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Kanepi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anep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6830" y="54870"/>
                </a:moveTo>
                <a:lnTo>
                  <a:pt x="76820" y="54880"/>
                </a:lnTo>
                <a:lnTo>
                  <a:pt x="76800" y="54880"/>
                </a:lnTo>
                <a:lnTo>
                  <a:pt x="76790" y="54890"/>
                </a:lnTo>
                <a:lnTo>
                  <a:pt x="76760" y="54900"/>
                </a:lnTo>
                <a:lnTo>
                  <a:pt x="76750" y="54900"/>
                </a:lnTo>
                <a:lnTo>
                  <a:pt x="76740" y="54900"/>
                </a:lnTo>
                <a:lnTo>
                  <a:pt x="76730" y="54910"/>
                </a:lnTo>
                <a:lnTo>
                  <a:pt x="76690" y="54920"/>
                </a:lnTo>
                <a:lnTo>
                  <a:pt x="76670" y="54930"/>
                </a:lnTo>
                <a:lnTo>
                  <a:pt x="76580" y="54960"/>
                </a:lnTo>
                <a:lnTo>
                  <a:pt x="76550" y="54970"/>
                </a:lnTo>
                <a:lnTo>
                  <a:pt x="76530" y="54980"/>
                </a:lnTo>
                <a:lnTo>
                  <a:pt x="76520" y="54990"/>
                </a:lnTo>
                <a:lnTo>
                  <a:pt x="76510" y="54990"/>
                </a:lnTo>
                <a:lnTo>
                  <a:pt x="76500" y="54990"/>
                </a:lnTo>
                <a:lnTo>
                  <a:pt x="76490" y="54990"/>
                </a:lnTo>
                <a:lnTo>
                  <a:pt x="76460" y="54990"/>
                </a:lnTo>
                <a:lnTo>
                  <a:pt x="76440" y="54990"/>
                </a:lnTo>
                <a:lnTo>
                  <a:pt x="76440" y="54980"/>
                </a:lnTo>
                <a:lnTo>
                  <a:pt x="76430" y="54980"/>
                </a:lnTo>
                <a:lnTo>
                  <a:pt x="76400" y="54980"/>
                </a:lnTo>
                <a:lnTo>
                  <a:pt x="76390" y="54970"/>
                </a:lnTo>
                <a:lnTo>
                  <a:pt x="76360" y="54960"/>
                </a:lnTo>
                <a:lnTo>
                  <a:pt x="76360" y="54950"/>
                </a:lnTo>
                <a:lnTo>
                  <a:pt x="76340" y="54940"/>
                </a:lnTo>
                <a:lnTo>
                  <a:pt x="76320" y="54930"/>
                </a:lnTo>
                <a:lnTo>
                  <a:pt x="76300" y="54920"/>
                </a:lnTo>
                <a:lnTo>
                  <a:pt x="76270" y="54920"/>
                </a:lnTo>
                <a:lnTo>
                  <a:pt x="76240" y="54910"/>
                </a:lnTo>
                <a:lnTo>
                  <a:pt x="76200" y="54930"/>
                </a:lnTo>
                <a:lnTo>
                  <a:pt x="76180" y="54930"/>
                </a:lnTo>
                <a:lnTo>
                  <a:pt x="76170" y="54940"/>
                </a:lnTo>
                <a:lnTo>
                  <a:pt x="76160" y="54940"/>
                </a:lnTo>
                <a:lnTo>
                  <a:pt x="76150" y="54950"/>
                </a:lnTo>
                <a:lnTo>
                  <a:pt x="76080" y="54980"/>
                </a:lnTo>
                <a:lnTo>
                  <a:pt x="76070" y="54990"/>
                </a:lnTo>
                <a:lnTo>
                  <a:pt x="76050" y="55000"/>
                </a:lnTo>
                <a:lnTo>
                  <a:pt x="76020" y="55000"/>
                </a:lnTo>
                <a:lnTo>
                  <a:pt x="76000" y="55000"/>
                </a:lnTo>
                <a:lnTo>
                  <a:pt x="75980" y="55030"/>
                </a:lnTo>
                <a:lnTo>
                  <a:pt x="75980" y="55040"/>
                </a:lnTo>
                <a:lnTo>
                  <a:pt x="75980" y="55050"/>
                </a:lnTo>
                <a:lnTo>
                  <a:pt x="75970" y="55060"/>
                </a:lnTo>
                <a:lnTo>
                  <a:pt x="75940" y="55070"/>
                </a:lnTo>
                <a:lnTo>
                  <a:pt x="75930" y="55070"/>
                </a:lnTo>
                <a:lnTo>
                  <a:pt x="75920" y="55080"/>
                </a:lnTo>
                <a:lnTo>
                  <a:pt x="75910" y="55080"/>
                </a:lnTo>
                <a:lnTo>
                  <a:pt x="75900" y="55080"/>
                </a:lnTo>
                <a:lnTo>
                  <a:pt x="75890" y="55080"/>
                </a:lnTo>
                <a:lnTo>
                  <a:pt x="75880" y="55090"/>
                </a:lnTo>
                <a:lnTo>
                  <a:pt x="75870" y="55090"/>
                </a:lnTo>
                <a:lnTo>
                  <a:pt x="75850" y="55090"/>
                </a:lnTo>
                <a:lnTo>
                  <a:pt x="75820" y="55100"/>
                </a:lnTo>
                <a:lnTo>
                  <a:pt x="75810" y="55100"/>
                </a:lnTo>
                <a:lnTo>
                  <a:pt x="75810" y="55110"/>
                </a:lnTo>
                <a:lnTo>
                  <a:pt x="75790" y="55110"/>
                </a:lnTo>
                <a:lnTo>
                  <a:pt x="75770" y="55120"/>
                </a:lnTo>
                <a:lnTo>
                  <a:pt x="75760" y="55120"/>
                </a:lnTo>
                <a:lnTo>
                  <a:pt x="75760" y="55130"/>
                </a:lnTo>
                <a:lnTo>
                  <a:pt x="75760" y="55140"/>
                </a:lnTo>
                <a:lnTo>
                  <a:pt x="75760" y="55150"/>
                </a:lnTo>
                <a:lnTo>
                  <a:pt x="75730" y="55170"/>
                </a:lnTo>
                <a:lnTo>
                  <a:pt x="75720" y="55170"/>
                </a:lnTo>
                <a:lnTo>
                  <a:pt x="75710" y="55150"/>
                </a:lnTo>
                <a:lnTo>
                  <a:pt x="75680" y="55100"/>
                </a:lnTo>
                <a:lnTo>
                  <a:pt x="75650" y="55060"/>
                </a:lnTo>
                <a:lnTo>
                  <a:pt x="75640" y="55050"/>
                </a:lnTo>
                <a:lnTo>
                  <a:pt x="75630" y="55030"/>
                </a:lnTo>
                <a:lnTo>
                  <a:pt x="75620" y="55020"/>
                </a:lnTo>
                <a:lnTo>
                  <a:pt x="75610" y="54990"/>
                </a:lnTo>
                <a:lnTo>
                  <a:pt x="75570" y="54930"/>
                </a:lnTo>
                <a:lnTo>
                  <a:pt x="75560" y="54930"/>
                </a:lnTo>
                <a:lnTo>
                  <a:pt x="75560" y="54860"/>
                </a:lnTo>
                <a:lnTo>
                  <a:pt x="75560" y="54810"/>
                </a:lnTo>
                <a:lnTo>
                  <a:pt x="75560" y="54800"/>
                </a:lnTo>
                <a:lnTo>
                  <a:pt x="75500" y="54800"/>
                </a:lnTo>
                <a:lnTo>
                  <a:pt x="75510" y="54850"/>
                </a:lnTo>
                <a:lnTo>
                  <a:pt x="75450" y="54850"/>
                </a:lnTo>
                <a:lnTo>
                  <a:pt x="75400" y="54860"/>
                </a:lnTo>
                <a:lnTo>
                  <a:pt x="75350" y="54840"/>
                </a:lnTo>
                <a:lnTo>
                  <a:pt x="75290" y="54870"/>
                </a:lnTo>
                <a:lnTo>
                  <a:pt x="75280" y="54860"/>
                </a:lnTo>
                <a:lnTo>
                  <a:pt x="75260" y="54840"/>
                </a:lnTo>
                <a:lnTo>
                  <a:pt x="75240" y="54810"/>
                </a:lnTo>
                <a:lnTo>
                  <a:pt x="75230" y="54800"/>
                </a:lnTo>
                <a:lnTo>
                  <a:pt x="75180" y="54820"/>
                </a:lnTo>
                <a:lnTo>
                  <a:pt x="75120" y="54870"/>
                </a:lnTo>
                <a:lnTo>
                  <a:pt x="75120" y="54880"/>
                </a:lnTo>
                <a:lnTo>
                  <a:pt x="75110" y="54880"/>
                </a:lnTo>
                <a:lnTo>
                  <a:pt x="75090" y="54890"/>
                </a:lnTo>
                <a:lnTo>
                  <a:pt x="75080" y="54890"/>
                </a:lnTo>
                <a:lnTo>
                  <a:pt x="75060" y="54900"/>
                </a:lnTo>
                <a:lnTo>
                  <a:pt x="75060" y="54910"/>
                </a:lnTo>
                <a:lnTo>
                  <a:pt x="75050" y="54910"/>
                </a:lnTo>
                <a:lnTo>
                  <a:pt x="75040" y="54920"/>
                </a:lnTo>
                <a:lnTo>
                  <a:pt x="75040" y="54930"/>
                </a:lnTo>
                <a:lnTo>
                  <a:pt x="75030" y="54940"/>
                </a:lnTo>
                <a:lnTo>
                  <a:pt x="75030" y="54950"/>
                </a:lnTo>
                <a:lnTo>
                  <a:pt x="75020" y="54950"/>
                </a:lnTo>
                <a:lnTo>
                  <a:pt x="74990" y="54980"/>
                </a:lnTo>
                <a:lnTo>
                  <a:pt x="74980" y="54990"/>
                </a:lnTo>
                <a:lnTo>
                  <a:pt x="74960" y="55010"/>
                </a:lnTo>
                <a:lnTo>
                  <a:pt x="74960" y="55000"/>
                </a:lnTo>
                <a:lnTo>
                  <a:pt x="74950" y="55000"/>
                </a:lnTo>
                <a:lnTo>
                  <a:pt x="74940" y="54990"/>
                </a:lnTo>
                <a:lnTo>
                  <a:pt x="74930" y="54980"/>
                </a:lnTo>
                <a:lnTo>
                  <a:pt x="74930" y="54970"/>
                </a:lnTo>
                <a:lnTo>
                  <a:pt x="74930" y="54960"/>
                </a:lnTo>
                <a:lnTo>
                  <a:pt x="74930" y="54950"/>
                </a:lnTo>
                <a:lnTo>
                  <a:pt x="74930" y="54940"/>
                </a:lnTo>
                <a:lnTo>
                  <a:pt x="74920" y="54940"/>
                </a:lnTo>
                <a:lnTo>
                  <a:pt x="74920" y="54930"/>
                </a:lnTo>
                <a:lnTo>
                  <a:pt x="74910" y="54930"/>
                </a:lnTo>
                <a:lnTo>
                  <a:pt x="74900" y="54920"/>
                </a:lnTo>
                <a:lnTo>
                  <a:pt x="74900" y="54910"/>
                </a:lnTo>
                <a:lnTo>
                  <a:pt x="74900" y="54900"/>
                </a:lnTo>
                <a:lnTo>
                  <a:pt x="74890" y="54900"/>
                </a:lnTo>
                <a:lnTo>
                  <a:pt x="74890" y="54890"/>
                </a:lnTo>
                <a:lnTo>
                  <a:pt x="74890" y="54880"/>
                </a:lnTo>
                <a:lnTo>
                  <a:pt x="74880" y="54880"/>
                </a:lnTo>
                <a:lnTo>
                  <a:pt x="74880" y="54870"/>
                </a:lnTo>
                <a:lnTo>
                  <a:pt x="74880" y="54860"/>
                </a:lnTo>
                <a:lnTo>
                  <a:pt x="74890" y="54860"/>
                </a:lnTo>
                <a:lnTo>
                  <a:pt x="74890" y="54850"/>
                </a:lnTo>
                <a:lnTo>
                  <a:pt x="74890" y="54840"/>
                </a:lnTo>
                <a:lnTo>
                  <a:pt x="74890" y="54830"/>
                </a:lnTo>
                <a:lnTo>
                  <a:pt x="74900" y="54830"/>
                </a:lnTo>
                <a:lnTo>
                  <a:pt x="74900" y="54820"/>
                </a:lnTo>
                <a:lnTo>
                  <a:pt x="74900" y="54810"/>
                </a:lnTo>
                <a:lnTo>
                  <a:pt x="74890" y="54810"/>
                </a:lnTo>
                <a:lnTo>
                  <a:pt x="74890" y="54800"/>
                </a:lnTo>
                <a:lnTo>
                  <a:pt x="74880" y="54800"/>
                </a:lnTo>
                <a:lnTo>
                  <a:pt x="74870" y="54790"/>
                </a:lnTo>
                <a:lnTo>
                  <a:pt x="74860" y="54780"/>
                </a:lnTo>
                <a:lnTo>
                  <a:pt x="74850" y="54780"/>
                </a:lnTo>
                <a:lnTo>
                  <a:pt x="74850" y="54770"/>
                </a:lnTo>
                <a:lnTo>
                  <a:pt x="74840" y="54760"/>
                </a:lnTo>
                <a:lnTo>
                  <a:pt x="74830" y="54760"/>
                </a:lnTo>
                <a:lnTo>
                  <a:pt x="74820" y="54760"/>
                </a:lnTo>
                <a:lnTo>
                  <a:pt x="74810" y="54760"/>
                </a:lnTo>
                <a:lnTo>
                  <a:pt x="74800" y="54760"/>
                </a:lnTo>
                <a:lnTo>
                  <a:pt x="74790" y="54760"/>
                </a:lnTo>
                <a:lnTo>
                  <a:pt x="74780" y="54760"/>
                </a:lnTo>
                <a:lnTo>
                  <a:pt x="74780" y="54770"/>
                </a:lnTo>
                <a:lnTo>
                  <a:pt x="74780" y="54780"/>
                </a:lnTo>
                <a:lnTo>
                  <a:pt x="74770" y="54790"/>
                </a:lnTo>
                <a:lnTo>
                  <a:pt x="74760" y="54790"/>
                </a:lnTo>
                <a:lnTo>
                  <a:pt x="74760" y="54800"/>
                </a:lnTo>
                <a:lnTo>
                  <a:pt x="74750" y="54800"/>
                </a:lnTo>
                <a:lnTo>
                  <a:pt x="74740" y="54790"/>
                </a:lnTo>
                <a:lnTo>
                  <a:pt x="74730" y="54780"/>
                </a:lnTo>
                <a:lnTo>
                  <a:pt x="74720" y="54780"/>
                </a:lnTo>
                <a:lnTo>
                  <a:pt x="74710" y="54780"/>
                </a:lnTo>
                <a:lnTo>
                  <a:pt x="74710" y="54770"/>
                </a:lnTo>
                <a:lnTo>
                  <a:pt x="74700" y="54770"/>
                </a:lnTo>
                <a:lnTo>
                  <a:pt x="74700" y="54760"/>
                </a:lnTo>
                <a:lnTo>
                  <a:pt x="74690" y="54760"/>
                </a:lnTo>
                <a:lnTo>
                  <a:pt x="74690" y="54750"/>
                </a:lnTo>
                <a:lnTo>
                  <a:pt x="74690" y="54740"/>
                </a:lnTo>
                <a:lnTo>
                  <a:pt x="74680" y="54740"/>
                </a:lnTo>
                <a:lnTo>
                  <a:pt x="74670" y="54740"/>
                </a:lnTo>
                <a:lnTo>
                  <a:pt x="74660" y="54740"/>
                </a:lnTo>
                <a:lnTo>
                  <a:pt x="74660" y="54750"/>
                </a:lnTo>
                <a:lnTo>
                  <a:pt x="74650" y="54750"/>
                </a:lnTo>
                <a:lnTo>
                  <a:pt x="74640" y="54750"/>
                </a:lnTo>
                <a:lnTo>
                  <a:pt x="74640" y="54760"/>
                </a:lnTo>
                <a:lnTo>
                  <a:pt x="74630" y="54760"/>
                </a:lnTo>
                <a:lnTo>
                  <a:pt x="74630" y="54770"/>
                </a:lnTo>
                <a:lnTo>
                  <a:pt x="74620" y="54770"/>
                </a:lnTo>
                <a:lnTo>
                  <a:pt x="74610" y="54770"/>
                </a:lnTo>
                <a:lnTo>
                  <a:pt x="74600" y="54770"/>
                </a:lnTo>
                <a:lnTo>
                  <a:pt x="74600" y="54760"/>
                </a:lnTo>
                <a:lnTo>
                  <a:pt x="74590" y="54760"/>
                </a:lnTo>
                <a:lnTo>
                  <a:pt x="74590" y="54750"/>
                </a:lnTo>
                <a:lnTo>
                  <a:pt x="74590" y="54740"/>
                </a:lnTo>
                <a:lnTo>
                  <a:pt x="74580" y="54730"/>
                </a:lnTo>
                <a:lnTo>
                  <a:pt x="74570" y="54730"/>
                </a:lnTo>
                <a:lnTo>
                  <a:pt x="74570" y="54720"/>
                </a:lnTo>
                <a:lnTo>
                  <a:pt x="74560" y="54720"/>
                </a:lnTo>
                <a:lnTo>
                  <a:pt x="74530" y="54710"/>
                </a:lnTo>
                <a:lnTo>
                  <a:pt x="74490" y="54700"/>
                </a:lnTo>
                <a:lnTo>
                  <a:pt x="74440" y="54680"/>
                </a:lnTo>
                <a:lnTo>
                  <a:pt x="74420" y="54650"/>
                </a:lnTo>
                <a:lnTo>
                  <a:pt x="74390" y="54590"/>
                </a:lnTo>
                <a:lnTo>
                  <a:pt x="74350" y="54530"/>
                </a:lnTo>
                <a:lnTo>
                  <a:pt x="74330" y="54500"/>
                </a:lnTo>
                <a:lnTo>
                  <a:pt x="74330" y="54490"/>
                </a:lnTo>
                <a:lnTo>
                  <a:pt x="74330" y="54480"/>
                </a:lnTo>
                <a:lnTo>
                  <a:pt x="74340" y="54480"/>
                </a:lnTo>
                <a:lnTo>
                  <a:pt x="74330" y="54470"/>
                </a:lnTo>
                <a:lnTo>
                  <a:pt x="74320" y="54470"/>
                </a:lnTo>
                <a:lnTo>
                  <a:pt x="74320" y="54480"/>
                </a:lnTo>
                <a:lnTo>
                  <a:pt x="74290" y="54500"/>
                </a:lnTo>
                <a:lnTo>
                  <a:pt x="74270" y="54500"/>
                </a:lnTo>
                <a:lnTo>
                  <a:pt x="74260" y="54530"/>
                </a:lnTo>
                <a:lnTo>
                  <a:pt x="74250" y="54530"/>
                </a:lnTo>
                <a:lnTo>
                  <a:pt x="74250" y="54540"/>
                </a:lnTo>
                <a:lnTo>
                  <a:pt x="74230" y="54550"/>
                </a:lnTo>
                <a:lnTo>
                  <a:pt x="74180" y="54540"/>
                </a:lnTo>
                <a:lnTo>
                  <a:pt x="74160" y="54570"/>
                </a:lnTo>
                <a:lnTo>
                  <a:pt x="74170" y="54580"/>
                </a:lnTo>
                <a:lnTo>
                  <a:pt x="74170" y="54590"/>
                </a:lnTo>
                <a:lnTo>
                  <a:pt x="74180" y="54590"/>
                </a:lnTo>
                <a:lnTo>
                  <a:pt x="74170" y="54600"/>
                </a:lnTo>
                <a:lnTo>
                  <a:pt x="74170" y="54610"/>
                </a:lnTo>
                <a:lnTo>
                  <a:pt x="74140" y="54640"/>
                </a:lnTo>
                <a:lnTo>
                  <a:pt x="74140" y="54650"/>
                </a:lnTo>
                <a:lnTo>
                  <a:pt x="74130" y="54650"/>
                </a:lnTo>
                <a:lnTo>
                  <a:pt x="74130" y="54660"/>
                </a:lnTo>
                <a:lnTo>
                  <a:pt x="74120" y="54660"/>
                </a:lnTo>
                <a:lnTo>
                  <a:pt x="74080" y="54630"/>
                </a:lnTo>
                <a:lnTo>
                  <a:pt x="74060" y="54610"/>
                </a:lnTo>
                <a:lnTo>
                  <a:pt x="73990" y="54630"/>
                </a:lnTo>
                <a:lnTo>
                  <a:pt x="73990" y="54640"/>
                </a:lnTo>
                <a:lnTo>
                  <a:pt x="73970" y="54670"/>
                </a:lnTo>
                <a:lnTo>
                  <a:pt x="73950" y="54690"/>
                </a:lnTo>
                <a:lnTo>
                  <a:pt x="73910" y="54730"/>
                </a:lnTo>
                <a:lnTo>
                  <a:pt x="73900" y="54750"/>
                </a:lnTo>
                <a:lnTo>
                  <a:pt x="73900" y="54760"/>
                </a:lnTo>
                <a:lnTo>
                  <a:pt x="73900" y="54750"/>
                </a:lnTo>
                <a:lnTo>
                  <a:pt x="73890" y="54750"/>
                </a:lnTo>
                <a:lnTo>
                  <a:pt x="73880" y="54740"/>
                </a:lnTo>
                <a:lnTo>
                  <a:pt x="73870" y="54740"/>
                </a:lnTo>
                <a:lnTo>
                  <a:pt x="73860" y="54740"/>
                </a:lnTo>
                <a:lnTo>
                  <a:pt x="73850" y="54740"/>
                </a:lnTo>
                <a:lnTo>
                  <a:pt x="73820" y="54740"/>
                </a:lnTo>
                <a:lnTo>
                  <a:pt x="73810" y="54740"/>
                </a:lnTo>
                <a:lnTo>
                  <a:pt x="73800" y="54750"/>
                </a:lnTo>
                <a:lnTo>
                  <a:pt x="73790" y="54750"/>
                </a:lnTo>
                <a:lnTo>
                  <a:pt x="73780" y="54750"/>
                </a:lnTo>
                <a:lnTo>
                  <a:pt x="73770" y="54750"/>
                </a:lnTo>
                <a:lnTo>
                  <a:pt x="73760" y="54750"/>
                </a:lnTo>
                <a:lnTo>
                  <a:pt x="73750" y="54750"/>
                </a:lnTo>
                <a:lnTo>
                  <a:pt x="73740" y="54760"/>
                </a:lnTo>
                <a:lnTo>
                  <a:pt x="73720" y="54760"/>
                </a:lnTo>
                <a:lnTo>
                  <a:pt x="73720" y="54770"/>
                </a:lnTo>
                <a:lnTo>
                  <a:pt x="73710" y="54770"/>
                </a:lnTo>
                <a:lnTo>
                  <a:pt x="73700" y="54780"/>
                </a:lnTo>
                <a:lnTo>
                  <a:pt x="73690" y="54790"/>
                </a:lnTo>
                <a:lnTo>
                  <a:pt x="73670" y="54800"/>
                </a:lnTo>
                <a:lnTo>
                  <a:pt x="73670" y="54790"/>
                </a:lnTo>
                <a:lnTo>
                  <a:pt x="73660" y="54790"/>
                </a:lnTo>
                <a:lnTo>
                  <a:pt x="73650" y="54780"/>
                </a:lnTo>
                <a:lnTo>
                  <a:pt x="73640" y="54770"/>
                </a:lnTo>
                <a:lnTo>
                  <a:pt x="73610" y="54770"/>
                </a:lnTo>
                <a:lnTo>
                  <a:pt x="73580" y="54770"/>
                </a:lnTo>
                <a:lnTo>
                  <a:pt x="73560" y="54770"/>
                </a:lnTo>
                <a:lnTo>
                  <a:pt x="73560" y="54750"/>
                </a:lnTo>
                <a:lnTo>
                  <a:pt x="73550" y="54720"/>
                </a:lnTo>
                <a:lnTo>
                  <a:pt x="73520" y="54630"/>
                </a:lnTo>
                <a:lnTo>
                  <a:pt x="73510" y="54640"/>
                </a:lnTo>
                <a:lnTo>
                  <a:pt x="73490" y="54650"/>
                </a:lnTo>
                <a:lnTo>
                  <a:pt x="73480" y="54660"/>
                </a:lnTo>
                <a:lnTo>
                  <a:pt x="73470" y="54660"/>
                </a:lnTo>
                <a:lnTo>
                  <a:pt x="73450" y="54670"/>
                </a:lnTo>
                <a:lnTo>
                  <a:pt x="73370" y="54700"/>
                </a:lnTo>
                <a:lnTo>
                  <a:pt x="73350" y="54700"/>
                </a:lnTo>
                <a:lnTo>
                  <a:pt x="73340" y="54700"/>
                </a:lnTo>
                <a:lnTo>
                  <a:pt x="73330" y="54700"/>
                </a:lnTo>
                <a:lnTo>
                  <a:pt x="73320" y="54700"/>
                </a:lnTo>
                <a:lnTo>
                  <a:pt x="73310" y="54700"/>
                </a:lnTo>
                <a:lnTo>
                  <a:pt x="73300" y="54700"/>
                </a:lnTo>
                <a:lnTo>
                  <a:pt x="73280" y="54700"/>
                </a:lnTo>
                <a:lnTo>
                  <a:pt x="73280" y="54710"/>
                </a:lnTo>
                <a:lnTo>
                  <a:pt x="73270" y="54710"/>
                </a:lnTo>
                <a:lnTo>
                  <a:pt x="73270" y="54720"/>
                </a:lnTo>
                <a:lnTo>
                  <a:pt x="73260" y="54720"/>
                </a:lnTo>
                <a:lnTo>
                  <a:pt x="73240" y="54750"/>
                </a:lnTo>
                <a:lnTo>
                  <a:pt x="73220" y="54770"/>
                </a:lnTo>
                <a:lnTo>
                  <a:pt x="73200" y="54770"/>
                </a:lnTo>
                <a:lnTo>
                  <a:pt x="73150" y="54760"/>
                </a:lnTo>
                <a:lnTo>
                  <a:pt x="73140" y="54770"/>
                </a:lnTo>
                <a:lnTo>
                  <a:pt x="73110" y="54830"/>
                </a:lnTo>
                <a:lnTo>
                  <a:pt x="73070" y="54780"/>
                </a:lnTo>
                <a:lnTo>
                  <a:pt x="73070" y="54770"/>
                </a:lnTo>
                <a:lnTo>
                  <a:pt x="73100" y="54770"/>
                </a:lnTo>
                <a:lnTo>
                  <a:pt x="73150" y="54760"/>
                </a:lnTo>
                <a:lnTo>
                  <a:pt x="73130" y="54720"/>
                </a:lnTo>
                <a:lnTo>
                  <a:pt x="73120" y="54720"/>
                </a:lnTo>
                <a:lnTo>
                  <a:pt x="73110" y="54700"/>
                </a:lnTo>
                <a:lnTo>
                  <a:pt x="73100" y="54700"/>
                </a:lnTo>
                <a:lnTo>
                  <a:pt x="73080" y="54680"/>
                </a:lnTo>
                <a:lnTo>
                  <a:pt x="73050" y="54640"/>
                </a:lnTo>
                <a:lnTo>
                  <a:pt x="73010" y="54650"/>
                </a:lnTo>
                <a:lnTo>
                  <a:pt x="73000" y="54650"/>
                </a:lnTo>
                <a:lnTo>
                  <a:pt x="72950" y="54650"/>
                </a:lnTo>
                <a:lnTo>
                  <a:pt x="72930" y="54570"/>
                </a:lnTo>
                <a:lnTo>
                  <a:pt x="72860" y="54580"/>
                </a:lnTo>
                <a:lnTo>
                  <a:pt x="72850" y="54580"/>
                </a:lnTo>
                <a:lnTo>
                  <a:pt x="72840" y="54560"/>
                </a:lnTo>
                <a:lnTo>
                  <a:pt x="72800" y="54510"/>
                </a:lnTo>
                <a:lnTo>
                  <a:pt x="72750" y="54500"/>
                </a:lnTo>
                <a:lnTo>
                  <a:pt x="72760" y="54460"/>
                </a:lnTo>
                <a:lnTo>
                  <a:pt x="72760" y="54450"/>
                </a:lnTo>
                <a:lnTo>
                  <a:pt x="72770" y="54430"/>
                </a:lnTo>
                <a:lnTo>
                  <a:pt x="72770" y="54420"/>
                </a:lnTo>
                <a:lnTo>
                  <a:pt x="72790" y="54360"/>
                </a:lnTo>
                <a:lnTo>
                  <a:pt x="72780" y="54360"/>
                </a:lnTo>
                <a:lnTo>
                  <a:pt x="72770" y="54360"/>
                </a:lnTo>
                <a:lnTo>
                  <a:pt x="72760" y="54360"/>
                </a:lnTo>
                <a:lnTo>
                  <a:pt x="72750" y="54360"/>
                </a:lnTo>
                <a:lnTo>
                  <a:pt x="72740" y="54370"/>
                </a:lnTo>
                <a:lnTo>
                  <a:pt x="72730" y="54370"/>
                </a:lnTo>
                <a:lnTo>
                  <a:pt x="72720" y="54380"/>
                </a:lnTo>
                <a:lnTo>
                  <a:pt x="72710" y="54380"/>
                </a:lnTo>
                <a:lnTo>
                  <a:pt x="72710" y="54390"/>
                </a:lnTo>
                <a:lnTo>
                  <a:pt x="72710" y="54400"/>
                </a:lnTo>
                <a:lnTo>
                  <a:pt x="72700" y="54410"/>
                </a:lnTo>
                <a:lnTo>
                  <a:pt x="72690" y="54410"/>
                </a:lnTo>
                <a:lnTo>
                  <a:pt x="72680" y="54420"/>
                </a:lnTo>
                <a:lnTo>
                  <a:pt x="72670" y="54420"/>
                </a:lnTo>
                <a:lnTo>
                  <a:pt x="72660" y="54420"/>
                </a:lnTo>
                <a:lnTo>
                  <a:pt x="72650" y="54420"/>
                </a:lnTo>
                <a:lnTo>
                  <a:pt x="72640" y="54420"/>
                </a:lnTo>
                <a:lnTo>
                  <a:pt x="72640" y="54430"/>
                </a:lnTo>
                <a:lnTo>
                  <a:pt x="72620" y="54440"/>
                </a:lnTo>
                <a:lnTo>
                  <a:pt x="72620" y="54450"/>
                </a:lnTo>
                <a:lnTo>
                  <a:pt x="72610" y="54450"/>
                </a:lnTo>
                <a:lnTo>
                  <a:pt x="72590" y="54460"/>
                </a:lnTo>
                <a:lnTo>
                  <a:pt x="72580" y="54460"/>
                </a:lnTo>
                <a:lnTo>
                  <a:pt x="72570" y="54460"/>
                </a:lnTo>
                <a:lnTo>
                  <a:pt x="72570" y="54470"/>
                </a:lnTo>
                <a:lnTo>
                  <a:pt x="72560" y="54470"/>
                </a:lnTo>
                <a:lnTo>
                  <a:pt x="72540" y="54450"/>
                </a:lnTo>
                <a:lnTo>
                  <a:pt x="72520" y="54430"/>
                </a:lnTo>
                <a:lnTo>
                  <a:pt x="72490" y="54400"/>
                </a:lnTo>
                <a:lnTo>
                  <a:pt x="72470" y="54380"/>
                </a:lnTo>
                <a:lnTo>
                  <a:pt x="72450" y="54360"/>
                </a:lnTo>
                <a:lnTo>
                  <a:pt x="72430" y="54340"/>
                </a:lnTo>
                <a:lnTo>
                  <a:pt x="72440" y="54330"/>
                </a:lnTo>
                <a:lnTo>
                  <a:pt x="72460" y="54310"/>
                </a:lnTo>
                <a:lnTo>
                  <a:pt x="72470" y="54290"/>
                </a:lnTo>
                <a:lnTo>
                  <a:pt x="72480" y="54280"/>
                </a:lnTo>
                <a:lnTo>
                  <a:pt x="72480" y="54270"/>
                </a:lnTo>
                <a:lnTo>
                  <a:pt x="72480" y="54260"/>
                </a:lnTo>
                <a:lnTo>
                  <a:pt x="72470" y="54250"/>
                </a:lnTo>
                <a:lnTo>
                  <a:pt x="72460" y="54230"/>
                </a:lnTo>
                <a:lnTo>
                  <a:pt x="72460" y="54210"/>
                </a:lnTo>
                <a:lnTo>
                  <a:pt x="72450" y="54160"/>
                </a:lnTo>
                <a:lnTo>
                  <a:pt x="72440" y="54130"/>
                </a:lnTo>
                <a:lnTo>
                  <a:pt x="72420" y="54110"/>
                </a:lnTo>
                <a:lnTo>
                  <a:pt x="72400" y="54090"/>
                </a:lnTo>
                <a:lnTo>
                  <a:pt x="72390" y="54090"/>
                </a:lnTo>
                <a:lnTo>
                  <a:pt x="72370" y="54080"/>
                </a:lnTo>
                <a:lnTo>
                  <a:pt x="72360" y="54090"/>
                </a:lnTo>
                <a:lnTo>
                  <a:pt x="72350" y="54090"/>
                </a:lnTo>
                <a:lnTo>
                  <a:pt x="72310" y="54100"/>
                </a:lnTo>
                <a:lnTo>
                  <a:pt x="72280" y="54010"/>
                </a:lnTo>
                <a:lnTo>
                  <a:pt x="72300" y="54000"/>
                </a:lnTo>
                <a:lnTo>
                  <a:pt x="72320" y="53990"/>
                </a:lnTo>
                <a:lnTo>
                  <a:pt x="72310" y="53970"/>
                </a:lnTo>
                <a:lnTo>
                  <a:pt x="72370" y="53930"/>
                </a:lnTo>
                <a:lnTo>
                  <a:pt x="72410" y="53920"/>
                </a:lnTo>
                <a:lnTo>
                  <a:pt x="72420" y="53910"/>
                </a:lnTo>
                <a:lnTo>
                  <a:pt x="72460" y="53910"/>
                </a:lnTo>
                <a:lnTo>
                  <a:pt x="72450" y="53890"/>
                </a:lnTo>
                <a:lnTo>
                  <a:pt x="72440" y="53860"/>
                </a:lnTo>
                <a:lnTo>
                  <a:pt x="72480" y="53840"/>
                </a:lnTo>
                <a:lnTo>
                  <a:pt x="72470" y="53820"/>
                </a:lnTo>
                <a:lnTo>
                  <a:pt x="72460" y="53790"/>
                </a:lnTo>
                <a:lnTo>
                  <a:pt x="72460" y="53770"/>
                </a:lnTo>
                <a:lnTo>
                  <a:pt x="72480" y="53750"/>
                </a:lnTo>
                <a:lnTo>
                  <a:pt x="72480" y="53740"/>
                </a:lnTo>
                <a:lnTo>
                  <a:pt x="72500" y="53720"/>
                </a:lnTo>
                <a:lnTo>
                  <a:pt x="72470" y="53670"/>
                </a:lnTo>
                <a:lnTo>
                  <a:pt x="72470" y="53660"/>
                </a:lnTo>
                <a:lnTo>
                  <a:pt x="72460" y="53650"/>
                </a:lnTo>
                <a:lnTo>
                  <a:pt x="72460" y="53630"/>
                </a:lnTo>
                <a:lnTo>
                  <a:pt x="72460" y="53620"/>
                </a:lnTo>
                <a:lnTo>
                  <a:pt x="72450" y="53620"/>
                </a:lnTo>
                <a:lnTo>
                  <a:pt x="72450" y="53610"/>
                </a:lnTo>
                <a:lnTo>
                  <a:pt x="72440" y="53610"/>
                </a:lnTo>
                <a:lnTo>
                  <a:pt x="72450" y="53600"/>
                </a:lnTo>
                <a:lnTo>
                  <a:pt x="72450" y="53590"/>
                </a:lnTo>
                <a:lnTo>
                  <a:pt x="72460" y="53590"/>
                </a:lnTo>
                <a:lnTo>
                  <a:pt x="72470" y="53590"/>
                </a:lnTo>
                <a:lnTo>
                  <a:pt x="72480" y="53590"/>
                </a:lnTo>
                <a:lnTo>
                  <a:pt x="72480" y="53580"/>
                </a:lnTo>
                <a:lnTo>
                  <a:pt x="72490" y="53580"/>
                </a:lnTo>
                <a:lnTo>
                  <a:pt x="72500" y="53580"/>
                </a:lnTo>
                <a:lnTo>
                  <a:pt x="72510" y="53580"/>
                </a:lnTo>
                <a:lnTo>
                  <a:pt x="72520" y="53580"/>
                </a:lnTo>
                <a:lnTo>
                  <a:pt x="72530" y="53580"/>
                </a:lnTo>
                <a:lnTo>
                  <a:pt x="72530" y="53590"/>
                </a:lnTo>
                <a:lnTo>
                  <a:pt x="72530" y="53600"/>
                </a:lnTo>
                <a:lnTo>
                  <a:pt x="72530" y="53610"/>
                </a:lnTo>
                <a:lnTo>
                  <a:pt x="72540" y="53610"/>
                </a:lnTo>
                <a:lnTo>
                  <a:pt x="72550" y="53610"/>
                </a:lnTo>
                <a:lnTo>
                  <a:pt x="72560" y="53610"/>
                </a:lnTo>
                <a:lnTo>
                  <a:pt x="72560" y="53600"/>
                </a:lnTo>
                <a:lnTo>
                  <a:pt x="72550" y="53600"/>
                </a:lnTo>
                <a:lnTo>
                  <a:pt x="72550" y="53590"/>
                </a:lnTo>
                <a:lnTo>
                  <a:pt x="72560" y="53590"/>
                </a:lnTo>
                <a:lnTo>
                  <a:pt x="72550" y="53590"/>
                </a:lnTo>
                <a:lnTo>
                  <a:pt x="72550" y="53580"/>
                </a:lnTo>
                <a:lnTo>
                  <a:pt x="72550" y="53570"/>
                </a:lnTo>
                <a:lnTo>
                  <a:pt x="72550" y="53580"/>
                </a:lnTo>
                <a:lnTo>
                  <a:pt x="72560" y="53580"/>
                </a:lnTo>
                <a:lnTo>
                  <a:pt x="72560" y="53570"/>
                </a:lnTo>
                <a:lnTo>
                  <a:pt x="72550" y="53570"/>
                </a:lnTo>
                <a:lnTo>
                  <a:pt x="72500" y="53530"/>
                </a:lnTo>
                <a:lnTo>
                  <a:pt x="72520" y="53480"/>
                </a:lnTo>
                <a:lnTo>
                  <a:pt x="72520" y="53450"/>
                </a:lnTo>
                <a:lnTo>
                  <a:pt x="72510" y="53430"/>
                </a:lnTo>
                <a:lnTo>
                  <a:pt x="72510" y="53420"/>
                </a:lnTo>
                <a:lnTo>
                  <a:pt x="72500" y="53400"/>
                </a:lnTo>
                <a:lnTo>
                  <a:pt x="72510" y="53370"/>
                </a:lnTo>
                <a:lnTo>
                  <a:pt x="72510" y="53360"/>
                </a:lnTo>
                <a:lnTo>
                  <a:pt x="72520" y="53350"/>
                </a:lnTo>
                <a:lnTo>
                  <a:pt x="72500" y="53350"/>
                </a:lnTo>
                <a:lnTo>
                  <a:pt x="72460" y="53340"/>
                </a:lnTo>
                <a:lnTo>
                  <a:pt x="72470" y="53310"/>
                </a:lnTo>
                <a:lnTo>
                  <a:pt x="72470" y="53250"/>
                </a:lnTo>
                <a:lnTo>
                  <a:pt x="72490" y="53210"/>
                </a:lnTo>
                <a:lnTo>
                  <a:pt x="72530" y="53220"/>
                </a:lnTo>
                <a:lnTo>
                  <a:pt x="72530" y="53230"/>
                </a:lnTo>
                <a:lnTo>
                  <a:pt x="72540" y="53220"/>
                </a:lnTo>
                <a:lnTo>
                  <a:pt x="72560" y="53220"/>
                </a:lnTo>
                <a:lnTo>
                  <a:pt x="72570" y="53230"/>
                </a:lnTo>
                <a:lnTo>
                  <a:pt x="72580" y="53260"/>
                </a:lnTo>
                <a:lnTo>
                  <a:pt x="72600" y="53240"/>
                </a:lnTo>
                <a:lnTo>
                  <a:pt x="72600" y="53230"/>
                </a:lnTo>
                <a:lnTo>
                  <a:pt x="72610" y="53230"/>
                </a:lnTo>
                <a:lnTo>
                  <a:pt x="72610" y="53240"/>
                </a:lnTo>
                <a:lnTo>
                  <a:pt x="72620" y="53240"/>
                </a:lnTo>
                <a:lnTo>
                  <a:pt x="72620" y="53250"/>
                </a:lnTo>
                <a:lnTo>
                  <a:pt x="72620" y="53240"/>
                </a:lnTo>
                <a:lnTo>
                  <a:pt x="72590" y="53220"/>
                </a:lnTo>
                <a:lnTo>
                  <a:pt x="72570" y="53210"/>
                </a:lnTo>
                <a:lnTo>
                  <a:pt x="72560" y="53210"/>
                </a:lnTo>
                <a:lnTo>
                  <a:pt x="72550" y="53210"/>
                </a:lnTo>
                <a:lnTo>
                  <a:pt x="72550" y="53200"/>
                </a:lnTo>
                <a:lnTo>
                  <a:pt x="72540" y="53180"/>
                </a:lnTo>
                <a:lnTo>
                  <a:pt x="72530" y="53170"/>
                </a:lnTo>
                <a:lnTo>
                  <a:pt x="72520" y="53170"/>
                </a:lnTo>
                <a:lnTo>
                  <a:pt x="72510" y="53170"/>
                </a:lnTo>
                <a:lnTo>
                  <a:pt x="72490" y="53170"/>
                </a:lnTo>
                <a:lnTo>
                  <a:pt x="72480" y="53170"/>
                </a:lnTo>
                <a:lnTo>
                  <a:pt x="72470" y="53170"/>
                </a:lnTo>
                <a:lnTo>
                  <a:pt x="72450" y="53130"/>
                </a:lnTo>
                <a:lnTo>
                  <a:pt x="72440" y="53120"/>
                </a:lnTo>
                <a:lnTo>
                  <a:pt x="72430" y="53100"/>
                </a:lnTo>
                <a:lnTo>
                  <a:pt x="72420" y="53090"/>
                </a:lnTo>
                <a:lnTo>
                  <a:pt x="72410" y="53060"/>
                </a:lnTo>
                <a:lnTo>
                  <a:pt x="72410" y="53050"/>
                </a:lnTo>
                <a:lnTo>
                  <a:pt x="72400" y="53050"/>
                </a:lnTo>
                <a:lnTo>
                  <a:pt x="72390" y="53050"/>
                </a:lnTo>
                <a:lnTo>
                  <a:pt x="72380" y="53040"/>
                </a:lnTo>
                <a:lnTo>
                  <a:pt x="72380" y="53030"/>
                </a:lnTo>
                <a:lnTo>
                  <a:pt x="72380" y="53040"/>
                </a:lnTo>
                <a:lnTo>
                  <a:pt x="72370" y="53040"/>
                </a:lnTo>
                <a:lnTo>
                  <a:pt x="72370" y="53030"/>
                </a:lnTo>
                <a:lnTo>
                  <a:pt x="72360" y="53020"/>
                </a:lnTo>
                <a:lnTo>
                  <a:pt x="72370" y="53020"/>
                </a:lnTo>
                <a:lnTo>
                  <a:pt x="72370" y="53010"/>
                </a:lnTo>
                <a:lnTo>
                  <a:pt x="72360" y="53010"/>
                </a:lnTo>
                <a:lnTo>
                  <a:pt x="72370" y="53010"/>
                </a:lnTo>
                <a:lnTo>
                  <a:pt x="72370" y="53000"/>
                </a:lnTo>
                <a:lnTo>
                  <a:pt x="72380" y="53000"/>
                </a:lnTo>
                <a:lnTo>
                  <a:pt x="72380" y="52990"/>
                </a:lnTo>
                <a:lnTo>
                  <a:pt x="72380" y="52980"/>
                </a:lnTo>
                <a:lnTo>
                  <a:pt x="72370" y="52980"/>
                </a:lnTo>
                <a:lnTo>
                  <a:pt x="72380" y="52980"/>
                </a:lnTo>
                <a:lnTo>
                  <a:pt x="72380" y="52970"/>
                </a:lnTo>
                <a:lnTo>
                  <a:pt x="72370" y="52970"/>
                </a:lnTo>
                <a:lnTo>
                  <a:pt x="72370" y="52980"/>
                </a:lnTo>
                <a:lnTo>
                  <a:pt x="72370" y="52970"/>
                </a:lnTo>
                <a:lnTo>
                  <a:pt x="72360" y="52970"/>
                </a:lnTo>
                <a:lnTo>
                  <a:pt x="72350" y="52970"/>
                </a:lnTo>
                <a:lnTo>
                  <a:pt x="72350" y="52960"/>
                </a:lnTo>
                <a:lnTo>
                  <a:pt x="72360" y="52960"/>
                </a:lnTo>
                <a:lnTo>
                  <a:pt x="72360" y="52950"/>
                </a:lnTo>
                <a:lnTo>
                  <a:pt x="72350" y="52950"/>
                </a:lnTo>
                <a:lnTo>
                  <a:pt x="72350" y="52940"/>
                </a:lnTo>
                <a:lnTo>
                  <a:pt x="72340" y="52940"/>
                </a:lnTo>
                <a:lnTo>
                  <a:pt x="72330" y="52940"/>
                </a:lnTo>
                <a:lnTo>
                  <a:pt x="72320" y="52940"/>
                </a:lnTo>
                <a:lnTo>
                  <a:pt x="72320" y="52930"/>
                </a:lnTo>
                <a:lnTo>
                  <a:pt x="72310" y="52930"/>
                </a:lnTo>
                <a:lnTo>
                  <a:pt x="72310" y="52920"/>
                </a:lnTo>
                <a:lnTo>
                  <a:pt x="72310" y="52910"/>
                </a:lnTo>
                <a:lnTo>
                  <a:pt x="72300" y="52910"/>
                </a:lnTo>
                <a:lnTo>
                  <a:pt x="72310" y="52910"/>
                </a:lnTo>
                <a:lnTo>
                  <a:pt x="72310" y="52900"/>
                </a:lnTo>
                <a:lnTo>
                  <a:pt x="72310" y="52890"/>
                </a:lnTo>
                <a:lnTo>
                  <a:pt x="72320" y="52890"/>
                </a:lnTo>
                <a:lnTo>
                  <a:pt x="72320" y="52880"/>
                </a:lnTo>
                <a:lnTo>
                  <a:pt x="72320" y="52870"/>
                </a:lnTo>
                <a:lnTo>
                  <a:pt x="72310" y="52870"/>
                </a:lnTo>
                <a:lnTo>
                  <a:pt x="72310" y="52860"/>
                </a:lnTo>
                <a:lnTo>
                  <a:pt x="72320" y="52860"/>
                </a:lnTo>
                <a:lnTo>
                  <a:pt x="72320" y="52850"/>
                </a:lnTo>
                <a:lnTo>
                  <a:pt x="72310" y="52850"/>
                </a:lnTo>
                <a:lnTo>
                  <a:pt x="72320" y="52840"/>
                </a:lnTo>
                <a:lnTo>
                  <a:pt x="72310" y="52840"/>
                </a:lnTo>
                <a:lnTo>
                  <a:pt x="72310" y="52830"/>
                </a:lnTo>
                <a:lnTo>
                  <a:pt x="72310" y="52820"/>
                </a:lnTo>
                <a:lnTo>
                  <a:pt x="72310" y="5281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30" y="52820"/>
                </a:lnTo>
                <a:lnTo>
                  <a:pt x="72330" y="52810"/>
                </a:lnTo>
                <a:lnTo>
                  <a:pt x="72320" y="52810"/>
                </a:lnTo>
                <a:lnTo>
                  <a:pt x="72330" y="52810"/>
                </a:lnTo>
                <a:lnTo>
                  <a:pt x="72330" y="52800"/>
                </a:lnTo>
                <a:lnTo>
                  <a:pt x="72340" y="52800"/>
                </a:lnTo>
                <a:lnTo>
                  <a:pt x="72340" y="52790"/>
                </a:lnTo>
                <a:lnTo>
                  <a:pt x="72350" y="52790"/>
                </a:lnTo>
                <a:lnTo>
                  <a:pt x="72350" y="52780"/>
                </a:lnTo>
                <a:lnTo>
                  <a:pt x="72350" y="5277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40" y="52750"/>
                </a:lnTo>
                <a:lnTo>
                  <a:pt x="72340" y="52740"/>
                </a:lnTo>
                <a:lnTo>
                  <a:pt x="72340" y="52730"/>
                </a:lnTo>
                <a:lnTo>
                  <a:pt x="72350" y="52730"/>
                </a:lnTo>
                <a:lnTo>
                  <a:pt x="72350" y="52720"/>
                </a:lnTo>
                <a:lnTo>
                  <a:pt x="72360" y="52720"/>
                </a:lnTo>
                <a:lnTo>
                  <a:pt x="72370" y="52720"/>
                </a:lnTo>
                <a:lnTo>
                  <a:pt x="72370" y="52730"/>
                </a:lnTo>
                <a:lnTo>
                  <a:pt x="72380" y="52730"/>
                </a:lnTo>
                <a:lnTo>
                  <a:pt x="72380" y="52720"/>
                </a:lnTo>
                <a:lnTo>
                  <a:pt x="72380" y="52710"/>
                </a:lnTo>
                <a:lnTo>
                  <a:pt x="72370" y="52710"/>
                </a:lnTo>
                <a:lnTo>
                  <a:pt x="72380" y="52710"/>
                </a:lnTo>
                <a:lnTo>
                  <a:pt x="72380" y="52700"/>
                </a:lnTo>
                <a:lnTo>
                  <a:pt x="72370" y="52700"/>
                </a:lnTo>
                <a:lnTo>
                  <a:pt x="72370" y="52690"/>
                </a:lnTo>
                <a:lnTo>
                  <a:pt x="72380" y="52690"/>
                </a:lnTo>
                <a:lnTo>
                  <a:pt x="72390" y="52690"/>
                </a:lnTo>
                <a:lnTo>
                  <a:pt x="72390" y="52680"/>
                </a:lnTo>
                <a:lnTo>
                  <a:pt x="72390" y="52670"/>
                </a:lnTo>
                <a:lnTo>
                  <a:pt x="72390" y="52680"/>
                </a:lnTo>
                <a:lnTo>
                  <a:pt x="72400" y="52680"/>
                </a:lnTo>
                <a:lnTo>
                  <a:pt x="72400" y="52670"/>
                </a:lnTo>
                <a:lnTo>
                  <a:pt x="72400" y="52680"/>
                </a:lnTo>
                <a:lnTo>
                  <a:pt x="72410" y="52680"/>
                </a:lnTo>
                <a:lnTo>
                  <a:pt x="72410" y="52690"/>
                </a:lnTo>
                <a:lnTo>
                  <a:pt x="72420" y="52690"/>
                </a:lnTo>
                <a:lnTo>
                  <a:pt x="72420" y="52680"/>
                </a:lnTo>
                <a:lnTo>
                  <a:pt x="72420" y="52670"/>
                </a:lnTo>
                <a:lnTo>
                  <a:pt x="72420" y="52660"/>
                </a:lnTo>
                <a:lnTo>
                  <a:pt x="72430" y="52660"/>
                </a:lnTo>
                <a:lnTo>
                  <a:pt x="72440" y="52660"/>
                </a:lnTo>
                <a:lnTo>
                  <a:pt x="72440" y="52670"/>
                </a:lnTo>
                <a:lnTo>
                  <a:pt x="72450" y="52670"/>
                </a:lnTo>
                <a:lnTo>
                  <a:pt x="72460" y="52680"/>
                </a:lnTo>
                <a:lnTo>
                  <a:pt x="72470" y="52680"/>
                </a:lnTo>
                <a:lnTo>
                  <a:pt x="72480" y="52680"/>
                </a:lnTo>
                <a:lnTo>
                  <a:pt x="72490" y="52680"/>
                </a:lnTo>
                <a:lnTo>
                  <a:pt x="72490" y="52670"/>
                </a:lnTo>
                <a:lnTo>
                  <a:pt x="72500" y="52670"/>
                </a:lnTo>
                <a:lnTo>
                  <a:pt x="72510" y="52670"/>
                </a:lnTo>
                <a:lnTo>
                  <a:pt x="72520" y="52670"/>
                </a:lnTo>
                <a:lnTo>
                  <a:pt x="72520" y="52660"/>
                </a:lnTo>
                <a:lnTo>
                  <a:pt x="72520" y="52650"/>
                </a:lnTo>
                <a:lnTo>
                  <a:pt x="72530" y="52650"/>
                </a:lnTo>
                <a:lnTo>
                  <a:pt x="72530" y="52640"/>
                </a:lnTo>
                <a:lnTo>
                  <a:pt x="72520" y="52640"/>
                </a:lnTo>
                <a:lnTo>
                  <a:pt x="72530" y="52640"/>
                </a:lnTo>
                <a:lnTo>
                  <a:pt x="72530" y="52630"/>
                </a:lnTo>
                <a:lnTo>
                  <a:pt x="72530" y="52620"/>
                </a:lnTo>
                <a:lnTo>
                  <a:pt x="72520" y="52620"/>
                </a:lnTo>
                <a:lnTo>
                  <a:pt x="72520" y="52610"/>
                </a:lnTo>
                <a:lnTo>
                  <a:pt x="72520" y="52600"/>
                </a:lnTo>
                <a:lnTo>
                  <a:pt x="72520" y="52590"/>
                </a:lnTo>
                <a:lnTo>
                  <a:pt x="72520" y="52580"/>
                </a:lnTo>
                <a:lnTo>
                  <a:pt x="72530" y="52580"/>
                </a:lnTo>
                <a:lnTo>
                  <a:pt x="72530" y="52570"/>
                </a:lnTo>
                <a:lnTo>
                  <a:pt x="72520" y="52570"/>
                </a:lnTo>
                <a:lnTo>
                  <a:pt x="72530" y="52570"/>
                </a:lnTo>
                <a:lnTo>
                  <a:pt x="72530" y="52560"/>
                </a:lnTo>
                <a:lnTo>
                  <a:pt x="72540" y="52560"/>
                </a:lnTo>
                <a:lnTo>
                  <a:pt x="72540" y="52570"/>
                </a:lnTo>
                <a:lnTo>
                  <a:pt x="72540" y="52560"/>
                </a:lnTo>
                <a:lnTo>
                  <a:pt x="72550" y="52560"/>
                </a:lnTo>
                <a:lnTo>
                  <a:pt x="72540" y="52560"/>
                </a:lnTo>
                <a:lnTo>
                  <a:pt x="72540" y="52550"/>
                </a:lnTo>
                <a:lnTo>
                  <a:pt x="72540" y="52540"/>
                </a:lnTo>
                <a:lnTo>
                  <a:pt x="72540" y="52530"/>
                </a:lnTo>
                <a:lnTo>
                  <a:pt x="72530" y="52530"/>
                </a:lnTo>
                <a:lnTo>
                  <a:pt x="72530" y="52520"/>
                </a:lnTo>
                <a:lnTo>
                  <a:pt x="72530" y="52530"/>
                </a:lnTo>
                <a:lnTo>
                  <a:pt x="72520" y="52530"/>
                </a:lnTo>
                <a:lnTo>
                  <a:pt x="72520" y="52520"/>
                </a:lnTo>
                <a:lnTo>
                  <a:pt x="72510" y="52520"/>
                </a:lnTo>
                <a:lnTo>
                  <a:pt x="72510" y="52510"/>
                </a:lnTo>
                <a:lnTo>
                  <a:pt x="72510" y="52500"/>
                </a:lnTo>
                <a:lnTo>
                  <a:pt x="72510" y="52490"/>
                </a:lnTo>
                <a:lnTo>
                  <a:pt x="72510" y="52480"/>
                </a:lnTo>
                <a:lnTo>
                  <a:pt x="72510" y="52470"/>
                </a:lnTo>
                <a:lnTo>
                  <a:pt x="72500" y="52470"/>
                </a:lnTo>
                <a:lnTo>
                  <a:pt x="72500" y="52460"/>
                </a:lnTo>
                <a:lnTo>
                  <a:pt x="72510" y="52460"/>
                </a:lnTo>
                <a:lnTo>
                  <a:pt x="72510" y="5245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30" y="52440"/>
                </a:lnTo>
                <a:lnTo>
                  <a:pt x="72530" y="52430"/>
                </a:lnTo>
                <a:lnTo>
                  <a:pt x="72530" y="52420"/>
                </a:lnTo>
                <a:lnTo>
                  <a:pt x="72530" y="52410"/>
                </a:lnTo>
                <a:lnTo>
                  <a:pt x="72540" y="52410"/>
                </a:lnTo>
                <a:lnTo>
                  <a:pt x="72540" y="52400"/>
                </a:lnTo>
                <a:lnTo>
                  <a:pt x="72540" y="52390"/>
                </a:lnTo>
                <a:lnTo>
                  <a:pt x="72550" y="52390"/>
                </a:lnTo>
                <a:lnTo>
                  <a:pt x="72560" y="52390"/>
                </a:lnTo>
                <a:lnTo>
                  <a:pt x="72570" y="52390"/>
                </a:lnTo>
                <a:lnTo>
                  <a:pt x="72570" y="52400"/>
                </a:lnTo>
                <a:lnTo>
                  <a:pt x="72580" y="52400"/>
                </a:lnTo>
                <a:lnTo>
                  <a:pt x="72590" y="52400"/>
                </a:lnTo>
                <a:lnTo>
                  <a:pt x="72590" y="52410"/>
                </a:lnTo>
                <a:lnTo>
                  <a:pt x="72600" y="52410"/>
                </a:lnTo>
                <a:lnTo>
                  <a:pt x="72610" y="52420"/>
                </a:lnTo>
                <a:lnTo>
                  <a:pt x="72620" y="52410"/>
                </a:lnTo>
                <a:lnTo>
                  <a:pt x="72620" y="52400"/>
                </a:lnTo>
                <a:lnTo>
                  <a:pt x="72630" y="52400"/>
                </a:lnTo>
                <a:lnTo>
                  <a:pt x="72630" y="52390"/>
                </a:lnTo>
                <a:lnTo>
                  <a:pt x="72640" y="52390"/>
                </a:lnTo>
                <a:lnTo>
                  <a:pt x="72640" y="52380"/>
                </a:lnTo>
                <a:lnTo>
                  <a:pt x="72640" y="52370"/>
                </a:lnTo>
                <a:lnTo>
                  <a:pt x="72650" y="52370"/>
                </a:lnTo>
                <a:lnTo>
                  <a:pt x="72650" y="52360"/>
                </a:lnTo>
                <a:lnTo>
                  <a:pt x="72640" y="52360"/>
                </a:lnTo>
                <a:lnTo>
                  <a:pt x="72640" y="52350"/>
                </a:lnTo>
                <a:lnTo>
                  <a:pt x="72640" y="52340"/>
                </a:lnTo>
                <a:lnTo>
                  <a:pt x="72640" y="52330"/>
                </a:lnTo>
                <a:lnTo>
                  <a:pt x="72640" y="52320"/>
                </a:lnTo>
                <a:lnTo>
                  <a:pt x="72640" y="52310"/>
                </a:lnTo>
                <a:lnTo>
                  <a:pt x="72640" y="52300"/>
                </a:lnTo>
                <a:lnTo>
                  <a:pt x="72640" y="52290"/>
                </a:lnTo>
                <a:lnTo>
                  <a:pt x="72640" y="52280"/>
                </a:lnTo>
                <a:lnTo>
                  <a:pt x="72650" y="52280"/>
                </a:lnTo>
                <a:lnTo>
                  <a:pt x="72650" y="52270"/>
                </a:lnTo>
                <a:lnTo>
                  <a:pt x="72640" y="52270"/>
                </a:lnTo>
                <a:lnTo>
                  <a:pt x="72640" y="52260"/>
                </a:lnTo>
                <a:lnTo>
                  <a:pt x="72630" y="52250"/>
                </a:lnTo>
                <a:lnTo>
                  <a:pt x="72620" y="52250"/>
                </a:lnTo>
                <a:lnTo>
                  <a:pt x="72620" y="52240"/>
                </a:lnTo>
                <a:lnTo>
                  <a:pt x="72620" y="52230"/>
                </a:lnTo>
                <a:lnTo>
                  <a:pt x="72630" y="52230"/>
                </a:lnTo>
                <a:lnTo>
                  <a:pt x="72630" y="52220"/>
                </a:lnTo>
                <a:lnTo>
                  <a:pt x="72640" y="52220"/>
                </a:lnTo>
                <a:lnTo>
                  <a:pt x="72640" y="52210"/>
                </a:lnTo>
                <a:lnTo>
                  <a:pt x="72640" y="52200"/>
                </a:lnTo>
                <a:lnTo>
                  <a:pt x="72640" y="52190"/>
                </a:lnTo>
                <a:lnTo>
                  <a:pt x="72650" y="52190"/>
                </a:lnTo>
                <a:lnTo>
                  <a:pt x="72640" y="52180"/>
                </a:lnTo>
                <a:lnTo>
                  <a:pt x="72630" y="52170"/>
                </a:lnTo>
                <a:lnTo>
                  <a:pt x="72620" y="52160"/>
                </a:lnTo>
                <a:lnTo>
                  <a:pt x="72620" y="52150"/>
                </a:lnTo>
                <a:lnTo>
                  <a:pt x="72620" y="52140"/>
                </a:lnTo>
                <a:lnTo>
                  <a:pt x="72630" y="52130"/>
                </a:lnTo>
                <a:lnTo>
                  <a:pt x="72630" y="52120"/>
                </a:lnTo>
                <a:lnTo>
                  <a:pt x="72620" y="52120"/>
                </a:lnTo>
                <a:lnTo>
                  <a:pt x="72630" y="52110"/>
                </a:lnTo>
                <a:lnTo>
                  <a:pt x="72630" y="52100"/>
                </a:lnTo>
                <a:lnTo>
                  <a:pt x="72640" y="52100"/>
                </a:lnTo>
                <a:lnTo>
                  <a:pt x="72640" y="52090"/>
                </a:lnTo>
                <a:lnTo>
                  <a:pt x="72650" y="52090"/>
                </a:lnTo>
                <a:lnTo>
                  <a:pt x="72650" y="52080"/>
                </a:lnTo>
                <a:lnTo>
                  <a:pt x="72650" y="52070"/>
                </a:lnTo>
                <a:lnTo>
                  <a:pt x="72650" y="52060"/>
                </a:lnTo>
                <a:lnTo>
                  <a:pt x="72650" y="52050"/>
                </a:lnTo>
                <a:lnTo>
                  <a:pt x="72650" y="52040"/>
                </a:lnTo>
                <a:lnTo>
                  <a:pt x="72650" y="52030"/>
                </a:lnTo>
                <a:lnTo>
                  <a:pt x="72650" y="52020"/>
                </a:lnTo>
                <a:lnTo>
                  <a:pt x="72650" y="52010"/>
                </a:lnTo>
                <a:lnTo>
                  <a:pt x="72650" y="52000"/>
                </a:lnTo>
                <a:lnTo>
                  <a:pt x="72650" y="51990"/>
                </a:lnTo>
                <a:lnTo>
                  <a:pt x="72650" y="51980"/>
                </a:lnTo>
                <a:lnTo>
                  <a:pt x="72650" y="51970"/>
                </a:lnTo>
                <a:lnTo>
                  <a:pt x="72650" y="51960"/>
                </a:lnTo>
                <a:lnTo>
                  <a:pt x="72650" y="51940"/>
                </a:lnTo>
                <a:lnTo>
                  <a:pt x="72650" y="51930"/>
                </a:lnTo>
                <a:lnTo>
                  <a:pt x="72660" y="51930"/>
                </a:lnTo>
                <a:lnTo>
                  <a:pt x="72660" y="51920"/>
                </a:lnTo>
                <a:lnTo>
                  <a:pt x="72670" y="51920"/>
                </a:lnTo>
                <a:lnTo>
                  <a:pt x="72670" y="51910"/>
                </a:lnTo>
                <a:lnTo>
                  <a:pt x="72670" y="51900"/>
                </a:lnTo>
                <a:lnTo>
                  <a:pt x="72680" y="51900"/>
                </a:lnTo>
                <a:lnTo>
                  <a:pt x="72620" y="51890"/>
                </a:lnTo>
                <a:lnTo>
                  <a:pt x="72600" y="51890"/>
                </a:lnTo>
                <a:lnTo>
                  <a:pt x="72590" y="51890"/>
                </a:lnTo>
                <a:lnTo>
                  <a:pt x="72570" y="51880"/>
                </a:lnTo>
                <a:lnTo>
                  <a:pt x="72540" y="51870"/>
                </a:lnTo>
                <a:lnTo>
                  <a:pt x="72530" y="51860"/>
                </a:lnTo>
                <a:lnTo>
                  <a:pt x="72510" y="51840"/>
                </a:lnTo>
                <a:lnTo>
                  <a:pt x="72490" y="51810"/>
                </a:lnTo>
                <a:lnTo>
                  <a:pt x="72480" y="51800"/>
                </a:lnTo>
                <a:lnTo>
                  <a:pt x="72480" y="51790"/>
                </a:lnTo>
                <a:lnTo>
                  <a:pt x="72480" y="51770"/>
                </a:lnTo>
                <a:lnTo>
                  <a:pt x="72480" y="51730"/>
                </a:lnTo>
                <a:lnTo>
                  <a:pt x="72490" y="51670"/>
                </a:lnTo>
                <a:lnTo>
                  <a:pt x="72490" y="51650"/>
                </a:lnTo>
                <a:lnTo>
                  <a:pt x="72480" y="51640"/>
                </a:lnTo>
                <a:lnTo>
                  <a:pt x="72480" y="51630"/>
                </a:lnTo>
                <a:lnTo>
                  <a:pt x="72500" y="51600"/>
                </a:lnTo>
                <a:lnTo>
                  <a:pt x="72520" y="51590"/>
                </a:lnTo>
                <a:lnTo>
                  <a:pt x="72530" y="51570"/>
                </a:lnTo>
                <a:lnTo>
                  <a:pt x="72550" y="51550"/>
                </a:lnTo>
                <a:lnTo>
                  <a:pt x="72570" y="51510"/>
                </a:lnTo>
                <a:lnTo>
                  <a:pt x="72580" y="51510"/>
                </a:lnTo>
                <a:lnTo>
                  <a:pt x="72580" y="51490"/>
                </a:lnTo>
                <a:lnTo>
                  <a:pt x="72580" y="51450"/>
                </a:lnTo>
                <a:lnTo>
                  <a:pt x="72580" y="51410"/>
                </a:lnTo>
                <a:lnTo>
                  <a:pt x="72570" y="51390"/>
                </a:lnTo>
                <a:lnTo>
                  <a:pt x="72580" y="51380"/>
                </a:lnTo>
                <a:lnTo>
                  <a:pt x="72570" y="51370"/>
                </a:lnTo>
                <a:lnTo>
                  <a:pt x="72570" y="51360"/>
                </a:lnTo>
                <a:lnTo>
                  <a:pt x="72560" y="51370"/>
                </a:lnTo>
                <a:lnTo>
                  <a:pt x="72550" y="51370"/>
                </a:lnTo>
                <a:lnTo>
                  <a:pt x="72540" y="51390"/>
                </a:lnTo>
                <a:lnTo>
                  <a:pt x="72530" y="51390"/>
                </a:lnTo>
                <a:lnTo>
                  <a:pt x="72520" y="51400"/>
                </a:lnTo>
                <a:lnTo>
                  <a:pt x="72510" y="51400"/>
                </a:lnTo>
                <a:lnTo>
                  <a:pt x="72510" y="51410"/>
                </a:lnTo>
                <a:lnTo>
                  <a:pt x="72500" y="51410"/>
                </a:lnTo>
                <a:lnTo>
                  <a:pt x="72490" y="51410"/>
                </a:lnTo>
                <a:lnTo>
                  <a:pt x="72480" y="51410"/>
                </a:lnTo>
                <a:lnTo>
                  <a:pt x="72470" y="51410"/>
                </a:lnTo>
                <a:lnTo>
                  <a:pt x="72430" y="51420"/>
                </a:lnTo>
                <a:lnTo>
                  <a:pt x="72400" y="51430"/>
                </a:lnTo>
                <a:lnTo>
                  <a:pt x="72410" y="51380"/>
                </a:lnTo>
                <a:lnTo>
                  <a:pt x="72400" y="51360"/>
                </a:lnTo>
                <a:lnTo>
                  <a:pt x="72400" y="51330"/>
                </a:lnTo>
                <a:lnTo>
                  <a:pt x="72400" y="51320"/>
                </a:lnTo>
                <a:lnTo>
                  <a:pt x="72410" y="51300"/>
                </a:lnTo>
                <a:lnTo>
                  <a:pt x="72400" y="51270"/>
                </a:lnTo>
                <a:lnTo>
                  <a:pt x="72400" y="51240"/>
                </a:lnTo>
                <a:lnTo>
                  <a:pt x="72420" y="51200"/>
                </a:lnTo>
                <a:lnTo>
                  <a:pt x="72410" y="51190"/>
                </a:lnTo>
                <a:lnTo>
                  <a:pt x="72410" y="51180"/>
                </a:lnTo>
                <a:lnTo>
                  <a:pt x="72400" y="51170"/>
                </a:lnTo>
                <a:lnTo>
                  <a:pt x="72390" y="51170"/>
                </a:lnTo>
                <a:lnTo>
                  <a:pt x="72380" y="51170"/>
                </a:lnTo>
                <a:lnTo>
                  <a:pt x="72360" y="51170"/>
                </a:lnTo>
                <a:lnTo>
                  <a:pt x="72350" y="51160"/>
                </a:lnTo>
                <a:lnTo>
                  <a:pt x="72330" y="51160"/>
                </a:lnTo>
                <a:lnTo>
                  <a:pt x="72360" y="51120"/>
                </a:lnTo>
                <a:lnTo>
                  <a:pt x="72360" y="51110"/>
                </a:lnTo>
                <a:lnTo>
                  <a:pt x="72370" y="51090"/>
                </a:lnTo>
                <a:lnTo>
                  <a:pt x="72390" y="51060"/>
                </a:lnTo>
                <a:lnTo>
                  <a:pt x="72400" y="51050"/>
                </a:lnTo>
                <a:lnTo>
                  <a:pt x="72430" y="51030"/>
                </a:lnTo>
                <a:lnTo>
                  <a:pt x="72420" y="51010"/>
                </a:lnTo>
                <a:lnTo>
                  <a:pt x="72410" y="51000"/>
                </a:lnTo>
                <a:lnTo>
                  <a:pt x="72440" y="50930"/>
                </a:lnTo>
                <a:lnTo>
                  <a:pt x="72450" y="50850"/>
                </a:lnTo>
                <a:lnTo>
                  <a:pt x="72510" y="50800"/>
                </a:lnTo>
                <a:lnTo>
                  <a:pt x="72540" y="50780"/>
                </a:lnTo>
                <a:lnTo>
                  <a:pt x="72550" y="50760"/>
                </a:lnTo>
                <a:lnTo>
                  <a:pt x="72570" y="50730"/>
                </a:lnTo>
                <a:lnTo>
                  <a:pt x="72600" y="50710"/>
                </a:lnTo>
                <a:lnTo>
                  <a:pt x="72620" y="50690"/>
                </a:lnTo>
                <a:lnTo>
                  <a:pt x="72670" y="50660"/>
                </a:lnTo>
                <a:lnTo>
                  <a:pt x="72690" y="50650"/>
                </a:lnTo>
                <a:lnTo>
                  <a:pt x="72700" y="50600"/>
                </a:lnTo>
                <a:lnTo>
                  <a:pt x="72680" y="50530"/>
                </a:lnTo>
                <a:lnTo>
                  <a:pt x="72670" y="50470"/>
                </a:lnTo>
                <a:lnTo>
                  <a:pt x="72660" y="50390"/>
                </a:lnTo>
                <a:lnTo>
                  <a:pt x="72660" y="50370"/>
                </a:lnTo>
                <a:lnTo>
                  <a:pt x="72650" y="50340"/>
                </a:lnTo>
                <a:lnTo>
                  <a:pt x="72650" y="50320"/>
                </a:lnTo>
                <a:lnTo>
                  <a:pt x="72650" y="50310"/>
                </a:lnTo>
                <a:lnTo>
                  <a:pt x="72640" y="50300"/>
                </a:lnTo>
                <a:lnTo>
                  <a:pt x="72640" y="50260"/>
                </a:lnTo>
                <a:lnTo>
                  <a:pt x="72660" y="50260"/>
                </a:lnTo>
                <a:lnTo>
                  <a:pt x="72690" y="50260"/>
                </a:lnTo>
                <a:lnTo>
                  <a:pt x="72700" y="50260"/>
                </a:lnTo>
                <a:lnTo>
                  <a:pt x="72710" y="50250"/>
                </a:lnTo>
                <a:lnTo>
                  <a:pt x="72730" y="50250"/>
                </a:lnTo>
                <a:lnTo>
                  <a:pt x="72730" y="50240"/>
                </a:lnTo>
                <a:lnTo>
                  <a:pt x="72730" y="50230"/>
                </a:lnTo>
                <a:lnTo>
                  <a:pt x="72730" y="50220"/>
                </a:lnTo>
                <a:lnTo>
                  <a:pt x="72720" y="50200"/>
                </a:lnTo>
                <a:lnTo>
                  <a:pt x="72720" y="50170"/>
                </a:lnTo>
                <a:lnTo>
                  <a:pt x="72730" y="50170"/>
                </a:lnTo>
                <a:lnTo>
                  <a:pt x="72740" y="50160"/>
                </a:lnTo>
                <a:lnTo>
                  <a:pt x="72750" y="50150"/>
                </a:lnTo>
                <a:lnTo>
                  <a:pt x="72790" y="50120"/>
                </a:lnTo>
                <a:lnTo>
                  <a:pt x="72800" y="50120"/>
                </a:lnTo>
                <a:lnTo>
                  <a:pt x="72810" y="50110"/>
                </a:lnTo>
                <a:lnTo>
                  <a:pt x="72850" y="50090"/>
                </a:lnTo>
                <a:lnTo>
                  <a:pt x="72870" y="50070"/>
                </a:lnTo>
                <a:lnTo>
                  <a:pt x="72880" y="50060"/>
                </a:lnTo>
                <a:lnTo>
                  <a:pt x="72900" y="50050"/>
                </a:lnTo>
                <a:lnTo>
                  <a:pt x="72910" y="50040"/>
                </a:lnTo>
                <a:lnTo>
                  <a:pt x="72920" y="50030"/>
                </a:lnTo>
                <a:lnTo>
                  <a:pt x="72890" y="50030"/>
                </a:lnTo>
                <a:lnTo>
                  <a:pt x="72890" y="50010"/>
                </a:lnTo>
                <a:lnTo>
                  <a:pt x="72870" y="50000"/>
                </a:lnTo>
                <a:lnTo>
                  <a:pt x="72880" y="49990"/>
                </a:lnTo>
                <a:lnTo>
                  <a:pt x="72880" y="49970"/>
                </a:lnTo>
                <a:lnTo>
                  <a:pt x="72880" y="49940"/>
                </a:lnTo>
                <a:lnTo>
                  <a:pt x="72890" y="49930"/>
                </a:lnTo>
                <a:lnTo>
                  <a:pt x="72890" y="49920"/>
                </a:lnTo>
                <a:lnTo>
                  <a:pt x="72900" y="49910"/>
                </a:lnTo>
                <a:lnTo>
                  <a:pt x="72890" y="49900"/>
                </a:lnTo>
                <a:lnTo>
                  <a:pt x="72870" y="49870"/>
                </a:lnTo>
                <a:lnTo>
                  <a:pt x="72870" y="49850"/>
                </a:lnTo>
                <a:lnTo>
                  <a:pt x="72880" y="49820"/>
                </a:lnTo>
                <a:lnTo>
                  <a:pt x="72880" y="49800"/>
                </a:lnTo>
                <a:lnTo>
                  <a:pt x="72890" y="49760"/>
                </a:lnTo>
                <a:lnTo>
                  <a:pt x="72930" y="49760"/>
                </a:lnTo>
                <a:lnTo>
                  <a:pt x="72940" y="49750"/>
                </a:lnTo>
                <a:lnTo>
                  <a:pt x="72950" y="49750"/>
                </a:lnTo>
                <a:lnTo>
                  <a:pt x="72960" y="49750"/>
                </a:lnTo>
                <a:lnTo>
                  <a:pt x="72970" y="49750"/>
                </a:lnTo>
                <a:lnTo>
                  <a:pt x="72990" y="49750"/>
                </a:lnTo>
                <a:lnTo>
                  <a:pt x="73000" y="49750"/>
                </a:lnTo>
                <a:lnTo>
                  <a:pt x="73000" y="49740"/>
                </a:lnTo>
                <a:lnTo>
                  <a:pt x="73010" y="49740"/>
                </a:lnTo>
                <a:lnTo>
                  <a:pt x="73020" y="49740"/>
                </a:lnTo>
                <a:lnTo>
                  <a:pt x="73030" y="49730"/>
                </a:lnTo>
                <a:lnTo>
                  <a:pt x="73040" y="49730"/>
                </a:lnTo>
                <a:lnTo>
                  <a:pt x="73060" y="49720"/>
                </a:lnTo>
                <a:lnTo>
                  <a:pt x="73060" y="49710"/>
                </a:lnTo>
                <a:lnTo>
                  <a:pt x="73070" y="49710"/>
                </a:lnTo>
                <a:lnTo>
                  <a:pt x="73080" y="49710"/>
                </a:lnTo>
                <a:lnTo>
                  <a:pt x="73080" y="49700"/>
                </a:lnTo>
                <a:lnTo>
                  <a:pt x="73090" y="49700"/>
                </a:lnTo>
                <a:lnTo>
                  <a:pt x="73100" y="49690"/>
                </a:lnTo>
                <a:lnTo>
                  <a:pt x="73110" y="49690"/>
                </a:lnTo>
                <a:lnTo>
                  <a:pt x="73120" y="49670"/>
                </a:lnTo>
                <a:lnTo>
                  <a:pt x="73130" y="49660"/>
                </a:lnTo>
                <a:lnTo>
                  <a:pt x="73140" y="49650"/>
                </a:lnTo>
                <a:lnTo>
                  <a:pt x="73150" y="49650"/>
                </a:lnTo>
                <a:lnTo>
                  <a:pt x="73160" y="49650"/>
                </a:lnTo>
                <a:lnTo>
                  <a:pt x="73170" y="49640"/>
                </a:lnTo>
                <a:lnTo>
                  <a:pt x="73180" y="49640"/>
                </a:lnTo>
                <a:lnTo>
                  <a:pt x="73190" y="49630"/>
                </a:lnTo>
                <a:lnTo>
                  <a:pt x="73200" y="49630"/>
                </a:lnTo>
                <a:lnTo>
                  <a:pt x="73210" y="49620"/>
                </a:lnTo>
                <a:lnTo>
                  <a:pt x="73220" y="49620"/>
                </a:lnTo>
                <a:lnTo>
                  <a:pt x="73230" y="49620"/>
                </a:lnTo>
                <a:lnTo>
                  <a:pt x="73250" y="49610"/>
                </a:lnTo>
                <a:lnTo>
                  <a:pt x="73260" y="49610"/>
                </a:lnTo>
                <a:lnTo>
                  <a:pt x="73270" y="49610"/>
                </a:lnTo>
                <a:lnTo>
                  <a:pt x="73300" y="49600"/>
                </a:lnTo>
                <a:lnTo>
                  <a:pt x="73370" y="49610"/>
                </a:lnTo>
                <a:lnTo>
                  <a:pt x="73400" y="49610"/>
                </a:lnTo>
                <a:lnTo>
                  <a:pt x="73410" y="49610"/>
                </a:lnTo>
                <a:lnTo>
                  <a:pt x="73440" y="49590"/>
                </a:lnTo>
                <a:lnTo>
                  <a:pt x="73460" y="49590"/>
                </a:lnTo>
                <a:lnTo>
                  <a:pt x="73470" y="49580"/>
                </a:lnTo>
                <a:lnTo>
                  <a:pt x="73500" y="49570"/>
                </a:lnTo>
                <a:lnTo>
                  <a:pt x="73530" y="49570"/>
                </a:lnTo>
                <a:lnTo>
                  <a:pt x="73570" y="49560"/>
                </a:lnTo>
                <a:lnTo>
                  <a:pt x="73570" y="49540"/>
                </a:lnTo>
                <a:lnTo>
                  <a:pt x="73580" y="49510"/>
                </a:lnTo>
                <a:lnTo>
                  <a:pt x="73580" y="49470"/>
                </a:lnTo>
                <a:lnTo>
                  <a:pt x="73580" y="49450"/>
                </a:lnTo>
                <a:lnTo>
                  <a:pt x="73610" y="49420"/>
                </a:lnTo>
                <a:lnTo>
                  <a:pt x="73630" y="49420"/>
                </a:lnTo>
                <a:lnTo>
                  <a:pt x="73620" y="49400"/>
                </a:lnTo>
                <a:lnTo>
                  <a:pt x="73620" y="49390"/>
                </a:lnTo>
                <a:lnTo>
                  <a:pt x="73570" y="49340"/>
                </a:lnTo>
                <a:lnTo>
                  <a:pt x="73550" y="49330"/>
                </a:lnTo>
                <a:lnTo>
                  <a:pt x="73520" y="49340"/>
                </a:lnTo>
                <a:lnTo>
                  <a:pt x="73530" y="49320"/>
                </a:lnTo>
                <a:lnTo>
                  <a:pt x="73530" y="49310"/>
                </a:lnTo>
                <a:lnTo>
                  <a:pt x="73530" y="49290"/>
                </a:lnTo>
                <a:lnTo>
                  <a:pt x="73570" y="49240"/>
                </a:lnTo>
                <a:lnTo>
                  <a:pt x="73640" y="49210"/>
                </a:lnTo>
                <a:lnTo>
                  <a:pt x="73660" y="49200"/>
                </a:lnTo>
                <a:lnTo>
                  <a:pt x="73690" y="49160"/>
                </a:lnTo>
                <a:lnTo>
                  <a:pt x="73720" y="49120"/>
                </a:lnTo>
                <a:lnTo>
                  <a:pt x="73760" y="49080"/>
                </a:lnTo>
                <a:lnTo>
                  <a:pt x="73780" y="49060"/>
                </a:lnTo>
                <a:lnTo>
                  <a:pt x="73800" y="49000"/>
                </a:lnTo>
                <a:lnTo>
                  <a:pt x="73780" y="49010"/>
                </a:lnTo>
                <a:lnTo>
                  <a:pt x="73760" y="49010"/>
                </a:lnTo>
                <a:lnTo>
                  <a:pt x="73720" y="49010"/>
                </a:lnTo>
                <a:lnTo>
                  <a:pt x="73680" y="49020"/>
                </a:lnTo>
                <a:lnTo>
                  <a:pt x="73660" y="49020"/>
                </a:lnTo>
                <a:lnTo>
                  <a:pt x="73640" y="49020"/>
                </a:lnTo>
                <a:lnTo>
                  <a:pt x="73630" y="49020"/>
                </a:lnTo>
                <a:lnTo>
                  <a:pt x="73610" y="48990"/>
                </a:lnTo>
                <a:lnTo>
                  <a:pt x="73580" y="48990"/>
                </a:lnTo>
                <a:lnTo>
                  <a:pt x="73570" y="48920"/>
                </a:lnTo>
                <a:lnTo>
                  <a:pt x="73570" y="48900"/>
                </a:lnTo>
                <a:lnTo>
                  <a:pt x="73570" y="48880"/>
                </a:lnTo>
                <a:lnTo>
                  <a:pt x="73580" y="48860"/>
                </a:lnTo>
                <a:lnTo>
                  <a:pt x="73590" y="48860"/>
                </a:lnTo>
                <a:lnTo>
                  <a:pt x="73620" y="48850"/>
                </a:lnTo>
                <a:lnTo>
                  <a:pt x="73600" y="48820"/>
                </a:lnTo>
                <a:lnTo>
                  <a:pt x="73590" y="48810"/>
                </a:lnTo>
                <a:lnTo>
                  <a:pt x="73590" y="48790"/>
                </a:lnTo>
                <a:lnTo>
                  <a:pt x="73590" y="48780"/>
                </a:lnTo>
                <a:lnTo>
                  <a:pt x="73600" y="48770"/>
                </a:lnTo>
                <a:lnTo>
                  <a:pt x="73640" y="48780"/>
                </a:lnTo>
                <a:lnTo>
                  <a:pt x="73680" y="48790"/>
                </a:lnTo>
                <a:lnTo>
                  <a:pt x="73720" y="48800"/>
                </a:lnTo>
                <a:lnTo>
                  <a:pt x="73740" y="48800"/>
                </a:lnTo>
                <a:lnTo>
                  <a:pt x="73760" y="48780"/>
                </a:lnTo>
                <a:lnTo>
                  <a:pt x="73790" y="48810"/>
                </a:lnTo>
                <a:lnTo>
                  <a:pt x="73810" y="48800"/>
                </a:lnTo>
                <a:lnTo>
                  <a:pt x="73810" y="48780"/>
                </a:lnTo>
                <a:lnTo>
                  <a:pt x="73740" y="48740"/>
                </a:lnTo>
                <a:lnTo>
                  <a:pt x="73690" y="48730"/>
                </a:lnTo>
                <a:lnTo>
                  <a:pt x="73680" y="48710"/>
                </a:lnTo>
                <a:lnTo>
                  <a:pt x="73660" y="48710"/>
                </a:lnTo>
                <a:lnTo>
                  <a:pt x="73620" y="48700"/>
                </a:lnTo>
                <a:lnTo>
                  <a:pt x="73620" y="48670"/>
                </a:lnTo>
                <a:lnTo>
                  <a:pt x="73600" y="48640"/>
                </a:lnTo>
                <a:lnTo>
                  <a:pt x="73600" y="48620"/>
                </a:lnTo>
                <a:lnTo>
                  <a:pt x="73590" y="48590"/>
                </a:lnTo>
                <a:lnTo>
                  <a:pt x="73590" y="48530"/>
                </a:lnTo>
                <a:lnTo>
                  <a:pt x="73580" y="48520"/>
                </a:lnTo>
                <a:lnTo>
                  <a:pt x="73580" y="48500"/>
                </a:lnTo>
                <a:lnTo>
                  <a:pt x="73580" y="48490"/>
                </a:lnTo>
                <a:lnTo>
                  <a:pt x="73570" y="48490"/>
                </a:lnTo>
                <a:lnTo>
                  <a:pt x="73570" y="48480"/>
                </a:lnTo>
                <a:lnTo>
                  <a:pt x="73560" y="48480"/>
                </a:lnTo>
                <a:lnTo>
                  <a:pt x="73560" y="48470"/>
                </a:lnTo>
                <a:lnTo>
                  <a:pt x="73550" y="48470"/>
                </a:lnTo>
                <a:lnTo>
                  <a:pt x="73550" y="48460"/>
                </a:lnTo>
                <a:lnTo>
                  <a:pt x="73550" y="48450"/>
                </a:lnTo>
                <a:lnTo>
                  <a:pt x="73550" y="48440"/>
                </a:lnTo>
                <a:lnTo>
                  <a:pt x="73540" y="48440"/>
                </a:lnTo>
                <a:lnTo>
                  <a:pt x="73540" y="48430"/>
                </a:lnTo>
                <a:lnTo>
                  <a:pt x="73530" y="48420"/>
                </a:lnTo>
                <a:lnTo>
                  <a:pt x="73520" y="48420"/>
                </a:lnTo>
                <a:lnTo>
                  <a:pt x="73520" y="48410"/>
                </a:lnTo>
                <a:lnTo>
                  <a:pt x="73530" y="48400"/>
                </a:lnTo>
                <a:lnTo>
                  <a:pt x="73530" y="48390"/>
                </a:lnTo>
                <a:lnTo>
                  <a:pt x="73540" y="48390"/>
                </a:lnTo>
                <a:lnTo>
                  <a:pt x="73550" y="48390"/>
                </a:lnTo>
                <a:lnTo>
                  <a:pt x="73550" y="48380"/>
                </a:lnTo>
                <a:lnTo>
                  <a:pt x="73550" y="48370"/>
                </a:lnTo>
                <a:lnTo>
                  <a:pt x="73550" y="48360"/>
                </a:lnTo>
                <a:lnTo>
                  <a:pt x="73540" y="48350"/>
                </a:lnTo>
                <a:lnTo>
                  <a:pt x="73540" y="48340"/>
                </a:lnTo>
                <a:lnTo>
                  <a:pt x="73540" y="48350"/>
                </a:lnTo>
                <a:lnTo>
                  <a:pt x="73530" y="48350"/>
                </a:lnTo>
                <a:lnTo>
                  <a:pt x="73530" y="48340"/>
                </a:lnTo>
                <a:lnTo>
                  <a:pt x="73530" y="48330"/>
                </a:lnTo>
                <a:lnTo>
                  <a:pt x="73540" y="48330"/>
                </a:lnTo>
                <a:lnTo>
                  <a:pt x="73540" y="48320"/>
                </a:lnTo>
                <a:lnTo>
                  <a:pt x="73540" y="48310"/>
                </a:lnTo>
                <a:lnTo>
                  <a:pt x="73540" y="48300"/>
                </a:lnTo>
                <a:lnTo>
                  <a:pt x="73550" y="48300"/>
                </a:lnTo>
                <a:lnTo>
                  <a:pt x="73540" y="48300"/>
                </a:lnTo>
                <a:lnTo>
                  <a:pt x="73540" y="48290"/>
                </a:lnTo>
                <a:lnTo>
                  <a:pt x="73530" y="48290"/>
                </a:lnTo>
                <a:lnTo>
                  <a:pt x="73530" y="48280"/>
                </a:lnTo>
                <a:lnTo>
                  <a:pt x="73520" y="48280"/>
                </a:lnTo>
                <a:lnTo>
                  <a:pt x="73510" y="48270"/>
                </a:lnTo>
                <a:lnTo>
                  <a:pt x="73510" y="48260"/>
                </a:lnTo>
                <a:lnTo>
                  <a:pt x="73510" y="48250"/>
                </a:lnTo>
                <a:lnTo>
                  <a:pt x="73510" y="48240"/>
                </a:lnTo>
                <a:lnTo>
                  <a:pt x="73510" y="48230"/>
                </a:lnTo>
                <a:lnTo>
                  <a:pt x="73510" y="48220"/>
                </a:lnTo>
                <a:lnTo>
                  <a:pt x="73510" y="48210"/>
                </a:lnTo>
                <a:lnTo>
                  <a:pt x="73510" y="48200"/>
                </a:lnTo>
                <a:lnTo>
                  <a:pt x="73520" y="48200"/>
                </a:lnTo>
                <a:lnTo>
                  <a:pt x="73520" y="4819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40" y="48180"/>
                </a:lnTo>
                <a:lnTo>
                  <a:pt x="73540" y="48170"/>
                </a:lnTo>
                <a:lnTo>
                  <a:pt x="73550" y="48170"/>
                </a:lnTo>
                <a:lnTo>
                  <a:pt x="73560" y="48160"/>
                </a:lnTo>
                <a:lnTo>
                  <a:pt x="73550" y="48160"/>
                </a:lnTo>
                <a:lnTo>
                  <a:pt x="73550" y="48150"/>
                </a:lnTo>
                <a:lnTo>
                  <a:pt x="73550" y="48140"/>
                </a:lnTo>
                <a:lnTo>
                  <a:pt x="73550" y="48130"/>
                </a:lnTo>
                <a:lnTo>
                  <a:pt x="73550" y="48120"/>
                </a:lnTo>
                <a:lnTo>
                  <a:pt x="73550" y="48110"/>
                </a:lnTo>
                <a:lnTo>
                  <a:pt x="73540" y="48110"/>
                </a:lnTo>
                <a:lnTo>
                  <a:pt x="73540" y="48100"/>
                </a:lnTo>
                <a:lnTo>
                  <a:pt x="73540" y="48090"/>
                </a:lnTo>
                <a:lnTo>
                  <a:pt x="73550" y="48090"/>
                </a:lnTo>
                <a:lnTo>
                  <a:pt x="73560" y="48070"/>
                </a:lnTo>
                <a:lnTo>
                  <a:pt x="73570" y="48060"/>
                </a:lnTo>
                <a:lnTo>
                  <a:pt x="73580" y="48050"/>
                </a:lnTo>
                <a:lnTo>
                  <a:pt x="73590" y="48050"/>
                </a:lnTo>
                <a:lnTo>
                  <a:pt x="73610" y="48090"/>
                </a:lnTo>
                <a:lnTo>
                  <a:pt x="73620" y="48090"/>
                </a:lnTo>
                <a:lnTo>
                  <a:pt x="73690" y="48090"/>
                </a:lnTo>
                <a:lnTo>
                  <a:pt x="73710" y="48140"/>
                </a:lnTo>
                <a:lnTo>
                  <a:pt x="73710" y="48150"/>
                </a:lnTo>
                <a:lnTo>
                  <a:pt x="73720" y="48150"/>
                </a:lnTo>
                <a:lnTo>
                  <a:pt x="73730" y="48150"/>
                </a:lnTo>
                <a:lnTo>
                  <a:pt x="73740" y="48170"/>
                </a:lnTo>
                <a:lnTo>
                  <a:pt x="73790" y="48160"/>
                </a:lnTo>
                <a:lnTo>
                  <a:pt x="73820" y="48160"/>
                </a:lnTo>
                <a:lnTo>
                  <a:pt x="73850" y="48180"/>
                </a:lnTo>
                <a:lnTo>
                  <a:pt x="73860" y="48190"/>
                </a:lnTo>
                <a:lnTo>
                  <a:pt x="73880" y="48200"/>
                </a:lnTo>
                <a:lnTo>
                  <a:pt x="73880" y="48190"/>
                </a:lnTo>
                <a:lnTo>
                  <a:pt x="73890" y="48180"/>
                </a:lnTo>
                <a:lnTo>
                  <a:pt x="73900" y="48190"/>
                </a:lnTo>
                <a:lnTo>
                  <a:pt x="73910" y="48200"/>
                </a:lnTo>
                <a:lnTo>
                  <a:pt x="73910" y="48150"/>
                </a:lnTo>
                <a:lnTo>
                  <a:pt x="73930" y="48170"/>
                </a:lnTo>
                <a:lnTo>
                  <a:pt x="73940" y="48160"/>
                </a:lnTo>
                <a:lnTo>
                  <a:pt x="73950" y="48180"/>
                </a:lnTo>
                <a:lnTo>
                  <a:pt x="73960" y="48190"/>
                </a:lnTo>
                <a:lnTo>
                  <a:pt x="73980" y="48200"/>
                </a:lnTo>
                <a:lnTo>
                  <a:pt x="74010" y="48190"/>
                </a:lnTo>
                <a:lnTo>
                  <a:pt x="74030" y="48180"/>
                </a:lnTo>
                <a:lnTo>
                  <a:pt x="74040" y="48180"/>
                </a:lnTo>
                <a:lnTo>
                  <a:pt x="74050" y="48170"/>
                </a:lnTo>
                <a:lnTo>
                  <a:pt x="74060" y="48170"/>
                </a:lnTo>
                <a:lnTo>
                  <a:pt x="74090" y="48160"/>
                </a:lnTo>
                <a:lnTo>
                  <a:pt x="74130" y="48170"/>
                </a:lnTo>
                <a:lnTo>
                  <a:pt x="74150" y="48170"/>
                </a:lnTo>
                <a:lnTo>
                  <a:pt x="74180" y="48120"/>
                </a:lnTo>
                <a:lnTo>
                  <a:pt x="74180" y="48110"/>
                </a:lnTo>
                <a:lnTo>
                  <a:pt x="74190" y="48090"/>
                </a:lnTo>
                <a:lnTo>
                  <a:pt x="74230" y="48090"/>
                </a:lnTo>
                <a:lnTo>
                  <a:pt x="74280" y="48100"/>
                </a:lnTo>
                <a:lnTo>
                  <a:pt x="74290" y="48100"/>
                </a:lnTo>
                <a:lnTo>
                  <a:pt x="74310" y="48090"/>
                </a:lnTo>
                <a:lnTo>
                  <a:pt x="74320" y="48070"/>
                </a:lnTo>
                <a:lnTo>
                  <a:pt x="74350" y="48030"/>
                </a:lnTo>
                <a:lnTo>
                  <a:pt x="74360" y="48010"/>
                </a:lnTo>
                <a:lnTo>
                  <a:pt x="74370" y="47980"/>
                </a:lnTo>
                <a:lnTo>
                  <a:pt x="74380" y="47960"/>
                </a:lnTo>
                <a:lnTo>
                  <a:pt x="74420" y="47910"/>
                </a:lnTo>
                <a:lnTo>
                  <a:pt x="74630" y="47830"/>
                </a:lnTo>
                <a:lnTo>
                  <a:pt x="74640" y="47820"/>
                </a:lnTo>
                <a:lnTo>
                  <a:pt x="74640" y="47830"/>
                </a:lnTo>
                <a:lnTo>
                  <a:pt x="74640" y="47840"/>
                </a:lnTo>
                <a:lnTo>
                  <a:pt x="74630" y="47840"/>
                </a:lnTo>
                <a:lnTo>
                  <a:pt x="74630" y="47850"/>
                </a:lnTo>
                <a:lnTo>
                  <a:pt x="74640" y="47850"/>
                </a:lnTo>
                <a:lnTo>
                  <a:pt x="74640" y="47860"/>
                </a:lnTo>
                <a:lnTo>
                  <a:pt x="74640" y="47870"/>
                </a:lnTo>
                <a:lnTo>
                  <a:pt x="74630" y="47870"/>
                </a:lnTo>
                <a:lnTo>
                  <a:pt x="74640" y="47870"/>
                </a:lnTo>
                <a:lnTo>
                  <a:pt x="74640" y="47880"/>
                </a:lnTo>
                <a:lnTo>
                  <a:pt x="74650" y="47880"/>
                </a:lnTo>
                <a:lnTo>
                  <a:pt x="74710" y="47880"/>
                </a:lnTo>
                <a:lnTo>
                  <a:pt x="74720" y="47880"/>
                </a:lnTo>
                <a:lnTo>
                  <a:pt x="74760" y="47880"/>
                </a:lnTo>
                <a:lnTo>
                  <a:pt x="74760" y="47900"/>
                </a:lnTo>
                <a:lnTo>
                  <a:pt x="74760" y="47920"/>
                </a:lnTo>
                <a:lnTo>
                  <a:pt x="74770" y="47950"/>
                </a:lnTo>
                <a:lnTo>
                  <a:pt x="74790" y="47960"/>
                </a:lnTo>
                <a:lnTo>
                  <a:pt x="74790" y="48030"/>
                </a:lnTo>
                <a:lnTo>
                  <a:pt x="74790" y="48060"/>
                </a:lnTo>
                <a:lnTo>
                  <a:pt x="74780" y="48090"/>
                </a:lnTo>
                <a:lnTo>
                  <a:pt x="74800" y="48100"/>
                </a:lnTo>
                <a:lnTo>
                  <a:pt x="74830" y="48180"/>
                </a:lnTo>
                <a:lnTo>
                  <a:pt x="74840" y="48210"/>
                </a:lnTo>
                <a:lnTo>
                  <a:pt x="74830" y="48250"/>
                </a:lnTo>
                <a:lnTo>
                  <a:pt x="74810" y="48300"/>
                </a:lnTo>
                <a:lnTo>
                  <a:pt x="74800" y="48320"/>
                </a:lnTo>
                <a:lnTo>
                  <a:pt x="74780" y="48350"/>
                </a:lnTo>
                <a:lnTo>
                  <a:pt x="74770" y="48360"/>
                </a:lnTo>
                <a:lnTo>
                  <a:pt x="74760" y="48380"/>
                </a:lnTo>
                <a:lnTo>
                  <a:pt x="74750" y="48380"/>
                </a:lnTo>
                <a:lnTo>
                  <a:pt x="74730" y="48410"/>
                </a:lnTo>
                <a:lnTo>
                  <a:pt x="74730" y="48450"/>
                </a:lnTo>
                <a:lnTo>
                  <a:pt x="74700" y="48470"/>
                </a:lnTo>
                <a:lnTo>
                  <a:pt x="74700" y="48500"/>
                </a:lnTo>
                <a:lnTo>
                  <a:pt x="74790" y="48490"/>
                </a:lnTo>
                <a:lnTo>
                  <a:pt x="74810" y="48470"/>
                </a:lnTo>
                <a:lnTo>
                  <a:pt x="74780" y="48420"/>
                </a:lnTo>
                <a:lnTo>
                  <a:pt x="74800" y="48410"/>
                </a:lnTo>
                <a:lnTo>
                  <a:pt x="74820" y="48400"/>
                </a:lnTo>
                <a:lnTo>
                  <a:pt x="74840" y="48410"/>
                </a:lnTo>
                <a:lnTo>
                  <a:pt x="74850" y="48370"/>
                </a:lnTo>
                <a:lnTo>
                  <a:pt x="74860" y="48340"/>
                </a:lnTo>
                <a:lnTo>
                  <a:pt x="74860" y="48330"/>
                </a:lnTo>
                <a:lnTo>
                  <a:pt x="74960" y="48320"/>
                </a:lnTo>
                <a:lnTo>
                  <a:pt x="74990" y="48350"/>
                </a:lnTo>
                <a:lnTo>
                  <a:pt x="74980" y="48380"/>
                </a:lnTo>
                <a:lnTo>
                  <a:pt x="74990" y="48380"/>
                </a:lnTo>
                <a:lnTo>
                  <a:pt x="75000" y="48380"/>
                </a:lnTo>
                <a:lnTo>
                  <a:pt x="75010" y="48380"/>
                </a:lnTo>
                <a:lnTo>
                  <a:pt x="75020" y="48380"/>
                </a:lnTo>
                <a:lnTo>
                  <a:pt x="75030" y="48380"/>
                </a:lnTo>
                <a:lnTo>
                  <a:pt x="75040" y="48390"/>
                </a:lnTo>
                <a:lnTo>
                  <a:pt x="75050" y="48390"/>
                </a:lnTo>
                <a:lnTo>
                  <a:pt x="75060" y="48390"/>
                </a:lnTo>
                <a:lnTo>
                  <a:pt x="75060" y="48400"/>
                </a:lnTo>
                <a:lnTo>
                  <a:pt x="75070" y="48400"/>
                </a:lnTo>
                <a:lnTo>
                  <a:pt x="75080" y="48410"/>
                </a:lnTo>
                <a:lnTo>
                  <a:pt x="75090" y="48410"/>
                </a:lnTo>
                <a:lnTo>
                  <a:pt x="75090" y="48320"/>
                </a:lnTo>
                <a:lnTo>
                  <a:pt x="75090" y="48270"/>
                </a:lnTo>
                <a:lnTo>
                  <a:pt x="75110" y="48270"/>
                </a:lnTo>
                <a:lnTo>
                  <a:pt x="75170" y="48270"/>
                </a:lnTo>
                <a:lnTo>
                  <a:pt x="75190" y="48260"/>
                </a:lnTo>
                <a:lnTo>
                  <a:pt x="75200" y="48250"/>
                </a:lnTo>
                <a:lnTo>
                  <a:pt x="75200" y="48230"/>
                </a:lnTo>
                <a:lnTo>
                  <a:pt x="75240" y="48200"/>
                </a:lnTo>
                <a:lnTo>
                  <a:pt x="75250" y="48190"/>
                </a:lnTo>
                <a:lnTo>
                  <a:pt x="75290" y="48150"/>
                </a:lnTo>
                <a:lnTo>
                  <a:pt x="75320" y="48160"/>
                </a:lnTo>
                <a:lnTo>
                  <a:pt x="75360" y="48150"/>
                </a:lnTo>
                <a:lnTo>
                  <a:pt x="75410" y="48110"/>
                </a:lnTo>
                <a:lnTo>
                  <a:pt x="75440" y="48090"/>
                </a:lnTo>
                <a:lnTo>
                  <a:pt x="75450" y="48090"/>
                </a:lnTo>
                <a:lnTo>
                  <a:pt x="75460" y="48070"/>
                </a:lnTo>
                <a:lnTo>
                  <a:pt x="75470" y="48060"/>
                </a:lnTo>
                <a:lnTo>
                  <a:pt x="75480" y="48050"/>
                </a:lnTo>
                <a:lnTo>
                  <a:pt x="75490" y="48040"/>
                </a:lnTo>
                <a:lnTo>
                  <a:pt x="75500" y="48030"/>
                </a:lnTo>
                <a:lnTo>
                  <a:pt x="75510" y="48030"/>
                </a:lnTo>
                <a:lnTo>
                  <a:pt x="75520" y="48030"/>
                </a:lnTo>
                <a:lnTo>
                  <a:pt x="75520" y="48040"/>
                </a:lnTo>
                <a:lnTo>
                  <a:pt x="75530" y="48040"/>
                </a:lnTo>
                <a:lnTo>
                  <a:pt x="75540" y="48050"/>
                </a:lnTo>
                <a:lnTo>
                  <a:pt x="75550" y="48050"/>
                </a:lnTo>
                <a:lnTo>
                  <a:pt x="75560" y="48050"/>
                </a:lnTo>
                <a:lnTo>
                  <a:pt x="75570" y="48050"/>
                </a:lnTo>
                <a:lnTo>
                  <a:pt x="75570" y="48040"/>
                </a:lnTo>
                <a:lnTo>
                  <a:pt x="75580" y="48040"/>
                </a:lnTo>
                <a:lnTo>
                  <a:pt x="75590" y="48040"/>
                </a:lnTo>
                <a:lnTo>
                  <a:pt x="75600" y="48040"/>
                </a:lnTo>
                <a:lnTo>
                  <a:pt x="75610" y="48040"/>
                </a:lnTo>
                <a:lnTo>
                  <a:pt x="75620" y="48040"/>
                </a:lnTo>
                <a:lnTo>
                  <a:pt x="75620" y="48030"/>
                </a:lnTo>
                <a:lnTo>
                  <a:pt x="75630" y="4803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50" y="48020"/>
                </a:lnTo>
                <a:lnTo>
                  <a:pt x="75660" y="48020"/>
                </a:lnTo>
                <a:lnTo>
                  <a:pt x="75670" y="48020"/>
                </a:lnTo>
                <a:lnTo>
                  <a:pt x="75680" y="48020"/>
                </a:lnTo>
                <a:lnTo>
                  <a:pt x="75680" y="48010"/>
                </a:lnTo>
                <a:lnTo>
                  <a:pt x="75710" y="48030"/>
                </a:lnTo>
                <a:lnTo>
                  <a:pt x="75750" y="48010"/>
                </a:lnTo>
                <a:lnTo>
                  <a:pt x="75760" y="48000"/>
                </a:lnTo>
                <a:lnTo>
                  <a:pt x="75770" y="48000"/>
                </a:lnTo>
                <a:lnTo>
                  <a:pt x="75780" y="48010"/>
                </a:lnTo>
                <a:lnTo>
                  <a:pt x="75780" y="48000"/>
                </a:lnTo>
                <a:lnTo>
                  <a:pt x="75790" y="48000"/>
                </a:lnTo>
                <a:lnTo>
                  <a:pt x="75790" y="48010"/>
                </a:lnTo>
                <a:lnTo>
                  <a:pt x="75790" y="48020"/>
                </a:lnTo>
                <a:lnTo>
                  <a:pt x="75790" y="48010"/>
                </a:lnTo>
                <a:lnTo>
                  <a:pt x="75800" y="48010"/>
                </a:lnTo>
                <a:lnTo>
                  <a:pt x="75800" y="48020"/>
                </a:lnTo>
                <a:lnTo>
                  <a:pt x="75790" y="48020"/>
                </a:lnTo>
                <a:lnTo>
                  <a:pt x="75800" y="48020"/>
                </a:lnTo>
                <a:lnTo>
                  <a:pt x="75800" y="48030"/>
                </a:lnTo>
                <a:lnTo>
                  <a:pt x="75800" y="48040"/>
                </a:lnTo>
                <a:lnTo>
                  <a:pt x="75810" y="48040"/>
                </a:lnTo>
                <a:lnTo>
                  <a:pt x="75810" y="48050"/>
                </a:lnTo>
                <a:lnTo>
                  <a:pt x="75810" y="48060"/>
                </a:lnTo>
                <a:lnTo>
                  <a:pt x="75810" y="48070"/>
                </a:lnTo>
                <a:lnTo>
                  <a:pt x="75820" y="48070"/>
                </a:lnTo>
                <a:lnTo>
                  <a:pt x="75820" y="48080"/>
                </a:lnTo>
                <a:lnTo>
                  <a:pt x="75830" y="48080"/>
                </a:lnTo>
                <a:lnTo>
                  <a:pt x="75830" y="48090"/>
                </a:lnTo>
                <a:lnTo>
                  <a:pt x="75840" y="48090"/>
                </a:lnTo>
                <a:lnTo>
                  <a:pt x="75840" y="48100"/>
                </a:lnTo>
                <a:lnTo>
                  <a:pt x="75860" y="48120"/>
                </a:lnTo>
                <a:lnTo>
                  <a:pt x="75880" y="48160"/>
                </a:lnTo>
                <a:lnTo>
                  <a:pt x="75910" y="48160"/>
                </a:lnTo>
                <a:lnTo>
                  <a:pt x="75920" y="48160"/>
                </a:lnTo>
                <a:lnTo>
                  <a:pt x="75930" y="48160"/>
                </a:lnTo>
                <a:lnTo>
                  <a:pt x="75930" y="48170"/>
                </a:lnTo>
                <a:lnTo>
                  <a:pt x="75940" y="48170"/>
                </a:lnTo>
                <a:lnTo>
                  <a:pt x="75940" y="48180"/>
                </a:lnTo>
                <a:lnTo>
                  <a:pt x="75940" y="48190"/>
                </a:lnTo>
                <a:lnTo>
                  <a:pt x="75950" y="48190"/>
                </a:lnTo>
                <a:lnTo>
                  <a:pt x="75960" y="48200"/>
                </a:lnTo>
                <a:lnTo>
                  <a:pt x="75960" y="48190"/>
                </a:lnTo>
                <a:lnTo>
                  <a:pt x="75970" y="48190"/>
                </a:lnTo>
                <a:lnTo>
                  <a:pt x="75970" y="48200"/>
                </a:lnTo>
                <a:lnTo>
                  <a:pt x="75980" y="48200"/>
                </a:lnTo>
                <a:lnTo>
                  <a:pt x="75980" y="48210"/>
                </a:lnTo>
                <a:lnTo>
                  <a:pt x="75980" y="48220"/>
                </a:lnTo>
                <a:lnTo>
                  <a:pt x="75990" y="48220"/>
                </a:lnTo>
                <a:lnTo>
                  <a:pt x="75990" y="48230"/>
                </a:lnTo>
                <a:lnTo>
                  <a:pt x="75990" y="48240"/>
                </a:lnTo>
                <a:lnTo>
                  <a:pt x="75990" y="48230"/>
                </a:lnTo>
                <a:lnTo>
                  <a:pt x="75980" y="48230"/>
                </a:lnTo>
                <a:lnTo>
                  <a:pt x="75980" y="48240"/>
                </a:lnTo>
                <a:lnTo>
                  <a:pt x="75980" y="48250"/>
                </a:lnTo>
                <a:lnTo>
                  <a:pt x="75990" y="48250"/>
                </a:lnTo>
                <a:lnTo>
                  <a:pt x="75990" y="4826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10" y="48260"/>
                </a:lnTo>
                <a:lnTo>
                  <a:pt x="76020" y="48260"/>
                </a:lnTo>
                <a:lnTo>
                  <a:pt x="76020" y="48270"/>
                </a:lnTo>
                <a:lnTo>
                  <a:pt x="76020" y="48260"/>
                </a:lnTo>
                <a:lnTo>
                  <a:pt x="76030" y="48260"/>
                </a:lnTo>
                <a:lnTo>
                  <a:pt x="76040" y="48260"/>
                </a:lnTo>
                <a:lnTo>
                  <a:pt x="76040" y="48250"/>
                </a:lnTo>
                <a:lnTo>
                  <a:pt x="76060" y="48250"/>
                </a:lnTo>
                <a:lnTo>
                  <a:pt x="76070" y="48250"/>
                </a:lnTo>
                <a:lnTo>
                  <a:pt x="76070" y="48240"/>
                </a:lnTo>
                <a:lnTo>
                  <a:pt x="76080" y="48240"/>
                </a:lnTo>
                <a:lnTo>
                  <a:pt x="76090" y="48230"/>
                </a:lnTo>
                <a:lnTo>
                  <a:pt x="76100" y="48230"/>
                </a:lnTo>
                <a:lnTo>
                  <a:pt x="76110" y="48230"/>
                </a:lnTo>
                <a:lnTo>
                  <a:pt x="76120" y="48230"/>
                </a:lnTo>
                <a:lnTo>
                  <a:pt x="76120" y="48240"/>
                </a:lnTo>
                <a:lnTo>
                  <a:pt x="76130" y="48240"/>
                </a:lnTo>
                <a:lnTo>
                  <a:pt x="76130" y="48250"/>
                </a:lnTo>
                <a:lnTo>
                  <a:pt x="76140" y="48250"/>
                </a:lnTo>
                <a:lnTo>
                  <a:pt x="76140" y="48260"/>
                </a:lnTo>
                <a:lnTo>
                  <a:pt x="76150" y="48260"/>
                </a:lnTo>
                <a:lnTo>
                  <a:pt x="76160" y="48260"/>
                </a:lnTo>
                <a:lnTo>
                  <a:pt x="76170" y="48260"/>
                </a:lnTo>
                <a:lnTo>
                  <a:pt x="76180" y="48260"/>
                </a:lnTo>
                <a:lnTo>
                  <a:pt x="76200" y="48270"/>
                </a:lnTo>
                <a:lnTo>
                  <a:pt x="76210" y="48270"/>
                </a:lnTo>
                <a:lnTo>
                  <a:pt x="76210" y="48280"/>
                </a:lnTo>
                <a:lnTo>
                  <a:pt x="76220" y="48280"/>
                </a:lnTo>
                <a:lnTo>
                  <a:pt x="76230" y="48290"/>
                </a:lnTo>
                <a:lnTo>
                  <a:pt x="76260" y="48330"/>
                </a:lnTo>
                <a:lnTo>
                  <a:pt x="76290" y="48350"/>
                </a:lnTo>
                <a:lnTo>
                  <a:pt x="76330" y="48360"/>
                </a:lnTo>
                <a:lnTo>
                  <a:pt x="76350" y="48360"/>
                </a:lnTo>
                <a:lnTo>
                  <a:pt x="76380" y="48370"/>
                </a:lnTo>
                <a:lnTo>
                  <a:pt x="76400" y="48400"/>
                </a:lnTo>
                <a:lnTo>
                  <a:pt x="76420" y="48450"/>
                </a:lnTo>
                <a:lnTo>
                  <a:pt x="76510" y="48420"/>
                </a:lnTo>
                <a:lnTo>
                  <a:pt x="76540" y="48420"/>
                </a:lnTo>
                <a:lnTo>
                  <a:pt x="76540" y="48410"/>
                </a:lnTo>
                <a:lnTo>
                  <a:pt x="76580" y="48390"/>
                </a:lnTo>
                <a:lnTo>
                  <a:pt x="76620" y="48350"/>
                </a:lnTo>
                <a:lnTo>
                  <a:pt x="76620" y="48370"/>
                </a:lnTo>
                <a:lnTo>
                  <a:pt x="76660" y="48450"/>
                </a:lnTo>
                <a:lnTo>
                  <a:pt x="76700" y="48530"/>
                </a:lnTo>
                <a:lnTo>
                  <a:pt x="76740" y="48610"/>
                </a:lnTo>
                <a:lnTo>
                  <a:pt x="76790" y="48620"/>
                </a:lnTo>
                <a:lnTo>
                  <a:pt x="76810" y="48620"/>
                </a:lnTo>
                <a:lnTo>
                  <a:pt x="76820" y="48650"/>
                </a:lnTo>
                <a:lnTo>
                  <a:pt x="76820" y="48670"/>
                </a:lnTo>
                <a:lnTo>
                  <a:pt x="76810" y="48680"/>
                </a:lnTo>
                <a:lnTo>
                  <a:pt x="76760" y="48700"/>
                </a:lnTo>
                <a:lnTo>
                  <a:pt x="76760" y="48720"/>
                </a:lnTo>
                <a:lnTo>
                  <a:pt x="76760" y="48730"/>
                </a:lnTo>
                <a:lnTo>
                  <a:pt x="76770" y="48740"/>
                </a:lnTo>
                <a:lnTo>
                  <a:pt x="76800" y="48740"/>
                </a:lnTo>
                <a:lnTo>
                  <a:pt x="76810" y="48760"/>
                </a:lnTo>
                <a:lnTo>
                  <a:pt x="76820" y="48800"/>
                </a:lnTo>
                <a:lnTo>
                  <a:pt x="76830" y="48820"/>
                </a:lnTo>
                <a:lnTo>
                  <a:pt x="76850" y="48870"/>
                </a:lnTo>
                <a:lnTo>
                  <a:pt x="76850" y="48880"/>
                </a:lnTo>
                <a:lnTo>
                  <a:pt x="76880" y="48950"/>
                </a:lnTo>
                <a:lnTo>
                  <a:pt x="76860" y="48970"/>
                </a:lnTo>
                <a:lnTo>
                  <a:pt x="76850" y="48970"/>
                </a:lnTo>
                <a:lnTo>
                  <a:pt x="76830" y="49000"/>
                </a:lnTo>
                <a:lnTo>
                  <a:pt x="76840" y="49010"/>
                </a:lnTo>
                <a:lnTo>
                  <a:pt x="76840" y="49020"/>
                </a:lnTo>
                <a:lnTo>
                  <a:pt x="76850" y="49020"/>
                </a:lnTo>
                <a:lnTo>
                  <a:pt x="76850" y="49030"/>
                </a:lnTo>
                <a:lnTo>
                  <a:pt x="76860" y="49030"/>
                </a:lnTo>
                <a:lnTo>
                  <a:pt x="76870" y="49030"/>
                </a:lnTo>
                <a:lnTo>
                  <a:pt x="76880" y="49040"/>
                </a:lnTo>
                <a:lnTo>
                  <a:pt x="76860" y="49100"/>
                </a:lnTo>
                <a:lnTo>
                  <a:pt x="76810" y="49100"/>
                </a:lnTo>
                <a:lnTo>
                  <a:pt x="76820" y="49090"/>
                </a:lnTo>
                <a:lnTo>
                  <a:pt x="76790" y="49080"/>
                </a:lnTo>
                <a:lnTo>
                  <a:pt x="76760" y="49100"/>
                </a:lnTo>
                <a:lnTo>
                  <a:pt x="76710" y="49140"/>
                </a:lnTo>
                <a:lnTo>
                  <a:pt x="76700" y="49120"/>
                </a:lnTo>
                <a:lnTo>
                  <a:pt x="76680" y="49130"/>
                </a:lnTo>
                <a:lnTo>
                  <a:pt x="76670" y="49130"/>
                </a:lnTo>
                <a:lnTo>
                  <a:pt x="76640" y="49170"/>
                </a:lnTo>
                <a:lnTo>
                  <a:pt x="76630" y="49190"/>
                </a:lnTo>
                <a:lnTo>
                  <a:pt x="76660" y="49220"/>
                </a:lnTo>
                <a:lnTo>
                  <a:pt x="76680" y="49220"/>
                </a:lnTo>
                <a:lnTo>
                  <a:pt x="76690" y="49220"/>
                </a:lnTo>
                <a:lnTo>
                  <a:pt x="76700" y="49220"/>
                </a:lnTo>
                <a:lnTo>
                  <a:pt x="76730" y="49220"/>
                </a:lnTo>
                <a:lnTo>
                  <a:pt x="76740" y="49210"/>
                </a:lnTo>
                <a:lnTo>
                  <a:pt x="76750" y="49210"/>
                </a:lnTo>
                <a:lnTo>
                  <a:pt x="76760" y="49210"/>
                </a:lnTo>
                <a:lnTo>
                  <a:pt x="76770" y="49210"/>
                </a:lnTo>
                <a:lnTo>
                  <a:pt x="76780" y="49210"/>
                </a:lnTo>
                <a:lnTo>
                  <a:pt x="76790" y="49210"/>
                </a:lnTo>
                <a:lnTo>
                  <a:pt x="76800" y="49210"/>
                </a:lnTo>
                <a:lnTo>
                  <a:pt x="76810" y="49220"/>
                </a:lnTo>
                <a:lnTo>
                  <a:pt x="76810" y="49210"/>
                </a:lnTo>
                <a:lnTo>
                  <a:pt x="76820" y="49210"/>
                </a:lnTo>
                <a:lnTo>
                  <a:pt x="76830" y="49210"/>
                </a:lnTo>
                <a:lnTo>
                  <a:pt x="76840" y="49210"/>
                </a:lnTo>
                <a:lnTo>
                  <a:pt x="76860" y="49220"/>
                </a:lnTo>
                <a:lnTo>
                  <a:pt x="76930" y="49230"/>
                </a:lnTo>
                <a:lnTo>
                  <a:pt x="76940" y="49230"/>
                </a:lnTo>
                <a:lnTo>
                  <a:pt x="76950" y="49230"/>
                </a:lnTo>
                <a:lnTo>
                  <a:pt x="76960" y="49230"/>
                </a:lnTo>
                <a:lnTo>
                  <a:pt x="76960" y="49240"/>
                </a:lnTo>
                <a:lnTo>
                  <a:pt x="76970" y="49240"/>
                </a:lnTo>
                <a:lnTo>
                  <a:pt x="76980" y="49250"/>
                </a:lnTo>
                <a:lnTo>
                  <a:pt x="76990" y="49250"/>
                </a:lnTo>
                <a:lnTo>
                  <a:pt x="76990" y="49260"/>
                </a:lnTo>
                <a:lnTo>
                  <a:pt x="77010" y="49270"/>
                </a:lnTo>
                <a:lnTo>
                  <a:pt x="77020" y="49270"/>
                </a:lnTo>
                <a:lnTo>
                  <a:pt x="77030" y="49270"/>
                </a:lnTo>
                <a:lnTo>
                  <a:pt x="77030" y="49280"/>
                </a:lnTo>
                <a:lnTo>
                  <a:pt x="77040" y="49280"/>
                </a:lnTo>
                <a:lnTo>
                  <a:pt x="77050" y="49280"/>
                </a:lnTo>
                <a:lnTo>
                  <a:pt x="77040" y="49280"/>
                </a:lnTo>
                <a:lnTo>
                  <a:pt x="77040" y="49290"/>
                </a:lnTo>
                <a:lnTo>
                  <a:pt x="77040" y="49300"/>
                </a:lnTo>
                <a:lnTo>
                  <a:pt x="77030" y="49300"/>
                </a:lnTo>
                <a:lnTo>
                  <a:pt x="77020" y="49300"/>
                </a:lnTo>
                <a:lnTo>
                  <a:pt x="77020" y="49310"/>
                </a:lnTo>
                <a:lnTo>
                  <a:pt x="77020" y="49300"/>
                </a:lnTo>
                <a:lnTo>
                  <a:pt x="77010" y="49300"/>
                </a:lnTo>
                <a:lnTo>
                  <a:pt x="77010" y="49310"/>
                </a:lnTo>
                <a:lnTo>
                  <a:pt x="77000" y="49310"/>
                </a:lnTo>
                <a:lnTo>
                  <a:pt x="77000" y="49320"/>
                </a:lnTo>
                <a:lnTo>
                  <a:pt x="76990" y="49320"/>
                </a:lnTo>
                <a:lnTo>
                  <a:pt x="76990" y="49330"/>
                </a:lnTo>
                <a:lnTo>
                  <a:pt x="76980" y="49330"/>
                </a:lnTo>
                <a:lnTo>
                  <a:pt x="76970" y="49330"/>
                </a:lnTo>
                <a:lnTo>
                  <a:pt x="76970" y="49340"/>
                </a:lnTo>
                <a:lnTo>
                  <a:pt x="76980" y="49340"/>
                </a:lnTo>
                <a:lnTo>
                  <a:pt x="76970" y="49340"/>
                </a:lnTo>
                <a:lnTo>
                  <a:pt x="76970" y="49350"/>
                </a:lnTo>
                <a:lnTo>
                  <a:pt x="76960" y="49350"/>
                </a:lnTo>
                <a:lnTo>
                  <a:pt x="76960" y="49340"/>
                </a:lnTo>
                <a:lnTo>
                  <a:pt x="76950" y="49340"/>
                </a:lnTo>
                <a:lnTo>
                  <a:pt x="76950" y="49330"/>
                </a:lnTo>
                <a:lnTo>
                  <a:pt x="76940" y="49330"/>
                </a:lnTo>
                <a:lnTo>
                  <a:pt x="76930" y="49340"/>
                </a:lnTo>
                <a:lnTo>
                  <a:pt x="76940" y="49340"/>
                </a:lnTo>
                <a:lnTo>
                  <a:pt x="76940" y="49350"/>
                </a:lnTo>
                <a:lnTo>
                  <a:pt x="76950" y="49380"/>
                </a:lnTo>
                <a:lnTo>
                  <a:pt x="76920" y="49380"/>
                </a:lnTo>
                <a:lnTo>
                  <a:pt x="76910" y="49400"/>
                </a:lnTo>
                <a:lnTo>
                  <a:pt x="76880" y="49450"/>
                </a:lnTo>
                <a:lnTo>
                  <a:pt x="76940" y="49500"/>
                </a:lnTo>
                <a:lnTo>
                  <a:pt x="77030" y="49560"/>
                </a:lnTo>
                <a:lnTo>
                  <a:pt x="77030" y="49550"/>
                </a:lnTo>
                <a:lnTo>
                  <a:pt x="77040" y="49490"/>
                </a:lnTo>
                <a:lnTo>
                  <a:pt x="77050" y="49480"/>
                </a:lnTo>
                <a:lnTo>
                  <a:pt x="77070" y="49450"/>
                </a:lnTo>
                <a:lnTo>
                  <a:pt x="77080" y="49430"/>
                </a:lnTo>
                <a:lnTo>
                  <a:pt x="77150" y="49390"/>
                </a:lnTo>
                <a:lnTo>
                  <a:pt x="77250" y="49420"/>
                </a:lnTo>
                <a:lnTo>
                  <a:pt x="77260" y="49420"/>
                </a:lnTo>
                <a:lnTo>
                  <a:pt x="77290" y="49430"/>
                </a:lnTo>
                <a:lnTo>
                  <a:pt x="77280" y="49420"/>
                </a:lnTo>
                <a:lnTo>
                  <a:pt x="77290" y="49420"/>
                </a:lnTo>
                <a:lnTo>
                  <a:pt x="77300" y="49420"/>
                </a:lnTo>
                <a:lnTo>
                  <a:pt x="77310" y="49420"/>
                </a:lnTo>
                <a:lnTo>
                  <a:pt x="77330" y="49410"/>
                </a:lnTo>
                <a:lnTo>
                  <a:pt x="77360" y="49410"/>
                </a:lnTo>
                <a:lnTo>
                  <a:pt x="77370" y="49400"/>
                </a:lnTo>
                <a:lnTo>
                  <a:pt x="77380" y="49400"/>
                </a:lnTo>
                <a:lnTo>
                  <a:pt x="77400" y="49390"/>
                </a:lnTo>
                <a:lnTo>
                  <a:pt x="77430" y="49390"/>
                </a:lnTo>
                <a:lnTo>
                  <a:pt x="77460" y="49400"/>
                </a:lnTo>
                <a:lnTo>
                  <a:pt x="77480" y="49410"/>
                </a:lnTo>
                <a:lnTo>
                  <a:pt x="77500" y="49420"/>
                </a:lnTo>
                <a:lnTo>
                  <a:pt x="77510" y="49420"/>
                </a:lnTo>
                <a:lnTo>
                  <a:pt x="77510" y="49430"/>
                </a:lnTo>
                <a:lnTo>
                  <a:pt x="77500" y="49430"/>
                </a:lnTo>
                <a:lnTo>
                  <a:pt x="77500" y="49440"/>
                </a:lnTo>
                <a:lnTo>
                  <a:pt x="77490" y="49440"/>
                </a:lnTo>
                <a:lnTo>
                  <a:pt x="77490" y="49450"/>
                </a:lnTo>
                <a:lnTo>
                  <a:pt x="77480" y="49450"/>
                </a:lnTo>
                <a:lnTo>
                  <a:pt x="77490" y="49450"/>
                </a:lnTo>
                <a:lnTo>
                  <a:pt x="77490" y="4946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80"/>
                </a:lnTo>
                <a:lnTo>
                  <a:pt x="77480" y="49470"/>
                </a:lnTo>
                <a:lnTo>
                  <a:pt x="77490" y="49470"/>
                </a:lnTo>
                <a:lnTo>
                  <a:pt x="77490" y="49480"/>
                </a:lnTo>
                <a:lnTo>
                  <a:pt x="77480" y="49490"/>
                </a:lnTo>
                <a:lnTo>
                  <a:pt x="77480" y="49500"/>
                </a:lnTo>
                <a:lnTo>
                  <a:pt x="77480" y="49510"/>
                </a:lnTo>
                <a:lnTo>
                  <a:pt x="77490" y="49510"/>
                </a:lnTo>
                <a:lnTo>
                  <a:pt x="77490" y="49500"/>
                </a:lnTo>
                <a:lnTo>
                  <a:pt x="77490" y="49510"/>
                </a:lnTo>
                <a:lnTo>
                  <a:pt x="77490" y="49520"/>
                </a:lnTo>
                <a:lnTo>
                  <a:pt x="77500" y="49520"/>
                </a:lnTo>
                <a:lnTo>
                  <a:pt x="77500" y="49530"/>
                </a:lnTo>
                <a:lnTo>
                  <a:pt x="77500" y="49540"/>
                </a:lnTo>
                <a:lnTo>
                  <a:pt x="77490" y="49540"/>
                </a:lnTo>
                <a:lnTo>
                  <a:pt x="77490" y="49550"/>
                </a:lnTo>
                <a:lnTo>
                  <a:pt x="77500" y="49550"/>
                </a:lnTo>
                <a:lnTo>
                  <a:pt x="77500" y="49560"/>
                </a:lnTo>
                <a:lnTo>
                  <a:pt x="77510" y="49560"/>
                </a:lnTo>
                <a:lnTo>
                  <a:pt x="77510" y="49570"/>
                </a:lnTo>
                <a:lnTo>
                  <a:pt x="77520" y="49570"/>
                </a:lnTo>
                <a:lnTo>
                  <a:pt x="77520" y="49560"/>
                </a:lnTo>
                <a:lnTo>
                  <a:pt x="77520" y="49570"/>
                </a:lnTo>
                <a:lnTo>
                  <a:pt x="77520" y="49580"/>
                </a:lnTo>
                <a:lnTo>
                  <a:pt x="77520" y="49590"/>
                </a:lnTo>
                <a:lnTo>
                  <a:pt x="77520" y="49600"/>
                </a:lnTo>
                <a:lnTo>
                  <a:pt x="77530" y="49600"/>
                </a:lnTo>
                <a:lnTo>
                  <a:pt x="77530" y="49610"/>
                </a:lnTo>
                <a:lnTo>
                  <a:pt x="77530" y="49620"/>
                </a:lnTo>
                <a:lnTo>
                  <a:pt x="77530" y="49630"/>
                </a:lnTo>
                <a:lnTo>
                  <a:pt x="77540" y="49630"/>
                </a:lnTo>
                <a:lnTo>
                  <a:pt x="77540" y="49640"/>
                </a:lnTo>
                <a:lnTo>
                  <a:pt x="77550" y="49640"/>
                </a:lnTo>
                <a:lnTo>
                  <a:pt x="77560" y="49640"/>
                </a:lnTo>
                <a:lnTo>
                  <a:pt x="77570" y="49640"/>
                </a:lnTo>
                <a:lnTo>
                  <a:pt x="77560" y="49650"/>
                </a:lnTo>
                <a:lnTo>
                  <a:pt x="77570" y="49650"/>
                </a:lnTo>
                <a:lnTo>
                  <a:pt x="77570" y="49660"/>
                </a:lnTo>
                <a:lnTo>
                  <a:pt x="77580" y="49660"/>
                </a:lnTo>
                <a:lnTo>
                  <a:pt x="77580" y="49670"/>
                </a:lnTo>
                <a:lnTo>
                  <a:pt x="77590" y="49670"/>
                </a:lnTo>
                <a:lnTo>
                  <a:pt x="77590" y="49680"/>
                </a:lnTo>
                <a:lnTo>
                  <a:pt x="77600" y="49680"/>
                </a:lnTo>
                <a:lnTo>
                  <a:pt x="77600" y="49690"/>
                </a:lnTo>
                <a:lnTo>
                  <a:pt x="77610" y="49690"/>
                </a:lnTo>
                <a:lnTo>
                  <a:pt x="77610" y="49700"/>
                </a:lnTo>
                <a:lnTo>
                  <a:pt x="77610" y="49710"/>
                </a:lnTo>
                <a:lnTo>
                  <a:pt x="77610" y="49720"/>
                </a:lnTo>
                <a:lnTo>
                  <a:pt x="77610" y="49770"/>
                </a:lnTo>
                <a:lnTo>
                  <a:pt x="77610" y="49790"/>
                </a:lnTo>
                <a:lnTo>
                  <a:pt x="77600" y="49820"/>
                </a:lnTo>
                <a:lnTo>
                  <a:pt x="77590" y="49860"/>
                </a:lnTo>
                <a:lnTo>
                  <a:pt x="77600" y="49870"/>
                </a:lnTo>
                <a:lnTo>
                  <a:pt x="77610" y="49880"/>
                </a:lnTo>
                <a:lnTo>
                  <a:pt x="77610" y="49890"/>
                </a:lnTo>
                <a:lnTo>
                  <a:pt x="77610" y="49900"/>
                </a:lnTo>
                <a:lnTo>
                  <a:pt x="77610" y="49910"/>
                </a:lnTo>
                <a:lnTo>
                  <a:pt x="77620" y="49920"/>
                </a:lnTo>
                <a:lnTo>
                  <a:pt x="77620" y="49910"/>
                </a:lnTo>
                <a:lnTo>
                  <a:pt x="77620" y="49920"/>
                </a:lnTo>
                <a:lnTo>
                  <a:pt x="77630" y="49920"/>
                </a:lnTo>
                <a:lnTo>
                  <a:pt x="77630" y="49930"/>
                </a:lnTo>
                <a:lnTo>
                  <a:pt x="77620" y="49930"/>
                </a:lnTo>
                <a:lnTo>
                  <a:pt x="77610" y="49940"/>
                </a:lnTo>
                <a:lnTo>
                  <a:pt x="77620" y="49940"/>
                </a:lnTo>
                <a:lnTo>
                  <a:pt x="77630" y="49940"/>
                </a:lnTo>
                <a:lnTo>
                  <a:pt x="77630" y="49950"/>
                </a:lnTo>
                <a:lnTo>
                  <a:pt x="77620" y="49950"/>
                </a:lnTo>
                <a:lnTo>
                  <a:pt x="77630" y="49950"/>
                </a:lnTo>
                <a:lnTo>
                  <a:pt x="77630" y="49960"/>
                </a:lnTo>
                <a:lnTo>
                  <a:pt x="77640" y="49960"/>
                </a:lnTo>
                <a:lnTo>
                  <a:pt x="77640" y="49970"/>
                </a:lnTo>
                <a:lnTo>
                  <a:pt x="77630" y="49970"/>
                </a:lnTo>
                <a:lnTo>
                  <a:pt x="77640" y="49970"/>
                </a:lnTo>
                <a:lnTo>
                  <a:pt x="77640" y="49980"/>
                </a:lnTo>
                <a:lnTo>
                  <a:pt x="77630" y="49980"/>
                </a:lnTo>
                <a:lnTo>
                  <a:pt x="77630" y="49970"/>
                </a:lnTo>
                <a:lnTo>
                  <a:pt x="77620" y="49970"/>
                </a:lnTo>
                <a:lnTo>
                  <a:pt x="77620" y="49980"/>
                </a:lnTo>
                <a:lnTo>
                  <a:pt x="77630" y="49980"/>
                </a:lnTo>
                <a:lnTo>
                  <a:pt x="77630" y="49990"/>
                </a:lnTo>
                <a:lnTo>
                  <a:pt x="77620" y="49990"/>
                </a:lnTo>
                <a:lnTo>
                  <a:pt x="77630" y="49990"/>
                </a:lnTo>
                <a:lnTo>
                  <a:pt x="77640" y="49990"/>
                </a:lnTo>
                <a:lnTo>
                  <a:pt x="77630" y="49990"/>
                </a:lnTo>
                <a:lnTo>
                  <a:pt x="77630" y="50000"/>
                </a:lnTo>
                <a:lnTo>
                  <a:pt x="77620" y="50000"/>
                </a:lnTo>
                <a:lnTo>
                  <a:pt x="77610" y="50010"/>
                </a:lnTo>
                <a:lnTo>
                  <a:pt x="77610" y="50020"/>
                </a:lnTo>
                <a:lnTo>
                  <a:pt x="77620" y="50020"/>
                </a:lnTo>
                <a:lnTo>
                  <a:pt x="77610" y="50030"/>
                </a:lnTo>
                <a:lnTo>
                  <a:pt x="77610" y="50020"/>
                </a:lnTo>
                <a:lnTo>
                  <a:pt x="77600" y="50020"/>
                </a:lnTo>
                <a:lnTo>
                  <a:pt x="77600" y="50010"/>
                </a:lnTo>
                <a:lnTo>
                  <a:pt x="77590" y="50020"/>
                </a:lnTo>
                <a:lnTo>
                  <a:pt x="77590" y="50010"/>
                </a:lnTo>
                <a:lnTo>
                  <a:pt x="77580" y="50010"/>
                </a:lnTo>
                <a:lnTo>
                  <a:pt x="77580" y="50020"/>
                </a:lnTo>
                <a:lnTo>
                  <a:pt x="77570" y="50020"/>
                </a:lnTo>
                <a:lnTo>
                  <a:pt x="77570" y="50030"/>
                </a:lnTo>
                <a:lnTo>
                  <a:pt x="77570" y="50020"/>
                </a:lnTo>
                <a:lnTo>
                  <a:pt x="77570" y="50010"/>
                </a:lnTo>
                <a:lnTo>
                  <a:pt x="77560" y="50020"/>
                </a:lnTo>
                <a:lnTo>
                  <a:pt x="77550" y="50020"/>
                </a:lnTo>
                <a:lnTo>
                  <a:pt x="77550" y="50030"/>
                </a:lnTo>
                <a:lnTo>
                  <a:pt x="77550" y="50040"/>
                </a:lnTo>
                <a:lnTo>
                  <a:pt x="77560" y="50040"/>
                </a:lnTo>
                <a:lnTo>
                  <a:pt x="77550" y="50040"/>
                </a:lnTo>
                <a:lnTo>
                  <a:pt x="77550" y="50050"/>
                </a:lnTo>
                <a:lnTo>
                  <a:pt x="77550" y="50060"/>
                </a:lnTo>
                <a:lnTo>
                  <a:pt x="77560" y="50050"/>
                </a:lnTo>
                <a:lnTo>
                  <a:pt x="77560" y="50060"/>
                </a:lnTo>
                <a:lnTo>
                  <a:pt x="77560" y="50070"/>
                </a:lnTo>
                <a:lnTo>
                  <a:pt x="77550" y="50070"/>
                </a:lnTo>
                <a:lnTo>
                  <a:pt x="77540" y="50070"/>
                </a:lnTo>
                <a:lnTo>
                  <a:pt x="77550" y="50070"/>
                </a:lnTo>
                <a:lnTo>
                  <a:pt x="77550" y="50080"/>
                </a:lnTo>
                <a:lnTo>
                  <a:pt x="77560" y="50080"/>
                </a:lnTo>
                <a:lnTo>
                  <a:pt x="77560" y="50090"/>
                </a:lnTo>
                <a:lnTo>
                  <a:pt x="77550" y="50100"/>
                </a:lnTo>
                <a:lnTo>
                  <a:pt x="77550" y="50110"/>
                </a:lnTo>
                <a:lnTo>
                  <a:pt x="77550" y="50120"/>
                </a:lnTo>
                <a:lnTo>
                  <a:pt x="77540" y="50120"/>
                </a:lnTo>
                <a:lnTo>
                  <a:pt x="77550" y="50120"/>
                </a:lnTo>
                <a:lnTo>
                  <a:pt x="77560" y="50120"/>
                </a:lnTo>
                <a:lnTo>
                  <a:pt x="77560" y="50130"/>
                </a:lnTo>
                <a:lnTo>
                  <a:pt x="77570" y="50130"/>
                </a:lnTo>
                <a:lnTo>
                  <a:pt x="77560" y="50130"/>
                </a:lnTo>
                <a:lnTo>
                  <a:pt x="77560" y="50140"/>
                </a:lnTo>
                <a:lnTo>
                  <a:pt x="77560" y="50130"/>
                </a:lnTo>
                <a:lnTo>
                  <a:pt x="77550" y="50130"/>
                </a:lnTo>
                <a:lnTo>
                  <a:pt x="77550" y="50140"/>
                </a:lnTo>
                <a:lnTo>
                  <a:pt x="77560" y="50140"/>
                </a:lnTo>
                <a:lnTo>
                  <a:pt x="77560" y="50150"/>
                </a:lnTo>
                <a:lnTo>
                  <a:pt x="77550" y="50150"/>
                </a:lnTo>
                <a:lnTo>
                  <a:pt x="77540" y="50150"/>
                </a:lnTo>
                <a:lnTo>
                  <a:pt x="77540" y="50160"/>
                </a:lnTo>
                <a:lnTo>
                  <a:pt x="77540" y="50170"/>
                </a:lnTo>
                <a:lnTo>
                  <a:pt x="77550" y="50170"/>
                </a:lnTo>
                <a:lnTo>
                  <a:pt x="77550" y="50160"/>
                </a:lnTo>
                <a:lnTo>
                  <a:pt x="77550" y="50170"/>
                </a:lnTo>
                <a:lnTo>
                  <a:pt x="77550" y="50180"/>
                </a:lnTo>
                <a:lnTo>
                  <a:pt x="77560" y="50180"/>
                </a:lnTo>
                <a:lnTo>
                  <a:pt x="77560" y="50170"/>
                </a:lnTo>
                <a:lnTo>
                  <a:pt x="77560" y="50180"/>
                </a:lnTo>
                <a:lnTo>
                  <a:pt x="77570" y="50180"/>
                </a:lnTo>
                <a:lnTo>
                  <a:pt x="77570" y="50190"/>
                </a:lnTo>
                <a:lnTo>
                  <a:pt x="77560" y="50190"/>
                </a:lnTo>
                <a:lnTo>
                  <a:pt x="77550" y="50190"/>
                </a:lnTo>
                <a:lnTo>
                  <a:pt x="77540" y="50190"/>
                </a:lnTo>
                <a:lnTo>
                  <a:pt x="77540" y="50200"/>
                </a:lnTo>
                <a:lnTo>
                  <a:pt x="77540" y="50210"/>
                </a:lnTo>
                <a:lnTo>
                  <a:pt x="77540" y="50220"/>
                </a:lnTo>
                <a:lnTo>
                  <a:pt x="77550" y="50210"/>
                </a:lnTo>
                <a:lnTo>
                  <a:pt x="77560" y="50210"/>
                </a:lnTo>
                <a:lnTo>
                  <a:pt x="77560" y="50220"/>
                </a:lnTo>
                <a:lnTo>
                  <a:pt x="77560" y="50230"/>
                </a:lnTo>
                <a:lnTo>
                  <a:pt x="77560" y="50240"/>
                </a:lnTo>
                <a:lnTo>
                  <a:pt x="77560" y="50230"/>
                </a:lnTo>
                <a:lnTo>
                  <a:pt x="77570" y="50230"/>
                </a:lnTo>
                <a:lnTo>
                  <a:pt x="77570" y="50240"/>
                </a:lnTo>
                <a:lnTo>
                  <a:pt x="77560" y="50240"/>
                </a:lnTo>
                <a:lnTo>
                  <a:pt x="77560" y="50250"/>
                </a:lnTo>
                <a:lnTo>
                  <a:pt x="77570" y="50250"/>
                </a:lnTo>
                <a:lnTo>
                  <a:pt x="77570" y="50260"/>
                </a:lnTo>
                <a:lnTo>
                  <a:pt x="77560" y="50260"/>
                </a:lnTo>
                <a:lnTo>
                  <a:pt x="77560" y="50270"/>
                </a:lnTo>
                <a:lnTo>
                  <a:pt x="77560" y="50280"/>
                </a:lnTo>
                <a:lnTo>
                  <a:pt x="77550" y="50280"/>
                </a:lnTo>
                <a:lnTo>
                  <a:pt x="77550" y="50290"/>
                </a:lnTo>
                <a:lnTo>
                  <a:pt x="77550" y="50300"/>
                </a:lnTo>
                <a:lnTo>
                  <a:pt x="77540" y="50300"/>
                </a:lnTo>
                <a:lnTo>
                  <a:pt x="77540" y="50310"/>
                </a:lnTo>
                <a:lnTo>
                  <a:pt x="77540" y="50320"/>
                </a:lnTo>
                <a:lnTo>
                  <a:pt x="77550" y="50320"/>
                </a:lnTo>
                <a:lnTo>
                  <a:pt x="77540" y="50330"/>
                </a:lnTo>
                <a:lnTo>
                  <a:pt x="77540" y="50320"/>
                </a:lnTo>
                <a:lnTo>
                  <a:pt x="77540" y="50330"/>
                </a:lnTo>
                <a:lnTo>
                  <a:pt x="77530" y="50330"/>
                </a:lnTo>
                <a:lnTo>
                  <a:pt x="77540" y="50340"/>
                </a:lnTo>
                <a:lnTo>
                  <a:pt x="77550" y="50340"/>
                </a:lnTo>
                <a:lnTo>
                  <a:pt x="77550" y="50350"/>
                </a:lnTo>
                <a:lnTo>
                  <a:pt x="77540" y="50350"/>
                </a:lnTo>
                <a:lnTo>
                  <a:pt x="77530" y="50350"/>
                </a:lnTo>
                <a:lnTo>
                  <a:pt x="77530" y="50360"/>
                </a:lnTo>
                <a:lnTo>
                  <a:pt x="77540" y="50360"/>
                </a:lnTo>
                <a:lnTo>
                  <a:pt x="77550" y="50370"/>
                </a:lnTo>
                <a:lnTo>
                  <a:pt x="77550" y="50380"/>
                </a:lnTo>
                <a:lnTo>
                  <a:pt x="77550" y="50370"/>
                </a:lnTo>
                <a:lnTo>
                  <a:pt x="77540" y="50370"/>
                </a:lnTo>
                <a:lnTo>
                  <a:pt x="77540" y="50380"/>
                </a:lnTo>
                <a:lnTo>
                  <a:pt x="77540" y="50390"/>
                </a:lnTo>
                <a:lnTo>
                  <a:pt x="77540" y="5040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60" y="50410"/>
                </a:lnTo>
                <a:lnTo>
                  <a:pt x="77560" y="50420"/>
                </a:lnTo>
                <a:lnTo>
                  <a:pt x="77550" y="50420"/>
                </a:lnTo>
                <a:lnTo>
                  <a:pt x="77550" y="50410"/>
                </a:lnTo>
                <a:lnTo>
                  <a:pt x="77550" y="50420"/>
                </a:lnTo>
                <a:lnTo>
                  <a:pt x="77550" y="50430"/>
                </a:lnTo>
                <a:lnTo>
                  <a:pt x="77550" y="50440"/>
                </a:lnTo>
                <a:lnTo>
                  <a:pt x="77550" y="50450"/>
                </a:lnTo>
                <a:lnTo>
                  <a:pt x="77560" y="50450"/>
                </a:lnTo>
                <a:lnTo>
                  <a:pt x="77550" y="50450"/>
                </a:lnTo>
                <a:lnTo>
                  <a:pt x="77550" y="50460"/>
                </a:lnTo>
                <a:lnTo>
                  <a:pt x="77550" y="50470"/>
                </a:lnTo>
                <a:lnTo>
                  <a:pt x="77550" y="50480"/>
                </a:lnTo>
                <a:lnTo>
                  <a:pt x="77540" y="50480"/>
                </a:lnTo>
                <a:lnTo>
                  <a:pt x="77530" y="50480"/>
                </a:lnTo>
                <a:lnTo>
                  <a:pt x="77530" y="50490"/>
                </a:lnTo>
                <a:lnTo>
                  <a:pt x="77540" y="50490"/>
                </a:lnTo>
                <a:lnTo>
                  <a:pt x="77540" y="50500"/>
                </a:lnTo>
                <a:lnTo>
                  <a:pt x="77530" y="50500"/>
                </a:lnTo>
                <a:lnTo>
                  <a:pt x="77530" y="50510"/>
                </a:lnTo>
                <a:lnTo>
                  <a:pt x="77530" y="50520"/>
                </a:lnTo>
                <a:lnTo>
                  <a:pt x="77520" y="50520"/>
                </a:lnTo>
                <a:lnTo>
                  <a:pt x="77520" y="50530"/>
                </a:lnTo>
                <a:lnTo>
                  <a:pt x="77520" y="50540"/>
                </a:lnTo>
                <a:lnTo>
                  <a:pt x="77530" y="50540"/>
                </a:lnTo>
                <a:lnTo>
                  <a:pt x="77530" y="50550"/>
                </a:lnTo>
                <a:lnTo>
                  <a:pt x="77520" y="50550"/>
                </a:lnTo>
                <a:lnTo>
                  <a:pt x="77520" y="50560"/>
                </a:lnTo>
                <a:lnTo>
                  <a:pt x="77520" y="50570"/>
                </a:lnTo>
                <a:lnTo>
                  <a:pt x="77510" y="50570"/>
                </a:lnTo>
                <a:lnTo>
                  <a:pt x="77500" y="50570"/>
                </a:lnTo>
                <a:lnTo>
                  <a:pt x="77500" y="50580"/>
                </a:lnTo>
                <a:lnTo>
                  <a:pt x="77500" y="50590"/>
                </a:lnTo>
                <a:lnTo>
                  <a:pt x="77490" y="50590"/>
                </a:lnTo>
                <a:lnTo>
                  <a:pt x="77490" y="50600"/>
                </a:lnTo>
                <a:lnTo>
                  <a:pt x="77500" y="50600"/>
                </a:lnTo>
                <a:lnTo>
                  <a:pt x="77500" y="50610"/>
                </a:lnTo>
                <a:lnTo>
                  <a:pt x="77490" y="50610"/>
                </a:lnTo>
                <a:lnTo>
                  <a:pt x="77480" y="50610"/>
                </a:lnTo>
                <a:lnTo>
                  <a:pt x="77470" y="50610"/>
                </a:lnTo>
                <a:lnTo>
                  <a:pt x="77470" y="50620"/>
                </a:lnTo>
                <a:lnTo>
                  <a:pt x="77470" y="50630"/>
                </a:lnTo>
                <a:lnTo>
                  <a:pt x="77480" y="50630"/>
                </a:lnTo>
                <a:lnTo>
                  <a:pt x="77470" y="50640"/>
                </a:lnTo>
                <a:lnTo>
                  <a:pt x="77470" y="50650"/>
                </a:lnTo>
                <a:lnTo>
                  <a:pt x="77470" y="50660"/>
                </a:lnTo>
                <a:lnTo>
                  <a:pt x="77480" y="50660"/>
                </a:lnTo>
                <a:lnTo>
                  <a:pt x="77480" y="50650"/>
                </a:lnTo>
                <a:lnTo>
                  <a:pt x="77490" y="50650"/>
                </a:lnTo>
                <a:lnTo>
                  <a:pt x="77490" y="50660"/>
                </a:lnTo>
                <a:lnTo>
                  <a:pt x="77500" y="50660"/>
                </a:lnTo>
                <a:lnTo>
                  <a:pt x="77510" y="50660"/>
                </a:lnTo>
                <a:lnTo>
                  <a:pt x="77510" y="50670"/>
                </a:lnTo>
                <a:lnTo>
                  <a:pt x="77520" y="50680"/>
                </a:lnTo>
                <a:lnTo>
                  <a:pt x="77510" y="50680"/>
                </a:lnTo>
                <a:lnTo>
                  <a:pt x="77510" y="50690"/>
                </a:lnTo>
                <a:lnTo>
                  <a:pt x="77510" y="50700"/>
                </a:lnTo>
                <a:lnTo>
                  <a:pt x="77510" y="50710"/>
                </a:lnTo>
                <a:lnTo>
                  <a:pt x="77500" y="50710"/>
                </a:lnTo>
                <a:lnTo>
                  <a:pt x="77500" y="50720"/>
                </a:lnTo>
                <a:lnTo>
                  <a:pt x="77490" y="50720"/>
                </a:lnTo>
                <a:lnTo>
                  <a:pt x="77490" y="50730"/>
                </a:lnTo>
                <a:lnTo>
                  <a:pt x="77500" y="50730"/>
                </a:lnTo>
                <a:lnTo>
                  <a:pt x="77490" y="50730"/>
                </a:lnTo>
                <a:lnTo>
                  <a:pt x="77490" y="50740"/>
                </a:lnTo>
                <a:lnTo>
                  <a:pt x="77480" y="50740"/>
                </a:lnTo>
                <a:lnTo>
                  <a:pt x="77480" y="50750"/>
                </a:lnTo>
                <a:lnTo>
                  <a:pt x="77480" y="50760"/>
                </a:lnTo>
                <a:lnTo>
                  <a:pt x="77490" y="50760"/>
                </a:lnTo>
                <a:lnTo>
                  <a:pt x="77490" y="50770"/>
                </a:lnTo>
                <a:lnTo>
                  <a:pt x="77490" y="50780"/>
                </a:lnTo>
                <a:lnTo>
                  <a:pt x="77480" y="50780"/>
                </a:lnTo>
                <a:lnTo>
                  <a:pt x="77470" y="50780"/>
                </a:lnTo>
                <a:lnTo>
                  <a:pt x="77470" y="50790"/>
                </a:lnTo>
                <a:lnTo>
                  <a:pt x="77480" y="50790"/>
                </a:lnTo>
                <a:lnTo>
                  <a:pt x="77480" y="50800"/>
                </a:lnTo>
                <a:lnTo>
                  <a:pt x="77480" y="50810"/>
                </a:lnTo>
                <a:lnTo>
                  <a:pt x="77470" y="50810"/>
                </a:lnTo>
                <a:lnTo>
                  <a:pt x="77470" y="50820"/>
                </a:lnTo>
                <a:lnTo>
                  <a:pt x="77460" y="50820"/>
                </a:lnTo>
                <a:lnTo>
                  <a:pt x="77450" y="50820"/>
                </a:lnTo>
                <a:lnTo>
                  <a:pt x="77450" y="50830"/>
                </a:lnTo>
                <a:lnTo>
                  <a:pt x="77460" y="50830"/>
                </a:lnTo>
                <a:lnTo>
                  <a:pt x="77460" y="50840"/>
                </a:lnTo>
                <a:lnTo>
                  <a:pt x="77450" y="50840"/>
                </a:lnTo>
                <a:lnTo>
                  <a:pt x="77450" y="50850"/>
                </a:lnTo>
                <a:lnTo>
                  <a:pt x="77440" y="50850"/>
                </a:lnTo>
                <a:lnTo>
                  <a:pt x="77440" y="50860"/>
                </a:lnTo>
                <a:lnTo>
                  <a:pt x="77440" y="50870"/>
                </a:lnTo>
                <a:lnTo>
                  <a:pt x="77430" y="50870"/>
                </a:lnTo>
                <a:lnTo>
                  <a:pt x="77430" y="50880"/>
                </a:lnTo>
                <a:lnTo>
                  <a:pt x="77430" y="50890"/>
                </a:lnTo>
                <a:lnTo>
                  <a:pt x="77430" y="50900"/>
                </a:lnTo>
                <a:lnTo>
                  <a:pt x="77440" y="50900"/>
                </a:lnTo>
                <a:lnTo>
                  <a:pt x="77440" y="50910"/>
                </a:lnTo>
                <a:lnTo>
                  <a:pt x="77440" y="50920"/>
                </a:lnTo>
                <a:lnTo>
                  <a:pt x="77430" y="50920"/>
                </a:lnTo>
                <a:lnTo>
                  <a:pt x="77430" y="50930"/>
                </a:lnTo>
                <a:lnTo>
                  <a:pt x="77430" y="50920"/>
                </a:lnTo>
                <a:lnTo>
                  <a:pt x="77440" y="50930"/>
                </a:lnTo>
                <a:lnTo>
                  <a:pt x="77440" y="50940"/>
                </a:lnTo>
                <a:lnTo>
                  <a:pt x="77430" y="50940"/>
                </a:lnTo>
                <a:lnTo>
                  <a:pt x="77430" y="50950"/>
                </a:lnTo>
                <a:lnTo>
                  <a:pt x="77430" y="50960"/>
                </a:lnTo>
                <a:lnTo>
                  <a:pt x="77440" y="50960"/>
                </a:lnTo>
                <a:lnTo>
                  <a:pt x="77440" y="50950"/>
                </a:lnTo>
                <a:lnTo>
                  <a:pt x="77450" y="50950"/>
                </a:lnTo>
                <a:lnTo>
                  <a:pt x="77450" y="50960"/>
                </a:lnTo>
                <a:lnTo>
                  <a:pt x="77450" y="50970"/>
                </a:lnTo>
                <a:lnTo>
                  <a:pt x="77460" y="50970"/>
                </a:lnTo>
                <a:lnTo>
                  <a:pt x="77460" y="50960"/>
                </a:lnTo>
                <a:lnTo>
                  <a:pt x="77470" y="50960"/>
                </a:lnTo>
                <a:lnTo>
                  <a:pt x="77480" y="50960"/>
                </a:lnTo>
                <a:lnTo>
                  <a:pt x="77480" y="50970"/>
                </a:lnTo>
                <a:lnTo>
                  <a:pt x="77490" y="50980"/>
                </a:lnTo>
                <a:lnTo>
                  <a:pt x="77480" y="50980"/>
                </a:lnTo>
                <a:lnTo>
                  <a:pt x="77480" y="50990"/>
                </a:lnTo>
                <a:lnTo>
                  <a:pt x="77490" y="50990"/>
                </a:lnTo>
                <a:lnTo>
                  <a:pt x="77490" y="51000"/>
                </a:lnTo>
                <a:lnTo>
                  <a:pt x="77490" y="50990"/>
                </a:lnTo>
                <a:lnTo>
                  <a:pt x="77480" y="50990"/>
                </a:lnTo>
                <a:lnTo>
                  <a:pt x="77480" y="51000"/>
                </a:lnTo>
                <a:lnTo>
                  <a:pt x="77490" y="51000"/>
                </a:lnTo>
                <a:lnTo>
                  <a:pt x="77490" y="51010"/>
                </a:lnTo>
                <a:lnTo>
                  <a:pt x="77480" y="51010"/>
                </a:lnTo>
                <a:lnTo>
                  <a:pt x="77470" y="51010"/>
                </a:lnTo>
                <a:lnTo>
                  <a:pt x="77470" y="51020"/>
                </a:lnTo>
                <a:lnTo>
                  <a:pt x="77480" y="51020"/>
                </a:lnTo>
                <a:lnTo>
                  <a:pt x="77480" y="51030"/>
                </a:lnTo>
                <a:lnTo>
                  <a:pt x="77480" y="51040"/>
                </a:lnTo>
                <a:lnTo>
                  <a:pt x="77490" y="51040"/>
                </a:lnTo>
                <a:lnTo>
                  <a:pt x="77480" y="51050"/>
                </a:lnTo>
                <a:lnTo>
                  <a:pt x="77480" y="51060"/>
                </a:lnTo>
                <a:lnTo>
                  <a:pt x="77490" y="51060"/>
                </a:lnTo>
                <a:lnTo>
                  <a:pt x="77490" y="51070"/>
                </a:lnTo>
                <a:lnTo>
                  <a:pt x="77480" y="51080"/>
                </a:lnTo>
                <a:lnTo>
                  <a:pt x="77490" y="51080"/>
                </a:lnTo>
                <a:lnTo>
                  <a:pt x="77490" y="51090"/>
                </a:lnTo>
                <a:lnTo>
                  <a:pt x="77480" y="51090"/>
                </a:lnTo>
                <a:lnTo>
                  <a:pt x="77490" y="51090"/>
                </a:lnTo>
                <a:lnTo>
                  <a:pt x="77490" y="51100"/>
                </a:lnTo>
                <a:lnTo>
                  <a:pt x="77490" y="51110"/>
                </a:lnTo>
                <a:lnTo>
                  <a:pt x="77480" y="51110"/>
                </a:lnTo>
                <a:lnTo>
                  <a:pt x="77490" y="51120"/>
                </a:lnTo>
                <a:lnTo>
                  <a:pt x="77500" y="51120"/>
                </a:lnTo>
                <a:lnTo>
                  <a:pt x="77500" y="51130"/>
                </a:lnTo>
                <a:lnTo>
                  <a:pt x="77510" y="51130"/>
                </a:lnTo>
                <a:lnTo>
                  <a:pt x="77500" y="51130"/>
                </a:lnTo>
                <a:lnTo>
                  <a:pt x="77500" y="51140"/>
                </a:lnTo>
                <a:lnTo>
                  <a:pt x="77510" y="51140"/>
                </a:lnTo>
                <a:lnTo>
                  <a:pt x="77520" y="51140"/>
                </a:lnTo>
                <a:lnTo>
                  <a:pt x="77530" y="51140"/>
                </a:lnTo>
                <a:lnTo>
                  <a:pt x="77540" y="51140"/>
                </a:lnTo>
                <a:lnTo>
                  <a:pt x="77540" y="51150"/>
                </a:lnTo>
                <a:lnTo>
                  <a:pt x="77550" y="51150"/>
                </a:lnTo>
                <a:lnTo>
                  <a:pt x="77540" y="51150"/>
                </a:lnTo>
                <a:lnTo>
                  <a:pt x="77540" y="51160"/>
                </a:lnTo>
                <a:lnTo>
                  <a:pt x="77530" y="51160"/>
                </a:lnTo>
                <a:lnTo>
                  <a:pt x="77530" y="51170"/>
                </a:lnTo>
                <a:lnTo>
                  <a:pt x="77540" y="51170"/>
                </a:lnTo>
                <a:lnTo>
                  <a:pt x="77540" y="51180"/>
                </a:lnTo>
                <a:lnTo>
                  <a:pt x="77530" y="51180"/>
                </a:lnTo>
                <a:lnTo>
                  <a:pt x="77520" y="51190"/>
                </a:lnTo>
                <a:lnTo>
                  <a:pt x="77520" y="51200"/>
                </a:lnTo>
                <a:lnTo>
                  <a:pt x="77530" y="51200"/>
                </a:lnTo>
                <a:lnTo>
                  <a:pt x="77530" y="51210"/>
                </a:lnTo>
                <a:lnTo>
                  <a:pt x="77520" y="51210"/>
                </a:lnTo>
                <a:lnTo>
                  <a:pt x="77520" y="51220"/>
                </a:lnTo>
                <a:lnTo>
                  <a:pt x="77530" y="51220"/>
                </a:lnTo>
                <a:lnTo>
                  <a:pt x="77540" y="51220"/>
                </a:lnTo>
                <a:lnTo>
                  <a:pt x="77540" y="51230"/>
                </a:lnTo>
                <a:lnTo>
                  <a:pt x="77540" y="51240"/>
                </a:lnTo>
                <a:lnTo>
                  <a:pt x="77540" y="51250"/>
                </a:lnTo>
                <a:lnTo>
                  <a:pt x="77530" y="51240"/>
                </a:lnTo>
                <a:lnTo>
                  <a:pt x="77540" y="51240"/>
                </a:lnTo>
                <a:lnTo>
                  <a:pt x="77530" y="51240"/>
                </a:lnTo>
                <a:lnTo>
                  <a:pt x="77530" y="51250"/>
                </a:lnTo>
                <a:lnTo>
                  <a:pt x="77530" y="51260"/>
                </a:lnTo>
                <a:lnTo>
                  <a:pt x="77520" y="51260"/>
                </a:lnTo>
                <a:lnTo>
                  <a:pt x="77520" y="51270"/>
                </a:lnTo>
                <a:lnTo>
                  <a:pt x="77530" y="51270"/>
                </a:lnTo>
                <a:lnTo>
                  <a:pt x="77530" y="51280"/>
                </a:lnTo>
                <a:lnTo>
                  <a:pt x="77520" y="51280"/>
                </a:lnTo>
                <a:lnTo>
                  <a:pt x="77530" y="51280"/>
                </a:lnTo>
                <a:lnTo>
                  <a:pt x="77530" y="51290"/>
                </a:lnTo>
                <a:lnTo>
                  <a:pt x="77540" y="51300"/>
                </a:lnTo>
                <a:lnTo>
                  <a:pt x="77550" y="51300"/>
                </a:lnTo>
                <a:lnTo>
                  <a:pt x="77550" y="51310"/>
                </a:lnTo>
                <a:lnTo>
                  <a:pt x="77540" y="51310"/>
                </a:lnTo>
                <a:lnTo>
                  <a:pt x="77540" y="51320"/>
                </a:lnTo>
                <a:lnTo>
                  <a:pt x="77550" y="51320"/>
                </a:lnTo>
                <a:lnTo>
                  <a:pt x="77550" y="51330"/>
                </a:lnTo>
                <a:lnTo>
                  <a:pt x="77550" y="51340"/>
                </a:lnTo>
                <a:lnTo>
                  <a:pt x="77550" y="51350"/>
                </a:lnTo>
                <a:lnTo>
                  <a:pt x="77550" y="51360"/>
                </a:lnTo>
                <a:lnTo>
                  <a:pt x="77540" y="51360"/>
                </a:lnTo>
                <a:lnTo>
                  <a:pt x="77540" y="51350"/>
                </a:lnTo>
                <a:lnTo>
                  <a:pt x="77540" y="51360"/>
                </a:lnTo>
                <a:lnTo>
                  <a:pt x="77540" y="51370"/>
                </a:lnTo>
                <a:lnTo>
                  <a:pt x="77550" y="51380"/>
                </a:lnTo>
                <a:lnTo>
                  <a:pt x="77550" y="51390"/>
                </a:lnTo>
                <a:lnTo>
                  <a:pt x="77560" y="51390"/>
                </a:lnTo>
                <a:lnTo>
                  <a:pt x="77570" y="51390"/>
                </a:lnTo>
                <a:lnTo>
                  <a:pt x="77580" y="51400"/>
                </a:lnTo>
                <a:lnTo>
                  <a:pt x="77590" y="51400"/>
                </a:lnTo>
                <a:lnTo>
                  <a:pt x="77590" y="51410"/>
                </a:lnTo>
                <a:lnTo>
                  <a:pt x="77590" y="51420"/>
                </a:lnTo>
                <a:lnTo>
                  <a:pt x="77580" y="51430"/>
                </a:lnTo>
                <a:lnTo>
                  <a:pt x="77570" y="51430"/>
                </a:lnTo>
                <a:lnTo>
                  <a:pt x="77570" y="51440"/>
                </a:lnTo>
                <a:lnTo>
                  <a:pt x="77560" y="51440"/>
                </a:lnTo>
                <a:lnTo>
                  <a:pt x="77560" y="51450"/>
                </a:lnTo>
                <a:lnTo>
                  <a:pt x="77550" y="51450"/>
                </a:lnTo>
                <a:lnTo>
                  <a:pt x="77550" y="51460"/>
                </a:lnTo>
                <a:lnTo>
                  <a:pt x="77550" y="51470"/>
                </a:lnTo>
                <a:lnTo>
                  <a:pt x="77540" y="51470"/>
                </a:lnTo>
                <a:lnTo>
                  <a:pt x="77540" y="51480"/>
                </a:lnTo>
                <a:lnTo>
                  <a:pt x="77550" y="51480"/>
                </a:lnTo>
                <a:lnTo>
                  <a:pt x="77550" y="51490"/>
                </a:lnTo>
                <a:lnTo>
                  <a:pt x="77540" y="51500"/>
                </a:lnTo>
                <a:lnTo>
                  <a:pt x="77540" y="51510"/>
                </a:lnTo>
                <a:lnTo>
                  <a:pt x="77530" y="51510"/>
                </a:lnTo>
                <a:lnTo>
                  <a:pt x="77530" y="51520"/>
                </a:lnTo>
                <a:lnTo>
                  <a:pt x="77530" y="51530"/>
                </a:lnTo>
                <a:lnTo>
                  <a:pt x="77540" y="5153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60" y="51540"/>
                </a:lnTo>
                <a:lnTo>
                  <a:pt x="77560" y="51550"/>
                </a:lnTo>
                <a:lnTo>
                  <a:pt x="77560" y="51560"/>
                </a:lnTo>
                <a:lnTo>
                  <a:pt x="77570" y="51560"/>
                </a:lnTo>
                <a:lnTo>
                  <a:pt x="77560" y="51560"/>
                </a:lnTo>
                <a:lnTo>
                  <a:pt x="77560" y="51570"/>
                </a:lnTo>
                <a:lnTo>
                  <a:pt x="77570" y="51570"/>
                </a:lnTo>
                <a:lnTo>
                  <a:pt x="77570" y="51580"/>
                </a:lnTo>
                <a:lnTo>
                  <a:pt x="77570" y="51590"/>
                </a:lnTo>
                <a:lnTo>
                  <a:pt x="77560" y="51590"/>
                </a:lnTo>
                <a:lnTo>
                  <a:pt x="77560" y="51600"/>
                </a:lnTo>
                <a:lnTo>
                  <a:pt x="77560" y="51610"/>
                </a:lnTo>
                <a:lnTo>
                  <a:pt x="77570" y="51610"/>
                </a:lnTo>
                <a:lnTo>
                  <a:pt x="77570" y="51620"/>
                </a:lnTo>
                <a:lnTo>
                  <a:pt x="77580" y="51620"/>
                </a:lnTo>
                <a:lnTo>
                  <a:pt x="77570" y="51620"/>
                </a:lnTo>
                <a:lnTo>
                  <a:pt x="77570" y="51630"/>
                </a:lnTo>
                <a:lnTo>
                  <a:pt x="77580" y="51630"/>
                </a:lnTo>
                <a:lnTo>
                  <a:pt x="77580" y="51640"/>
                </a:lnTo>
                <a:lnTo>
                  <a:pt x="77580" y="51630"/>
                </a:lnTo>
                <a:lnTo>
                  <a:pt x="77590" y="51640"/>
                </a:lnTo>
                <a:lnTo>
                  <a:pt x="77590" y="51650"/>
                </a:lnTo>
                <a:lnTo>
                  <a:pt x="77600" y="51650"/>
                </a:lnTo>
                <a:lnTo>
                  <a:pt x="77600" y="51660"/>
                </a:lnTo>
                <a:lnTo>
                  <a:pt x="77610" y="51660"/>
                </a:lnTo>
                <a:lnTo>
                  <a:pt x="77610" y="51670"/>
                </a:lnTo>
                <a:lnTo>
                  <a:pt x="77610" y="51680"/>
                </a:lnTo>
                <a:lnTo>
                  <a:pt x="77600" y="51680"/>
                </a:lnTo>
                <a:lnTo>
                  <a:pt x="77600" y="51690"/>
                </a:lnTo>
                <a:lnTo>
                  <a:pt x="77600" y="51700"/>
                </a:lnTo>
                <a:lnTo>
                  <a:pt x="77600" y="51710"/>
                </a:lnTo>
                <a:lnTo>
                  <a:pt x="77600" y="51720"/>
                </a:lnTo>
                <a:lnTo>
                  <a:pt x="77590" y="51720"/>
                </a:lnTo>
                <a:lnTo>
                  <a:pt x="77590" y="51730"/>
                </a:lnTo>
                <a:lnTo>
                  <a:pt x="77580" y="51740"/>
                </a:lnTo>
                <a:lnTo>
                  <a:pt x="77590" y="51740"/>
                </a:lnTo>
                <a:lnTo>
                  <a:pt x="77590" y="51750"/>
                </a:lnTo>
                <a:lnTo>
                  <a:pt x="77580" y="51750"/>
                </a:lnTo>
                <a:lnTo>
                  <a:pt x="77580" y="51760"/>
                </a:lnTo>
                <a:lnTo>
                  <a:pt x="77580" y="51770"/>
                </a:lnTo>
                <a:lnTo>
                  <a:pt x="77570" y="51770"/>
                </a:lnTo>
                <a:lnTo>
                  <a:pt x="77570" y="51780"/>
                </a:lnTo>
                <a:lnTo>
                  <a:pt x="77580" y="51780"/>
                </a:lnTo>
                <a:lnTo>
                  <a:pt x="77580" y="51790"/>
                </a:lnTo>
                <a:lnTo>
                  <a:pt x="77580" y="51800"/>
                </a:lnTo>
                <a:lnTo>
                  <a:pt x="77570" y="51800"/>
                </a:lnTo>
                <a:lnTo>
                  <a:pt x="77560" y="51810"/>
                </a:lnTo>
                <a:lnTo>
                  <a:pt x="77560" y="51800"/>
                </a:lnTo>
                <a:lnTo>
                  <a:pt x="77550" y="51800"/>
                </a:lnTo>
                <a:lnTo>
                  <a:pt x="77560" y="51800"/>
                </a:lnTo>
                <a:lnTo>
                  <a:pt x="77560" y="51790"/>
                </a:lnTo>
                <a:lnTo>
                  <a:pt x="77550" y="51790"/>
                </a:lnTo>
                <a:lnTo>
                  <a:pt x="77550" y="51800"/>
                </a:lnTo>
                <a:lnTo>
                  <a:pt x="77540" y="51800"/>
                </a:lnTo>
                <a:lnTo>
                  <a:pt x="77530" y="51800"/>
                </a:lnTo>
                <a:lnTo>
                  <a:pt x="77530" y="51810"/>
                </a:lnTo>
                <a:lnTo>
                  <a:pt x="77540" y="51810"/>
                </a:lnTo>
                <a:lnTo>
                  <a:pt x="77540" y="51820"/>
                </a:lnTo>
                <a:lnTo>
                  <a:pt x="77550" y="51820"/>
                </a:lnTo>
                <a:lnTo>
                  <a:pt x="77550" y="51830"/>
                </a:lnTo>
                <a:lnTo>
                  <a:pt x="77560" y="51830"/>
                </a:lnTo>
                <a:lnTo>
                  <a:pt x="77550" y="51840"/>
                </a:lnTo>
                <a:lnTo>
                  <a:pt x="77550" y="51850"/>
                </a:lnTo>
                <a:lnTo>
                  <a:pt x="77540" y="5185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50"/>
                </a:lnTo>
                <a:lnTo>
                  <a:pt x="77530" y="51850"/>
                </a:lnTo>
                <a:lnTo>
                  <a:pt x="77530" y="51860"/>
                </a:lnTo>
                <a:lnTo>
                  <a:pt x="77530" y="51870"/>
                </a:lnTo>
                <a:lnTo>
                  <a:pt x="77530" y="51880"/>
                </a:lnTo>
                <a:lnTo>
                  <a:pt x="77520" y="51880"/>
                </a:lnTo>
                <a:lnTo>
                  <a:pt x="77520" y="51870"/>
                </a:lnTo>
                <a:lnTo>
                  <a:pt x="77510" y="51870"/>
                </a:lnTo>
                <a:lnTo>
                  <a:pt x="77510" y="51880"/>
                </a:lnTo>
                <a:lnTo>
                  <a:pt x="77520" y="51890"/>
                </a:lnTo>
                <a:lnTo>
                  <a:pt x="77510" y="51890"/>
                </a:lnTo>
                <a:lnTo>
                  <a:pt x="77510" y="51900"/>
                </a:lnTo>
                <a:lnTo>
                  <a:pt x="77520" y="51900"/>
                </a:lnTo>
                <a:lnTo>
                  <a:pt x="77510" y="51900"/>
                </a:lnTo>
                <a:lnTo>
                  <a:pt x="77510" y="51910"/>
                </a:lnTo>
                <a:lnTo>
                  <a:pt x="77500" y="51910"/>
                </a:lnTo>
                <a:lnTo>
                  <a:pt x="77500" y="51920"/>
                </a:lnTo>
                <a:lnTo>
                  <a:pt x="77500" y="51930"/>
                </a:lnTo>
                <a:lnTo>
                  <a:pt x="77500" y="51940"/>
                </a:lnTo>
                <a:lnTo>
                  <a:pt x="77490" y="51940"/>
                </a:lnTo>
                <a:lnTo>
                  <a:pt x="77490" y="51950"/>
                </a:lnTo>
                <a:lnTo>
                  <a:pt x="77490" y="51960"/>
                </a:lnTo>
                <a:lnTo>
                  <a:pt x="77490" y="51970"/>
                </a:lnTo>
                <a:lnTo>
                  <a:pt x="77480" y="51970"/>
                </a:lnTo>
                <a:lnTo>
                  <a:pt x="77480" y="51980"/>
                </a:lnTo>
                <a:lnTo>
                  <a:pt x="77480" y="51990"/>
                </a:lnTo>
                <a:lnTo>
                  <a:pt x="77480" y="52000"/>
                </a:lnTo>
                <a:lnTo>
                  <a:pt x="77470" y="52000"/>
                </a:lnTo>
                <a:lnTo>
                  <a:pt x="77470" y="51990"/>
                </a:lnTo>
                <a:lnTo>
                  <a:pt x="77460" y="51990"/>
                </a:lnTo>
                <a:lnTo>
                  <a:pt x="77450" y="52000"/>
                </a:lnTo>
                <a:lnTo>
                  <a:pt x="77440" y="52000"/>
                </a:lnTo>
                <a:lnTo>
                  <a:pt x="77440" y="52010"/>
                </a:lnTo>
                <a:lnTo>
                  <a:pt x="77440" y="52020"/>
                </a:lnTo>
                <a:lnTo>
                  <a:pt x="77450" y="52020"/>
                </a:lnTo>
                <a:lnTo>
                  <a:pt x="77450" y="52030"/>
                </a:lnTo>
                <a:lnTo>
                  <a:pt x="77450" y="52040"/>
                </a:lnTo>
                <a:lnTo>
                  <a:pt x="77450" y="52050"/>
                </a:lnTo>
                <a:lnTo>
                  <a:pt x="77440" y="52050"/>
                </a:lnTo>
                <a:lnTo>
                  <a:pt x="77430" y="52060"/>
                </a:lnTo>
                <a:lnTo>
                  <a:pt x="77420" y="52060"/>
                </a:lnTo>
                <a:lnTo>
                  <a:pt x="77410" y="52050"/>
                </a:lnTo>
                <a:lnTo>
                  <a:pt x="77410" y="52060"/>
                </a:lnTo>
                <a:lnTo>
                  <a:pt x="77400" y="52060"/>
                </a:lnTo>
                <a:lnTo>
                  <a:pt x="77400" y="52070"/>
                </a:lnTo>
                <a:lnTo>
                  <a:pt x="77410" y="52070"/>
                </a:lnTo>
                <a:lnTo>
                  <a:pt x="77410" y="52080"/>
                </a:lnTo>
                <a:lnTo>
                  <a:pt x="77400" y="52080"/>
                </a:lnTo>
                <a:lnTo>
                  <a:pt x="77400" y="52090"/>
                </a:lnTo>
                <a:lnTo>
                  <a:pt x="77390" y="52090"/>
                </a:lnTo>
                <a:lnTo>
                  <a:pt x="77390" y="52100"/>
                </a:lnTo>
                <a:lnTo>
                  <a:pt x="77400" y="52100"/>
                </a:lnTo>
                <a:lnTo>
                  <a:pt x="77390" y="52110"/>
                </a:lnTo>
                <a:lnTo>
                  <a:pt x="77380" y="52110"/>
                </a:lnTo>
                <a:lnTo>
                  <a:pt x="77380" y="52120"/>
                </a:lnTo>
                <a:lnTo>
                  <a:pt x="77390" y="52120"/>
                </a:lnTo>
                <a:lnTo>
                  <a:pt x="77390" y="52130"/>
                </a:lnTo>
                <a:lnTo>
                  <a:pt x="77400" y="52130"/>
                </a:lnTo>
                <a:lnTo>
                  <a:pt x="77400" y="52140"/>
                </a:lnTo>
                <a:lnTo>
                  <a:pt x="77400" y="52150"/>
                </a:lnTo>
                <a:lnTo>
                  <a:pt x="77400" y="52160"/>
                </a:lnTo>
                <a:lnTo>
                  <a:pt x="77400" y="52170"/>
                </a:lnTo>
                <a:lnTo>
                  <a:pt x="77390" y="52170"/>
                </a:lnTo>
                <a:lnTo>
                  <a:pt x="77390" y="52160"/>
                </a:lnTo>
                <a:lnTo>
                  <a:pt x="77390" y="52170"/>
                </a:lnTo>
                <a:lnTo>
                  <a:pt x="77380" y="52180"/>
                </a:lnTo>
                <a:lnTo>
                  <a:pt x="77380" y="52190"/>
                </a:lnTo>
                <a:lnTo>
                  <a:pt x="77370" y="52190"/>
                </a:lnTo>
                <a:lnTo>
                  <a:pt x="77370" y="52200"/>
                </a:lnTo>
                <a:lnTo>
                  <a:pt x="77380" y="52200"/>
                </a:lnTo>
                <a:lnTo>
                  <a:pt x="77380" y="52210"/>
                </a:lnTo>
                <a:lnTo>
                  <a:pt x="77370" y="52210"/>
                </a:lnTo>
                <a:lnTo>
                  <a:pt x="77370" y="52200"/>
                </a:lnTo>
                <a:lnTo>
                  <a:pt x="77360" y="52200"/>
                </a:lnTo>
                <a:lnTo>
                  <a:pt x="77360" y="52210"/>
                </a:lnTo>
                <a:lnTo>
                  <a:pt x="77360" y="52220"/>
                </a:lnTo>
                <a:lnTo>
                  <a:pt x="77370" y="52230"/>
                </a:lnTo>
                <a:lnTo>
                  <a:pt x="77360" y="52230"/>
                </a:lnTo>
                <a:lnTo>
                  <a:pt x="77370" y="52230"/>
                </a:lnTo>
                <a:lnTo>
                  <a:pt x="77370" y="52240"/>
                </a:lnTo>
                <a:lnTo>
                  <a:pt x="77380" y="52240"/>
                </a:lnTo>
                <a:lnTo>
                  <a:pt x="77380" y="52250"/>
                </a:lnTo>
                <a:lnTo>
                  <a:pt x="77370" y="52250"/>
                </a:lnTo>
                <a:lnTo>
                  <a:pt x="77370" y="52260"/>
                </a:lnTo>
                <a:lnTo>
                  <a:pt x="77370" y="52270"/>
                </a:lnTo>
                <a:lnTo>
                  <a:pt x="77360" y="52270"/>
                </a:lnTo>
                <a:lnTo>
                  <a:pt x="77350" y="52270"/>
                </a:lnTo>
                <a:lnTo>
                  <a:pt x="77350" y="52280"/>
                </a:lnTo>
                <a:lnTo>
                  <a:pt x="77350" y="52290"/>
                </a:lnTo>
                <a:lnTo>
                  <a:pt x="77350" y="52300"/>
                </a:lnTo>
                <a:lnTo>
                  <a:pt x="77340" y="52310"/>
                </a:lnTo>
                <a:lnTo>
                  <a:pt x="77350" y="52310"/>
                </a:lnTo>
                <a:lnTo>
                  <a:pt x="77340" y="52310"/>
                </a:lnTo>
                <a:lnTo>
                  <a:pt x="77340" y="52320"/>
                </a:lnTo>
                <a:lnTo>
                  <a:pt x="77330" y="52330"/>
                </a:lnTo>
                <a:lnTo>
                  <a:pt x="77340" y="52340"/>
                </a:lnTo>
                <a:lnTo>
                  <a:pt x="77340" y="52350"/>
                </a:lnTo>
                <a:lnTo>
                  <a:pt x="77340" y="52360"/>
                </a:lnTo>
                <a:lnTo>
                  <a:pt x="77350" y="52370"/>
                </a:lnTo>
                <a:lnTo>
                  <a:pt x="77360" y="52380"/>
                </a:lnTo>
                <a:lnTo>
                  <a:pt x="77350" y="52380"/>
                </a:lnTo>
                <a:lnTo>
                  <a:pt x="77350" y="52390"/>
                </a:lnTo>
                <a:lnTo>
                  <a:pt x="77360" y="5239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40" y="52400"/>
                </a:lnTo>
                <a:lnTo>
                  <a:pt x="77340" y="52410"/>
                </a:lnTo>
                <a:lnTo>
                  <a:pt x="77330" y="52410"/>
                </a:lnTo>
                <a:lnTo>
                  <a:pt x="77330" y="52420"/>
                </a:lnTo>
                <a:lnTo>
                  <a:pt x="77320" y="52420"/>
                </a:lnTo>
                <a:lnTo>
                  <a:pt x="77330" y="52420"/>
                </a:lnTo>
                <a:lnTo>
                  <a:pt x="77330" y="52430"/>
                </a:lnTo>
                <a:lnTo>
                  <a:pt x="77320" y="52430"/>
                </a:lnTo>
                <a:lnTo>
                  <a:pt x="77320" y="52420"/>
                </a:lnTo>
                <a:lnTo>
                  <a:pt x="77320" y="52430"/>
                </a:lnTo>
                <a:lnTo>
                  <a:pt x="77320" y="52440"/>
                </a:lnTo>
                <a:lnTo>
                  <a:pt x="77320" y="52450"/>
                </a:lnTo>
                <a:lnTo>
                  <a:pt x="77330" y="52450"/>
                </a:lnTo>
                <a:lnTo>
                  <a:pt x="77340" y="52450"/>
                </a:lnTo>
                <a:lnTo>
                  <a:pt x="77330" y="52450"/>
                </a:lnTo>
                <a:lnTo>
                  <a:pt x="77330" y="52460"/>
                </a:lnTo>
                <a:lnTo>
                  <a:pt x="77340" y="52460"/>
                </a:lnTo>
                <a:lnTo>
                  <a:pt x="77340" y="52470"/>
                </a:lnTo>
                <a:lnTo>
                  <a:pt x="77340" y="52480"/>
                </a:lnTo>
                <a:lnTo>
                  <a:pt x="77340" y="52470"/>
                </a:lnTo>
                <a:lnTo>
                  <a:pt x="77330" y="52470"/>
                </a:lnTo>
                <a:lnTo>
                  <a:pt x="77320" y="52470"/>
                </a:lnTo>
                <a:lnTo>
                  <a:pt x="77320" y="52480"/>
                </a:lnTo>
                <a:lnTo>
                  <a:pt x="77320" y="52490"/>
                </a:lnTo>
                <a:lnTo>
                  <a:pt x="77310" y="52490"/>
                </a:lnTo>
                <a:lnTo>
                  <a:pt x="77300" y="52490"/>
                </a:lnTo>
                <a:lnTo>
                  <a:pt x="77310" y="52490"/>
                </a:lnTo>
                <a:lnTo>
                  <a:pt x="77310" y="52500"/>
                </a:lnTo>
                <a:lnTo>
                  <a:pt x="77300" y="52500"/>
                </a:lnTo>
                <a:lnTo>
                  <a:pt x="77300" y="52510"/>
                </a:lnTo>
                <a:lnTo>
                  <a:pt x="77310" y="52510"/>
                </a:lnTo>
                <a:lnTo>
                  <a:pt x="77310" y="52500"/>
                </a:lnTo>
                <a:lnTo>
                  <a:pt x="77310" y="52510"/>
                </a:lnTo>
                <a:lnTo>
                  <a:pt x="77310" y="52520"/>
                </a:lnTo>
                <a:lnTo>
                  <a:pt x="77320" y="52520"/>
                </a:lnTo>
                <a:lnTo>
                  <a:pt x="77310" y="52530"/>
                </a:lnTo>
                <a:lnTo>
                  <a:pt x="77310" y="52520"/>
                </a:lnTo>
                <a:lnTo>
                  <a:pt x="77300" y="52520"/>
                </a:lnTo>
                <a:lnTo>
                  <a:pt x="77300" y="52530"/>
                </a:lnTo>
                <a:lnTo>
                  <a:pt x="77290" y="52530"/>
                </a:lnTo>
                <a:lnTo>
                  <a:pt x="77290" y="52540"/>
                </a:lnTo>
                <a:lnTo>
                  <a:pt x="77280" y="52540"/>
                </a:lnTo>
                <a:lnTo>
                  <a:pt x="77280" y="52550"/>
                </a:lnTo>
                <a:lnTo>
                  <a:pt x="77280" y="52560"/>
                </a:lnTo>
                <a:lnTo>
                  <a:pt x="77290" y="52570"/>
                </a:lnTo>
                <a:lnTo>
                  <a:pt x="77290" y="52580"/>
                </a:lnTo>
                <a:lnTo>
                  <a:pt x="77280" y="52580"/>
                </a:lnTo>
                <a:lnTo>
                  <a:pt x="77280" y="52590"/>
                </a:lnTo>
                <a:lnTo>
                  <a:pt x="77270" y="52590"/>
                </a:lnTo>
                <a:lnTo>
                  <a:pt x="77260" y="52600"/>
                </a:lnTo>
                <a:lnTo>
                  <a:pt x="77260" y="52610"/>
                </a:lnTo>
                <a:lnTo>
                  <a:pt x="77250" y="52610"/>
                </a:lnTo>
                <a:lnTo>
                  <a:pt x="77250" y="52620"/>
                </a:lnTo>
                <a:lnTo>
                  <a:pt x="77240" y="52620"/>
                </a:lnTo>
                <a:lnTo>
                  <a:pt x="77230" y="52620"/>
                </a:lnTo>
                <a:lnTo>
                  <a:pt x="77230" y="52630"/>
                </a:lnTo>
                <a:lnTo>
                  <a:pt x="77230" y="52640"/>
                </a:lnTo>
                <a:lnTo>
                  <a:pt x="77230" y="52650"/>
                </a:lnTo>
                <a:lnTo>
                  <a:pt x="77230" y="52660"/>
                </a:lnTo>
                <a:lnTo>
                  <a:pt x="77230" y="52670"/>
                </a:lnTo>
                <a:lnTo>
                  <a:pt x="77230" y="52680"/>
                </a:lnTo>
                <a:lnTo>
                  <a:pt x="77230" y="52690"/>
                </a:lnTo>
                <a:lnTo>
                  <a:pt x="77230" y="52700"/>
                </a:lnTo>
                <a:lnTo>
                  <a:pt x="77230" y="52710"/>
                </a:lnTo>
                <a:lnTo>
                  <a:pt x="77220" y="52710"/>
                </a:lnTo>
                <a:lnTo>
                  <a:pt x="77220" y="52720"/>
                </a:lnTo>
                <a:lnTo>
                  <a:pt x="77210" y="52720"/>
                </a:lnTo>
                <a:lnTo>
                  <a:pt x="77210" y="52730"/>
                </a:lnTo>
                <a:lnTo>
                  <a:pt x="77210" y="52740"/>
                </a:lnTo>
                <a:lnTo>
                  <a:pt x="77210" y="52750"/>
                </a:lnTo>
                <a:lnTo>
                  <a:pt x="77210" y="52760"/>
                </a:lnTo>
                <a:lnTo>
                  <a:pt x="77220" y="52760"/>
                </a:lnTo>
                <a:lnTo>
                  <a:pt x="77220" y="52770"/>
                </a:lnTo>
                <a:lnTo>
                  <a:pt x="77220" y="52780"/>
                </a:lnTo>
                <a:lnTo>
                  <a:pt x="77220" y="52790"/>
                </a:lnTo>
                <a:lnTo>
                  <a:pt x="77210" y="52790"/>
                </a:lnTo>
                <a:lnTo>
                  <a:pt x="77210" y="52800"/>
                </a:lnTo>
                <a:lnTo>
                  <a:pt x="77200" y="52800"/>
                </a:lnTo>
                <a:lnTo>
                  <a:pt x="77200" y="52810"/>
                </a:lnTo>
                <a:lnTo>
                  <a:pt x="77190" y="52810"/>
                </a:lnTo>
                <a:lnTo>
                  <a:pt x="77190" y="52820"/>
                </a:lnTo>
                <a:lnTo>
                  <a:pt x="77190" y="52830"/>
                </a:lnTo>
                <a:lnTo>
                  <a:pt x="77180" y="52830"/>
                </a:lnTo>
                <a:lnTo>
                  <a:pt x="77180" y="52840"/>
                </a:lnTo>
                <a:lnTo>
                  <a:pt x="77190" y="52840"/>
                </a:lnTo>
                <a:lnTo>
                  <a:pt x="77190" y="52850"/>
                </a:lnTo>
                <a:lnTo>
                  <a:pt x="77200" y="52850"/>
                </a:lnTo>
                <a:lnTo>
                  <a:pt x="77200" y="52860"/>
                </a:lnTo>
                <a:lnTo>
                  <a:pt x="77210" y="52860"/>
                </a:lnTo>
                <a:lnTo>
                  <a:pt x="77210" y="52850"/>
                </a:lnTo>
                <a:lnTo>
                  <a:pt x="77210" y="52860"/>
                </a:lnTo>
                <a:lnTo>
                  <a:pt x="77220" y="52850"/>
                </a:lnTo>
                <a:lnTo>
                  <a:pt x="77220" y="52860"/>
                </a:lnTo>
                <a:lnTo>
                  <a:pt x="77220" y="52870"/>
                </a:lnTo>
                <a:lnTo>
                  <a:pt x="77230" y="52860"/>
                </a:lnTo>
                <a:lnTo>
                  <a:pt x="77230" y="52870"/>
                </a:lnTo>
                <a:lnTo>
                  <a:pt x="77220" y="52870"/>
                </a:lnTo>
                <a:lnTo>
                  <a:pt x="77220" y="52880"/>
                </a:lnTo>
                <a:lnTo>
                  <a:pt x="77210" y="52880"/>
                </a:lnTo>
                <a:lnTo>
                  <a:pt x="77200" y="52880"/>
                </a:lnTo>
                <a:lnTo>
                  <a:pt x="77200" y="52890"/>
                </a:lnTo>
                <a:lnTo>
                  <a:pt x="77190" y="52880"/>
                </a:lnTo>
                <a:lnTo>
                  <a:pt x="77190" y="52890"/>
                </a:lnTo>
                <a:lnTo>
                  <a:pt x="77180" y="52890"/>
                </a:lnTo>
                <a:lnTo>
                  <a:pt x="77180" y="52880"/>
                </a:lnTo>
                <a:lnTo>
                  <a:pt x="77170" y="52880"/>
                </a:lnTo>
                <a:lnTo>
                  <a:pt x="77170" y="52890"/>
                </a:lnTo>
                <a:lnTo>
                  <a:pt x="77160" y="52900"/>
                </a:lnTo>
                <a:lnTo>
                  <a:pt x="77160" y="52910"/>
                </a:lnTo>
                <a:lnTo>
                  <a:pt x="77150" y="52910"/>
                </a:lnTo>
                <a:lnTo>
                  <a:pt x="77150" y="52920"/>
                </a:lnTo>
                <a:lnTo>
                  <a:pt x="77140" y="52920"/>
                </a:lnTo>
                <a:lnTo>
                  <a:pt x="77140" y="52930"/>
                </a:lnTo>
                <a:lnTo>
                  <a:pt x="77130" y="52930"/>
                </a:lnTo>
                <a:lnTo>
                  <a:pt x="77120" y="52930"/>
                </a:lnTo>
                <a:lnTo>
                  <a:pt x="77120" y="52940"/>
                </a:lnTo>
                <a:lnTo>
                  <a:pt x="77130" y="52940"/>
                </a:lnTo>
                <a:lnTo>
                  <a:pt x="77120" y="52940"/>
                </a:lnTo>
                <a:lnTo>
                  <a:pt x="77120" y="52950"/>
                </a:lnTo>
                <a:lnTo>
                  <a:pt x="77110" y="52950"/>
                </a:lnTo>
                <a:lnTo>
                  <a:pt x="77100" y="52950"/>
                </a:lnTo>
                <a:lnTo>
                  <a:pt x="77100" y="52940"/>
                </a:lnTo>
                <a:lnTo>
                  <a:pt x="77100" y="52950"/>
                </a:lnTo>
                <a:lnTo>
                  <a:pt x="77090" y="52950"/>
                </a:lnTo>
                <a:lnTo>
                  <a:pt x="77100" y="52970"/>
                </a:lnTo>
                <a:lnTo>
                  <a:pt x="77120" y="52990"/>
                </a:lnTo>
                <a:lnTo>
                  <a:pt x="77140" y="53020"/>
                </a:lnTo>
                <a:lnTo>
                  <a:pt x="77150" y="53020"/>
                </a:lnTo>
                <a:lnTo>
                  <a:pt x="77160" y="53010"/>
                </a:lnTo>
                <a:lnTo>
                  <a:pt x="77160" y="53000"/>
                </a:lnTo>
                <a:lnTo>
                  <a:pt x="77170" y="53000"/>
                </a:lnTo>
                <a:lnTo>
                  <a:pt x="77180" y="52990"/>
                </a:lnTo>
                <a:lnTo>
                  <a:pt x="77190" y="52980"/>
                </a:lnTo>
                <a:lnTo>
                  <a:pt x="77200" y="52980"/>
                </a:lnTo>
                <a:lnTo>
                  <a:pt x="77200" y="52970"/>
                </a:lnTo>
                <a:lnTo>
                  <a:pt x="77210" y="52970"/>
                </a:lnTo>
                <a:lnTo>
                  <a:pt x="77220" y="52970"/>
                </a:lnTo>
                <a:lnTo>
                  <a:pt x="77230" y="52960"/>
                </a:lnTo>
                <a:lnTo>
                  <a:pt x="77240" y="52960"/>
                </a:lnTo>
                <a:lnTo>
                  <a:pt x="77250" y="52950"/>
                </a:lnTo>
                <a:lnTo>
                  <a:pt x="77260" y="52950"/>
                </a:lnTo>
                <a:lnTo>
                  <a:pt x="77270" y="52950"/>
                </a:lnTo>
                <a:lnTo>
                  <a:pt x="77280" y="52940"/>
                </a:lnTo>
                <a:lnTo>
                  <a:pt x="77290" y="52940"/>
                </a:lnTo>
                <a:lnTo>
                  <a:pt x="77300" y="52940"/>
                </a:lnTo>
                <a:lnTo>
                  <a:pt x="77310" y="52930"/>
                </a:lnTo>
                <a:lnTo>
                  <a:pt x="77320" y="52930"/>
                </a:lnTo>
                <a:lnTo>
                  <a:pt x="77330" y="52930"/>
                </a:lnTo>
                <a:lnTo>
                  <a:pt x="77350" y="52960"/>
                </a:lnTo>
                <a:lnTo>
                  <a:pt x="77380" y="53000"/>
                </a:lnTo>
                <a:lnTo>
                  <a:pt x="77440" y="52960"/>
                </a:lnTo>
                <a:lnTo>
                  <a:pt x="77450" y="52970"/>
                </a:lnTo>
                <a:lnTo>
                  <a:pt x="77460" y="52980"/>
                </a:lnTo>
                <a:lnTo>
                  <a:pt x="77480" y="52990"/>
                </a:lnTo>
                <a:lnTo>
                  <a:pt x="77490" y="53000"/>
                </a:lnTo>
                <a:lnTo>
                  <a:pt x="77520" y="53020"/>
                </a:lnTo>
                <a:lnTo>
                  <a:pt x="77550" y="53030"/>
                </a:lnTo>
                <a:lnTo>
                  <a:pt x="77560" y="53030"/>
                </a:lnTo>
                <a:lnTo>
                  <a:pt x="77560" y="53040"/>
                </a:lnTo>
                <a:lnTo>
                  <a:pt x="77570" y="53050"/>
                </a:lnTo>
                <a:lnTo>
                  <a:pt x="77580" y="53060"/>
                </a:lnTo>
                <a:lnTo>
                  <a:pt x="77600" y="53070"/>
                </a:lnTo>
                <a:lnTo>
                  <a:pt x="77610" y="53080"/>
                </a:lnTo>
                <a:lnTo>
                  <a:pt x="77620" y="53090"/>
                </a:lnTo>
                <a:lnTo>
                  <a:pt x="77630" y="53090"/>
                </a:lnTo>
                <a:lnTo>
                  <a:pt x="77640" y="53100"/>
                </a:lnTo>
                <a:lnTo>
                  <a:pt x="77650" y="53100"/>
                </a:lnTo>
                <a:lnTo>
                  <a:pt x="77660" y="53110"/>
                </a:lnTo>
                <a:lnTo>
                  <a:pt x="77660" y="53120"/>
                </a:lnTo>
                <a:lnTo>
                  <a:pt x="77660" y="53130"/>
                </a:lnTo>
                <a:lnTo>
                  <a:pt x="77670" y="53150"/>
                </a:lnTo>
                <a:lnTo>
                  <a:pt x="77670" y="53170"/>
                </a:lnTo>
                <a:lnTo>
                  <a:pt x="77670" y="53180"/>
                </a:lnTo>
                <a:lnTo>
                  <a:pt x="77670" y="53190"/>
                </a:lnTo>
                <a:lnTo>
                  <a:pt x="77680" y="53190"/>
                </a:lnTo>
                <a:lnTo>
                  <a:pt x="77690" y="53190"/>
                </a:lnTo>
                <a:lnTo>
                  <a:pt x="77720" y="53190"/>
                </a:lnTo>
                <a:lnTo>
                  <a:pt x="77790" y="53200"/>
                </a:lnTo>
                <a:lnTo>
                  <a:pt x="77750" y="53250"/>
                </a:lnTo>
                <a:lnTo>
                  <a:pt x="77730" y="53270"/>
                </a:lnTo>
                <a:lnTo>
                  <a:pt x="77710" y="53300"/>
                </a:lnTo>
                <a:lnTo>
                  <a:pt x="77680" y="53330"/>
                </a:lnTo>
                <a:lnTo>
                  <a:pt x="77680" y="53370"/>
                </a:lnTo>
                <a:lnTo>
                  <a:pt x="77670" y="53400"/>
                </a:lnTo>
                <a:lnTo>
                  <a:pt x="77650" y="53420"/>
                </a:lnTo>
                <a:lnTo>
                  <a:pt x="77650" y="53430"/>
                </a:lnTo>
                <a:lnTo>
                  <a:pt x="77610" y="53460"/>
                </a:lnTo>
                <a:lnTo>
                  <a:pt x="77590" y="53480"/>
                </a:lnTo>
                <a:lnTo>
                  <a:pt x="77580" y="53490"/>
                </a:lnTo>
                <a:lnTo>
                  <a:pt x="77580" y="53500"/>
                </a:lnTo>
                <a:lnTo>
                  <a:pt x="77570" y="53500"/>
                </a:lnTo>
                <a:lnTo>
                  <a:pt x="77570" y="53510"/>
                </a:lnTo>
                <a:lnTo>
                  <a:pt x="77570" y="53520"/>
                </a:lnTo>
                <a:lnTo>
                  <a:pt x="77570" y="53540"/>
                </a:lnTo>
                <a:lnTo>
                  <a:pt x="77560" y="53570"/>
                </a:lnTo>
                <a:lnTo>
                  <a:pt x="77560" y="53580"/>
                </a:lnTo>
                <a:lnTo>
                  <a:pt x="77550" y="53590"/>
                </a:lnTo>
                <a:lnTo>
                  <a:pt x="77550" y="53600"/>
                </a:lnTo>
                <a:lnTo>
                  <a:pt x="77540" y="53620"/>
                </a:lnTo>
                <a:lnTo>
                  <a:pt x="77530" y="53630"/>
                </a:lnTo>
                <a:lnTo>
                  <a:pt x="77510" y="53690"/>
                </a:lnTo>
                <a:lnTo>
                  <a:pt x="77500" y="53710"/>
                </a:lnTo>
                <a:lnTo>
                  <a:pt x="77470" y="53770"/>
                </a:lnTo>
                <a:lnTo>
                  <a:pt x="77450" y="53830"/>
                </a:lnTo>
                <a:lnTo>
                  <a:pt x="77440" y="53840"/>
                </a:lnTo>
                <a:lnTo>
                  <a:pt x="77440" y="53850"/>
                </a:lnTo>
                <a:lnTo>
                  <a:pt x="77410" y="53910"/>
                </a:lnTo>
                <a:lnTo>
                  <a:pt x="77410" y="53920"/>
                </a:lnTo>
                <a:lnTo>
                  <a:pt x="77410" y="53930"/>
                </a:lnTo>
                <a:lnTo>
                  <a:pt x="77400" y="53940"/>
                </a:lnTo>
                <a:lnTo>
                  <a:pt x="77400" y="53950"/>
                </a:lnTo>
                <a:lnTo>
                  <a:pt x="77400" y="53960"/>
                </a:lnTo>
                <a:lnTo>
                  <a:pt x="77400" y="53970"/>
                </a:lnTo>
                <a:lnTo>
                  <a:pt x="77390" y="53980"/>
                </a:lnTo>
                <a:lnTo>
                  <a:pt x="77390" y="53990"/>
                </a:lnTo>
                <a:lnTo>
                  <a:pt x="77390" y="54010"/>
                </a:lnTo>
                <a:lnTo>
                  <a:pt x="77400" y="54020"/>
                </a:lnTo>
                <a:lnTo>
                  <a:pt x="77400" y="54030"/>
                </a:lnTo>
                <a:lnTo>
                  <a:pt x="77400" y="54040"/>
                </a:lnTo>
                <a:lnTo>
                  <a:pt x="77410" y="54040"/>
                </a:lnTo>
                <a:lnTo>
                  <a:pt x="77430" y="54040"/>
                </a:lnTo>
                <a:lnTo>
                  <a:pt x="77450" y="54050"/>
                </a:lnTo>
                <a:lnTo>
                  <a:pt x="77500" y="54020"/>
                </a:lnTo>
                <a:lnTo>
                  <a:pt x="77510" y="54010"/>
                </a:lnTo>
                <a:lnTo>
                  <a:pt x="77520" y="54010"/>
                </a:lnTo>
                <a:lnTo>
                  <a:pt x="77530" y="54000"/>
                </a:lnTo>
                <a:lnTo>
                  <a:pt x="77540" y="54000"/>
                </a:lnTo>
                <a:lnTo>
                  <a:pt x="77540" y="53990"/>
                </a:lnTo>
                <a:lnTo>
                  <a:pt x="77550" y="53990"/>
                </a:lnTo>
                <a:lnTo>
                  <a:pt x="77560" y="54000"/>
                </a:lnTo>
                <a:lnTo>
                  <a:pt x="77570" y="54000"/>
                </a:lnTo>
                <a:lnTo>
                  <a:pt x="77580" y="54010"/>
                </a:lnTo>
                <a:lnTo>
                  <a:pt x="77590" y="54010"/>
                </a:lnTo>
                <a:lnTo>
                  <a:pt x="77590" y="54020"/>
                </a:lnTo>
                <a:lnTo>
                  <a:pt x="77560" y="54050"/>
                </a:lnTo>
                <a:lnTo>
                  <a:pt x="77550" y="54060"/>
                </a:lnTo>
                <a:lnTo>
                  <a:pt x="77540" y="54070"/>
                </a:lnTo>
                <a:lnTo>
                  <a:pt x="77520" y="54090"/>
                </a:lnTo>
                <a:lnTo>
                  <a:pt x="77510" y="54100"/>
                </a:lnTo>
                <a:lnTo>
                  <a:pt x="77500" y="54110"/>
                </a:lnTo>
                <a:lnTo>
                  <a:pt x="77450" y="54140"/>
                </a:lnTo>
                <a:lnTo>
                  <a:pt x="77430" y="54150"/>
                </a:lnTo>
                <a:lnTo>
                  <a:pt x="77420" y="54160"/>
                </a:lnTo>
                <a:lnTo>
                  <a:pt x="77410" y="54160"/>
                </a:lnTo>
                <a:lnTo>
                  <a:pt x="77390" y="54180"/>
                </a:lnTo>
                <a:lnTo>
                  <a:pt x="77370" y="54190"/>
                </a:lnTo>
                <a:lnTo>
                  <a:pt x="77340" y="54210"/>
                </a:lnTo>
                <a:lnTo>
                  <a:pt x="77330" y="54220"/>
                </a:lnTo>
                <a:lnTo>
                  <a:pt x="77320" y="54230"/>
                </a:lnTo>
                <a:lnTo>
                  <a:pt x="77310" y="54230"/>
                </a:lnTo>
                <a:lnTo>
                  <a:pt x="77300" y="54220"/>
                </a:lnTo>
                <a:lnTo>
                  <a:pt x="77270" y="54210"/>
                </a:lnTo>
                <a:lnTo>
                  <a:pt x="77240" y="54170"/>
                </a:lnTo>
                <a:lnTo>
                  <a:pt x="77250" y="54170"/>
                </a:lnTo>
                <a:lnTo>
                  <a:pt x="77200" y="54130"/>
                </a:lnTo>
                <a:lnTo>
                  <a:pt x="77170" y="54100"/>
                </a:lnTo>
                <a:lnTo>
                  <a:pt x="77160" y="54090"/>
                </a:lnTo>
                <a:lnTo>
                  <a:pt x="77150" y="54080"/>
                </a:lnTo>
                <a:lnTo>
                  <a:pt x="77140" y="54070"/>
                </a:lnTo>
                <a:lnTo>
                  <a:pt x="77120" y="54070"/>
                </a:lnTo>
                <a:lnTo>
                  <a:pt x="77070" y="54070"/>
                </a:lnTo>
                <a:lnTo>
                  <a:pt x="77060" y="54070"/>
                </a:lnTo>
                <a:lnTo>
                  <a:pt x="77050" y="54070"/>
                </a:lnTo>
                <a:lnTo>
                  <a:pt x="77050" y="54080"/>
                </a:lnTo>
                <a:lnTo>
                  <a:pt x="77040" y="54090"/>
                </a:lnTo>
                <a:lnTo>
                  <a:pt x="77040" y="54100"/>
                </a:lnTo>
                <a:lnTo>
                  <a:pt x="77030" y="54120"/>
                </a:lnTo>
                <a:lnTo>
                  <a:pt x="77010" y="54140"/>
                </a:lnTo>
                <a:lnTo>
                  <a:pt x="77000" y="54150"/>
                </a:lnTo>
                <a:lnTo>
                  <a:pt x="76970" y="54160"/>
                </a:lnTo>
                <a:lnTo>
                  <a:pt x="76970" y="54170"/>
                </a:lnTo>
                <a:lnTo>
                  <a:pt x="76980" y="54180"/>
                </a:lnTo>
                <a:lnTo>
                  <a:pt x="76980" y="54210"/>
                </a:lnTo>
                <a:lnTo>
                  <a:pt x="76980" y="54220"/>
                </a:lnTo>
                <a:lnTo>
                  <a:pt x="76990" y="54220"/>
                </a:lnTo>
                <a:lnTo>
                  <a:pt x="77030" y="54240"/>
                </a:lnTo>
                <a:lnTo>
                  <a:pt x="77050" y="54250"/>
                </a:lnTo>
                <a:lnTo>
                  <a:pt x="77030" y="54300"/>
                </a:lnTo>
                <a:lnTo>
                  <a:pt x="77010" y="54310"/>
                </a:lnTo>
                <a:lnTo>
                  <a:pt x="76990" y="54330"/>
                </a:lnTo>
                <a:lnTo>
                  <a:pt x="76970" y="54300"/>
                </a:lnTo>
                <a:lnTo>
                  <a:pt x="76960" y="54330"/>
                </a:lnTo>
                <a:lnTo>
                  <a:pt x="76960" y="54360"/>
                </a:lnTo>
                <a:lnTo>
                  <a:pt x="76960" y="54370"/>
                </a:lnTo>
                <a:lnTo>
                  <a:pt x="76950" y="54390"/>
                </a:lnTo>
                <a:lnTo>
                  <a:pt x="76960" y="54400"/>
                </a:lnTo>
                <a:lnTo>
                  <a:pt x="76990" y="54380"/>
                </a:lnTo>
                <a:lnTo>
                  <a:pt x="76990" y="54400"/>
                </a:lnTo>
                <a:lnTo>
                  <a:pt x="77000" y="54450"/>
                </a:lnTo>
                <a:lnTo>
                  <a:pt x="77020" y="54540"/>
                </a:lnTo>
                <a:lnTo>
                  <a:pt x="76960" y="54520"/>
                </a:lnTo>
                <a:lnTo>
                  <a:pt x="76930" y="54520"/>
                </a:lnTo>
                <a:lnTo>
                  <a:pt x="76900" y="54570"/>
                </a:lnTo>
                <a:lnTo>
                  <a:pt x="76880" y="54610"/>
                </a:lnTo>
                <a:lnTo>
                  <a:pt x="76840" y="54620"/>
                </a:lnTo>
                <a:lnTo>
                  <a:pt x="76780" y="54640"/>
                </a:lnTo>
                <a:lnTo>
                  <a:pt x="76780" y="54670"/>
                </a:lnTo>
                <a:lnTo>
                  <a:pt x="76790" y="54720"/>
                </a:lnTo>
                <a:lnTo>
                  <a:pt x="76800" y="54740"/>
                </a:lnTo>
                <a:lnTo>
                  <a:pt x="76800" y="54750"/>
                </a:lnTo>
                <a:lnTo>
                  <a:pt x="76810" y="54740"/>
                </a:lnTo>
                <a:lnTo>
                  <a:pt x="76820" y="54740"/>
                </a:lnTo>
                <a:lnTo>
                  <a:pt x="76830" y="54740"/>
                </a:lnTo>
                <a:lnTo>
                  <a:pt x="76840" y="54740"/>
                </a:lnTo>
                <a:lnTo>
                  <a:pt x="76850" y="54740"/>
                </a:lnTo>
                <a:lnTo>
                  <a:pt x="76870" y="54740"/>
                </a:lnTo>
                <a:lnTo>
                  <a:pt x="76870" y="54730"/>
                </a:lnTo>
                <a:lnTo>
                  <a:pt x="76920" y="54730"/>
                </a:lnTo>
                <a:lnTo>
                  <a:pt x="76930" y="54720"/>
                </a:lnTo>
                <a:lnTo>
                  <a:pt x="76990" y="54670"/>
                </a:lnTo>
                <a:lnTo>
                  <a:pt x="77000" y="54660"/>
                </a:lnTo>
                <a:lnTo>
                  <a:pt x="77040" y="54630"/>
                </a:lnTo>
                <a:lnTo>
                  <a:pt x="77040" y="54620"/>
                </a:lnTo>
                <a:lnTo>
                  <a:pt x="77050" y="54590"/>
                </a:lnTo>
                <a:lnTo>
                  <a:pt x="77070" y="54610"/>
                </a:lnTo>
                <a:lnTo>
                  <a:pt x="77110" y="54650"/>
                </a:lnTo>
                <a:lnTo>
                  <a:pt x="77080" y="54680"/>
                </a:lnTo>
                <a:lnTo>
                  <a:pt x="77080" y="54690"/>
                </a:lnTo>
                <a:lnTo>
                  <a:pt x="77060" y="54720"/>
                </a:lnTo>
                <a:lnTo>
                  <a:pt x="77040" y="54730"/>
                </a:lnTo>
                <a:lnTo>
                  <a:pt x="77040" y="54740"/>
                </a:lnTo>
                <a:lnTo>
                  <a:pt x="77030" y="54750"/>
                </a:lnTo>
                <a:lnTo>
                  <a:pt x="77010" y="54780"/>
                </a:lnTo>
                <a:lnTo>
                  <a:pt x="76990" y="54800"/>
                </a:lnTo>
                <a:lnTo>
                  <a:pt x="76980" y="54810"/>
                </a:lnTo>
                <a:lnTo>
                  <a:pt x="76910" y="54840"/>
                </a:lnTo>
                <a:lnTo>
                  <a:pt x="76890" y="54850"/>
                </a:lnTo>
                <a:lnTo>
                  <a:pt x="76870" y="54850"/>
                </a:lnTo>
                <a:lnTo>
                  <a:pt x="76830" y="5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