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Kambja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amb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5390" y="43910"/>
                </a:moveTo>
                <a:lnTo>
                  <a:pt x="75380" y="43930"/>
                </a:lnTo>
                <a:lnTo>
                  <a:pt x="75380" y="43940"/>
                </a:lnTo>
                <a:lnTo>
                  <a:pt x="75380" y="43960"/>
                </a:lnTo>
                <a:lnTo>
                  <a:pt x="75380" y="43970"/>
                </a:lnTo>
                <a:lnTo>
                  <a:pt x="75370" y="43970"/>
                </a:lnTo>
                <a:lnTo>
                  <a:pt x="75370" y="43980"/>
                </a:lnTo>
                <a:lnTo>
                  <a:pt x="75360" y="43980"/>
                </a:lnTo>
                <a:lnTo>
                  <a:pt x="75360" y="43990"/>
                </a:lnTo>
                <a:lnTo>
                  <a:pt x="75370" y="43990"/>
                </a:lnTo>
                <a:lnTo>
                  <a:pt x="75380" y="43990"/>
                </a:lnTo>
                <a:lnTo>
                  <a:pt x="75390" y="44000"/>
                </a:lnTo>
                <a:lnTo>
                  <a:pt x="75390" y="44010"/>
                </a:lnTo>
                <a:lnTo>
                  <a:pt x="75390" y="44020"/>
                </a:lnTo>
                <a:lnTo>
                  <a:pt x="75390" y="44030"/>
                </a:lnTo>
                <a:lnTo>
                  <a:pt x="75380" y="44040"/>
                </a:lnTo>
                <a:lnTo>
                  <a:pt x="75370" y="44050"/>
                </a:lnTo>
                <a:lnTo>
                  <a:pt x="75370" y="44060"/>
                </a:lnTo>
                <a:lnTo>
                  <a:pt x="75360" y="44060"/>
                </a:lnTo>
                <a:lnTo>
                  <a:pt x="75340" y="44070"/>
                </a:lnTo>
                <a:lnTo>
                  <a:pt x="75340" y="44080"/>
                </a:lnTo>
                <a:lnTo>
                  <a:pt x="75330" y="44080"/>
                </a:lnTo>
                <a:lnTo>
                  <a:pt x="75320" y="44070"/>
                </a:lnTo>
                <a:lnTo>
                  <a:pt x="75310" y="44070"/>
                </a:lnTo>
                <a:lnTo>
                  <a:pt x="75300" y="44070"/>
                </a:lnTo>
                <a:lnTo>
                  <a:pt x="75280" y="44060"/>
                </a:lnTo>
                <a:lnTo>
                  <a:pt x="75260" y="44050"/>
                </a:lnTo>
                <a:lnTo>
                  <a:pt x="75240" y="44050"/>
                </a:lnTo>
                <a:lnTo>
                  <a:pt x="75230" y="44040"/>
                </a:lnTo>
                <a:lnTo>
                  <a:pt x="75220" y="44040"/>
                </a:lnTo>
                <a:lnTo>
                  <a:pt x="75210" y="44040"/>
                </a:lnTo>
                <a:lnTo>
                  <a:pt x="75200" y="44040"/>
                </a:lnTo>
                <a:lnTo>
                  <a:pt x="75200" y="44030"/>
                </a:lnTo>
                <a:lnTo>
                  <a:pt x="75190" y="44040"/>
                </a:lnTo>
                <a:lnTo>
                  <a:pt x="75180" y="44040"/>
                </a:lnTo>
                <a:lnTo>
                  <a:pt x="75170" y="44040"/>
                </a:lnTo>
                <a:lnTo>
                  <a:pt x="75170" y="44050"/>
                </a:lnTo>
                <a:lnTo>
                  <a:pt x="75160" y="44050"/>
                </a:lnTo>
                <a:lnTo>
                  <a:pt x="75150" y="44050"/>
                </a:lnTo>
                <a:lnTo>
                  <a:pt x="75140" y="44060"/>
                </a:lnTo>
                <a:lnTo>
                  <a:pt x="75130" y="44060"/>
                </a:lnTo>
                <a:lnTo>
                  <a:pt x="75120" y="44060"/>
                </a:lnTo>
                <a:lnTo>
                  <a:pt x="75120" y="44070"/>
                </a:lnTo>
                <a:lnTo>
                  <a:pt x="75110" y="44070"/>
                </a:lnTo>
                <a:lnTo>
                  <a:pt x="75100" y="44080"/>
                </a:lnTo>
                <a:lnTo>
                  <a:pt x="75080" y="44090"/>
                </a:lnTo>
                <a:lnTo>
                  <a:pt x="75070" y="44100"/>
                </a:lnTo>
                <a:lnTo>
                  <a:pt x="75070" y="44110"/>
                </a:lnTo>
                <a:lnTo>
                  <a:pt x="75060" y="44110"/>
                </a:lnTo>
                <a:lnTo>
                  <a:pt x="75060" y="44120"/>
                </a:lnTo>
                <a:lnTo>
                  <a:pt x="75050" y="44120"/>
                </a:lnTo>
                <a:lnTo>
                  <a:pt x="75040" y="44120"/>
                </a:lnTo>
                <a:lnTo>
                  <a:pt x="75030" y="44130"/>
                </a:lnTo>
                <a:lnTo>
                  <a:pt x="75030" y="44140"/>
                </a:lnTo>
                <a:lnTo>
                  <a:pt x="75020" y="44140"/>
                </a:lnTo>
                <a:lnTo>
                  <a:pt x="75020" y="44150"/>
                </a:lnTo>
                <a:lnTo>
                  <a:pt x="75020" y="44160"/>
                </a:lnTo>
                <a:lnTo>
                  <a:pt x="75000" y="44160"/>
                </a:lnTo>
                <a:lnTo>
                  <a:pt x="74980" y="44160"/>
                </a:lnTo>
                <a:lnTo>
                  <a:pt x="74970" y="44160"/>
                </a:lnTo>
                <a:lnTo>
                  <a:pt x="74960" y="44160"/>
                </a:lnTo>
                <a:lnTo>
                  <a:pt x="74950" y="44160"/>
                </a:lnTo>
                <a:lnTo>
                  <a:pt x="74940" y="44160"/>
                </a:lnTo>
                <a:lnTo>
                  <a:pt x="74930" y="44160"/>
                </a:lnTo>
                <a:lnTo>
                  <a:pt x="74920" y="44160"/>
                </a:lnTo>
                <a:lnTo>
                  <a:pt x="74910" y="44160"/>
                </a:lnTo>
                <a:lnTo>
                  <a:pt x="74900" y="44160"/>
                </a:lnTo>
                <a:lnTo>
                  <a:pt x="74890" y="44160"/>
                </a:lnTo>
                <a:lnTo>
                  <a:pt x="74890" y="44150"/>
                </a:lnTo>
                <a:lnTo>
                  <a:pt x="74880" y="44150"/>
                </a:lnTo>
                <a:lnTo>
                  <a:pt x="74860" y="44150"/>
                </a:lnTo>
                <a:lnTo>
                  <a:pt x="74840" y="44150"/>
                </a:lnTo>
                <a:lnTo>
                  <a:pt x="74830" y="44150"/>
                </a:lnTo>
                <a:lnTo>
                  <a:pt x="74820" y="44150"/>
                </a:lnTo>
                <a:lnTo>
                  <a:pt x="74820" y="44160"/>
                </a:lnTo>
                <a:lnTo>
                  <a:pt x="74820" y="44170"/>
                </a:lnTo>
                <a:lnTo>
                  <a:pt x="74820" y="44180"/>
                </a:lnTo>
                <a:lnTo>
                  <a:pt x="74820" y="44190"/>
                </a:lnTo>
                <a:lnTo>
                  <a:pt x="74810" y="44260"/>
                </a:lnTo>
                <a:lnTo>
                  <a:pt x="74810" y="44270"/>
                </a:lnTo>
                <a:lnTo>
                  <a:pt x="74820" y="44270"/>
                </a:lnTo>
                <a:lnTo>
                  <a:pt x="74840" y="44270"/>
                </a:lnTo>
                <a:lnTo>
                  <a:pt x="74850" y="44270"/>
                </a:lnTo>
                <a:lnTo>
                  <a:pt x="74860" y="44270"/>
                </a:lnTo>
                <a:lnTo>
                  <a:pt x="74950" y="44270"/>
                </a:lnTo>
                <a:lnTo>
                  <a:pt x="74950" y="44280"/>
                </a:lnTo>
                <a:lnTo>
                  <a:pt x="74960" y="44280"/>
                </a:lnTo>
                <a:lnTo>
                  <a:pt x="74970" y="44280"/>
                </a:lnTo>
                <a:lnTo>
                  <a:pt x="74980" y="44280"/>
                </a:lnTo>
                <a:lnTo>
                  <a:pt x="74980" y="44290"/>
                </a:lnTo>
                <a:lnTo>
                  <a:pt x="74970" y="44300"/>
                </a:lnTo>
                <a:lnTo>
                  <a:pt x="74980" y="44330"/>
                </a:lnTo>
                <a:lnTo>
                  <a:pt x="74990" y="44360"/>
                </a:lnTo>
                <a:lnTo>
                  <a:pt x="74990" y="44370"/>
                </a:lnTo>
                <a:lnTo>
                  <a:pt x="74980" y="44380"/>
                </a:lnTo>
                <a:lnTo>
                  <a:pt x="74970" y="44400"/>
                </a:lnTo>
                <a:lnTo>
                  <a:pt x="74960" y="44420"/>
                </a:lnTo>
                <a:lnTo>
                  <a:pt x="74950" y="44430"/>
                </a:lnTo>
                <a:lnTo>
                  <a:pt x="74960" y="44450"/>
                </a:lnTo>
                <a:lnTo>
                  <a:pt x="74960" y="44460"/>
                </a:lnTo>
                <a:lnTo>
                  <a:pt x="74960" y="44470"/>
                </a:lnTo>
                <a:lnTo>
                  <a:pt x="74960" y="44480"/>
                </a:lnTo>
                <a:lnTo>
                  <a:pt x="74950" y="44490"/>
                </a:lnTo>
                <a:lnTo>
                  <a:pt x="74950" y="44480"/>
                </a:lnTo>
                <a:lnTo>
                  <a:pt x="74940" y="44490"/>
                </a:lnTo>
                <a:lnTo>
                  <a:pt x="74940" y="44500"/>
                </a:lnTo>
                <a:lnTo>
                  <a:pt x="74950" y="44500"/>
                </a:lnTo>
                <a:lnTo>
                  <a:pt x="74950" y="44510"/>
                </a:lnTo>
                <a:lnTo>
                  <a:pt x="74960" y="44510"/>
                </a:lnTo>
                <a:lnTo>
                  <a:pt x="74960" y="44520"/>
                </a:lnTo>
                <a:lnTo>
                  <a:pt x="74960" y="44530"/>
                </a:lnTo>
                <a:lnTo>
                  <a:pt x="74960" y="44540"/>
                </a:lnTo>
                <a:lnTo>
                  <a:pt x="74970" y="44540"/>
                </a:lnTo>
                <a:lnTo>
                  <a:pt x="74970" y="44550"/>
                </a:lnTo>
                <a:lnTo>
                  <a:pt x="74980" y="44550"/>
                </a:lnTo>
                <a:lnTo>
                  <a:pt x="74990" y="44550"/>
                </a:lnTo>
                <a:lnTo>
                  <a:pt x="74990" y="44560"/>
                </a:lnTo>
                <a:lnTo>
                  <a:pt x="74990" y="44570"/>
                </a:lnTo>
                <a:lnTo>
                  <a:pt x="74990" y="44580"/>
                </a:lnTo>
                <a:lnTo>
                  <a:pt x="74990" y="44590"/>
                </a:lnTo>
                <a:lnTo>
                  <a:pt x="74980" y="44600"/>
                </a:lnTo>
                <a:lnTo>
                  <a:pt x="74980" y="44610"/>
                </a:lnTo>
                <a:lnTo>
                  <a:pt x="74970" y="44610"/>
                </a:lnTo>
                <a:lnTo>
                  <a:pt x="74960" y="44610"/>
                </a:lnTo>
                <a:lnTo>
                  <a:pt x="74960" y="44620"/>
                </a:lnTo>
                <a:lnTo>
                  <a:pt x="74950" y="44620"/>
                </a:lnTo>
                <a:lnTo>
                  <a:pt x="74950" y="44630"/>
                </a:lnTo>
                <a:lnTo>
                  <a:pt x="74950" y="44640"/>
                </a:lnTo>
                <a:lnTo>
                  <a:pt x="74940" y="44640"/>
                </a:lnTo>
                <a:lnTo>
                  <a:pt x="74930" y="44650"/>
                </a:lnTo>
                <a:lnTo>
                  <a:pt x="74920" y="44650"/>
                </a:lnTo>
                <a:lnTo>
                  <a:pt x="74920" y="44660"/>
                </a:lnTo>
                <a:lnTo>
                  <a:pt x="74910" y="44660"/>
                </a:lnTo>
                <a:lnTo>
                  <a:pt x="74910" y="44670"/>
                </a:lnTo>
                <a:lnTo>
                  <a:pt x="74900" y="44670"/>
                </a:lnTo>
                <a:lnTo>
                  <a:pt x="74890" y="44680"/>
                </a:lnTo>
                <a:lnTo>
                  <a:pt x="74890" y="44690"/>
                </a:lnTo>
                <a:lnTo>
                  <a:pt x="74880" y="44700"/>
                </a:lnTo>
                <a:lnTo>
                  <a:pt x="74880" y="44710"/>
                </a:lnTo>
                <a:lnTo>
                  <a:pt x="74870" y="44710"/>
                </a:lnTo>
                <a:lnTo>
                  <a:pt x="74860" y="44710"/>
                </a:lnTo>
                <a:lnTo>
                  <a:pt x="74860" y="44720"/>
                </a:lnTo>
                <a:lnTo>
                  <a:pt x="74850" y="44720"/>
                </a:lnTo>
                <a:lnTo>
                  <a:pt x="74850" y="44730"/>
                </a:lnTo>
                <a:lnTo>
                  <a:pt x="74840" y="44730"/>
                </a:lnTo>
                <a:lnTo>
                  <a:pt x="74840" y="44740"/>
                </a:lnTo>
                <a:lnTo>
                  <a:pt x="74850" y="44750"/>
                </a:lnTo>
                <a:lnTo>
                  <a:pt x="74840" y="44850"/>
                </a:lnTo>
                <a:lnTo>
                  <a:pt x="74810" y="44850"/>
                </a:lnTo>
                <a:lnTo>
                  <a:pt x="74810" y="44860"/>
                </a:lnTo>
                <a:lnTo>
                  <a:pt x="74810" y="44870"/>
                </a:lnTo>
                <a:lnTo>
                  <a:pt x="74810" y="44900"/>
                </a:lnTo>
                <a:lnTo>
                  <a:pt x="74810" y="44920"/>
                </a:lnTo>
                <a:lnTo>
                  <a:pt x="74800" y="44950"/>
                </a:lnTo>
                <a:lnTo>
                  <a:pt x="74800" y="45010"/>
                </a:lnTo>
                <a:lnTo>
                  <a:pt x="74800" y="45020"/>
                </a:lnTo>
                <a:lnTo>
                  <a:pt x="74910" y="45030"/>
                </a:lnTo>
                <a:lnTo>
                  <a:pt x="74920" y="45030"/>
                </a:lnTo>
                <a:lnTo>
                  <a:pt x="74920" y="45050"/>
                </a:lnTo>
                <a:lnTo>
                  <a:pt x="74930" y="45050"/>
                </a:lnTo>
                <a:lnTo>
                  <a:pt x="74950" y="45050"/>
                </a:lnTo>
                <a:lnTo>
                  <a:pt x="74950" y="45060"/>
                </a:lnTo>
                <a:lnTo>
                  <a:pt x="74950" y="45070"/>
                </a:lnTo>
                <a:lnTo>
                  <a:pt x="74960" y="45090"/>
                </a:lnTo>
                <a:lnTo>
                  <a:pt x="74960" y="45110"/>
                </a:lnTo>
                <a:lnTo>
                  <a:pt x="74960" y="45130"/>
                </a:lnTo>
                <a:lnTo>
                  <a:pt x="74960" y="45150"/>
                </a:lnTo>
                <a:lnTo>
                  <a:pt x="74970" y="45170"/>
                </a:lnTo>
                <a:lnTo>
                  <a:pt x="74970" y="45210"/>
                </a:lnTo>
                <a:lnTo>
                  <a:pt x="74970" y="45260"/>
                </a:lnTo>
                <a:lnTo>
                  <a:pt x="74980" y="45290"/>
                </a:lnTo>
                <a:lnTo>
                  <a:pt x="74980" y="45300"/>
                </a:lnTo>
                <a:lnTo>
                  <a:pt x="74980" y="45310"/>
                </a:lnTo>
                <a:lnTo>
                  <a:pt x="74970" y="45310"/>
                </a:lnTo>
                <a:lnTo>
                  <a:pt x="74970" y="45320"/>
                </a:lnTo>
                <a:lnTo>
                  <a:pt x="74980" y="45320"/>
                </a:lnTo>
                <a:lnTo>
                  <a:pt x="74980" y="45340"/>
                </a:lnTo>
                <a:lnTo>
                  <a:pt x="74990" y="45340"/>
                </a:lnTo>
                <a:lnTo>
                  <a:pt x="74990" y="45360"/>
                </a:lnTo>
                <a:lnTo>
                  <a:pt x="75000" y="45360"/>
                </a:lnTo>
                <a:lnTo>
                  <a:pt x="75020" y="45360"/>
                </a:lnTo>
                <a:lnTo>
                  <a:pt x="75040" y="45380"/>
                </a:lnTo>
                <a:lnTo>
                  <a:pt x="75060" y="45390"/>
                </a:lnTo>
                <a:lnTo>
                  <a:pt x="75070" y="45400"/>
                </a:lnTo>
                <a:lnTo>
                  <a:pt x="75080" y="45420"/>
                </a:lnTo>
                <a:lnTo>
                  <a:pt x="75100" y="45480"/>
                </a:lnTo>
                <a:lnTo>
                  <a:pt x="75110" y="45500"/>
                </a:lnTo>
                <a:lnTo>
                  <a:pt x="75160" y="45660"/>
                </a:lnTo>
                <a:lnTo>
                  <a:pt x="75170" y="45690"/>
                </a:lnTo>
                <a:lnTo>
                  <a:pt x="75180" y="45700"/>
                </a:lnTo>
                <a:lnTo>
                  <a:pt x="75180" y="45730"/>
                </a:lnTo>
                <a:lnTo>
                  <a:pt x="75200" y="45730"/>
                </a:lnTo>
                <a:lnTo>
                  <a:pt x="75210" y="45730"/>
                </a:lnTo>
                <a:lnTo>
                  <a:pt x="75200" y="45730"/>
                </a:lnTo>
                <a:lnTo>
                  <a:pt x="75210" y="45720"/>
                </a:lnTo>
                <a:lnTo>
                  <a:pt x="75220" y="45720"/>
                </a:lnTo>
                <a:lnTo>
                  <a:pt x="75200" y="45700"/>
                </a:lnTo>
                <a:lnTo>
                  <a:pt x="75210" y="45700"/>
                </a:lnTo>
                <a:lnTo>
                  <a:pt x="75260" y="45670"/>
                </a:lnTo>
                <a:lnTo>
                  <a:pt x="75300" y="45670"/>
                </a:lnTo>
                <a:lnTo>
                  <a:pt x="75350" y="45660"/>
                </a:lnTo>
                <a:lnTo>
                  <a:pt x="75400" y="45650"/>
                </a:lnTo>
                <a:lnTo>
                  <a:pt x="75420" y="45620"/>
                </a:lnTo>
                <a:lnTo>
                  <a:pt x="75430" y="45590"/>
                </a:lnTo>
                <a:lnTo>
                  <a:pt x="75550" y="45570"/>
                </a:lnTo>
                <a:lnTo>
                  <a:pt x="75650" y="45560"/>
                </a:lnTo>
                <a:lnTo>
                  <a:pt x="75640" y="45580"/>
                </a:lnTo>
                <a:lnTo>
                  <a:pt x="75630" y="45590"/>
                </a:lnTo>
                <a:lnTo>
                  <a:pt x="75710" y="45640"/>
                </a:lnTo>
                <a:lnTo>
                  <a:pt x="75700" y="45660"/>
                </a:lnTo>
                <a:lnTo>
                  <a:pt x="75700" y="45670"/>
                </a:lnTo>
                <a:lnTo>
                  <a:pt x="75740" y="45680"/>
                </a:lnTo>
                <a:lnTo>
                  <a:pt x="75750" y="45680"/>
                </a:lnTo>
                <a:lnTo>
                  <a:pt x="75760" y="45690"/>
                </a:lnTo>
                <a:lnTo>
                  <a:pt x="75760" y="45700"/>
                </a:lnTo>
                <a:lnTo>
                  <a:pt x="75760" y="45720"/>
                </a:lnTo>
                <a:lnTo>
                  <a:pt x="75770" y="45750"/>
                </a:lnTo>
                <a:lnTo>
                  <a:pt x="75790" y="45780"/>
                </a:lnTo>
                <a:lnTo>
                  <a:pt x="75790" y="45810"/>
                </a:lnTo>
                <a:lnTo>
                  <a:pt x="75840" y="45840"/>
                </a:lnTo>
                <a:lnTo>
                  <a:pt x="75850" y="45860"/>
                </a:lnTo>
                <a:lnTo>
                  <a:pt x="75910" y="45850"/>
                </a:lnTo>
                <a:lnTo>
                  <a:pt x="75970" y="45840"/>
                </a:lnTo>
                <a:lnTo>
                  <a:pt x="75990" y="45840"/>
                </a:lnTo>
                <a:lnTo>
                  <a:pt x="76020" y="45830"/>
                </a:lnTo>
                <a:lnTo>
                  <a:pt x="75990" y="45880"/>
                </a:lnTo>
                <a:lnTo>
                  <a:pt x="75910" y="46070"/>
                </a:lnTo>
                <a:lnTo>
                  <a:pt x="75960" y="46080"/>
                </a:lnTo>
                <a:lnTo>
                  <a:pt x="75970" y="46150"/>
                </a:lnTo>
                <a:lnTo>
                  <a:pt x="75930" y="46180"/>
                </a:lnTo>
                <a:lnTo>
                  <a:pt x="75940" y="46230"/>
                </a:lnTo>
                <a:lnTo>
                  <a:pt x="75970" y="46240"/>
                </a:lnTo>
                <a:lnTo>
                  <a:pt x="75980" y="46240"/>
                </a:lnTo>
                <a:lnTo>
                  <a:pt x="76030" y="46260"/>
                </a:lnTo>
                <a:lnTo>
                  <a:pt x="76070" y="46270"/>
                </a:lnTo>
                <a:lnTo>
                  <a:pt x="76110" y="46250"/>
                </a:lnTo>
                <a:lnTo>
                  <a:pt x="76130" y="46270"/>
                </a:lnTo>
                <a:lnTo>
                  <a:pt x="76140" y="46280"/>
                </a:lnTo>
                <a:lnTo>
                  <a:pt x="76140" y="46290"/>
                </a:lnTo>
                <a:lnTo>
                  <a:pt x="76150" y="46300"/>
                </a:lnTo>
                <a:lnTo>
                  <a:pt x="76160" y="46310"/>
                </a:lnTo>
                <a:lnTo>
                  <a:pt x="76150" y="46320"/>
                </a:lnTo>
                <a:lnTo>
                  <a:pt x="76160" y="46330"/>
                </a:lnTo>
                <a:lnTo>
                  <a:pt x="76160" y="46350"/>
                </a:lnTo>
                <a:lnTo>
                  <a:pt x="76160" y="46360"/>
                </a:lnTo>
                <a:lnTo>
                  <a:pt x="76160" y="46370"/>
                </a:lnTo>
                <a:lnTo>
                  <a:pt x="76170" y="46370"/>
                </a:lnTo>
                <a:lnTo>
                  <a:pt x="76170" y="46380"/>
                </a:lnTo>
                <a:lnTo>
                  <a:pt x="76170" y="46390"/>
                </a:lnTo>
                <a:lnTo>
                  <a:pt x="76180" y="46400"/>
                </a:lnTo>
                <a:lnTo>
                  <a:pt x="76180" y="46410"/>
                </a:lnTo>
                <a:lnTo>
                  <a:pt x="76170" y="46410"/>
                </a:lnTo>
                <a:lnTo>
                  <a:pt x="76190" y="46460"/>
                </a:lnTo>
                <a:lnTo>
                  <a:pt x="76190" y="46470"/>
                </a:lnTo>
                <a:lnTo>
                  <a:pt x="76200" y="46530"/>
                </a:lnTo>
                <a:lnTo>
                  <a:pt x="76210" y="46560"/>
                </a:lnTo>
                <a:lnTo>
                  <a:pt x="76190" y="46560"/>
                </a:lnTo>
                <a:lnTo>
                  <a:pt x="76180" y="46560"/>
                </a:lnTo>
                <a:lnTo>
                  <a:pt x="76160" y="46550"/>
                </a:lnTo>
                <a:lnTo>
                  <a:pt x="76140" y="46550"/>
                </a:lnTo>
                <a:lnTo>
                  <a:pt x="76130" y="46550"/>
                </a:lnTo>
                <a:lnTo>
                  <a:pt x="76130" y="46580"/>
                </a:lnTo>
                <a:lnTo>
                  <a:pt x="76130" y="46590"/>
                </a:lnTo>
                <a:lnTo>
                  <a:pt x="76120" y="46600"/>
                </a:lnTo>
                <a:lnTo>
                  <a:pt x="76120" y="46610"/>
                </a:lnTo>
                <a:lnTo>
                  <a:pt x="76080" y="46790"/>
                </a:lnTo>
                <a:lnTo>
                  <a:pt x="76030" y="46770"/>
                </a:lnTo>
                <a:lnTo>
                  <a:pt x="75990" y="46770"/>
                </a:lnTo>
                <a:lnTo>
                  <a:pt x="75980" y="46740"/>
                </a:lnTo>
                <a:lnTo>
                  <a:pt x="75920" y="46730"/>
                </a:lnTo>
                <a:lnTo>
                  <a:pt x="75920" y="46740"/>
                </a:lnTo>
                <a:lnTo>
                  <a:pt x="75910" y="46750"/>
                </a:lnTo>
                <a:lnTo>
                  <a:pt x="76020" y="46850"/>
                </a:lnTo>
                <a:lnTo>
                  <a:pt x="76150" y="46980"/>
                </a:lnTo>
                <a:lnTo>
                  <a:pt x="76180" y="47010"/>
                </a:lnTo>
                <a:lnTo>
                  <a:pt x="76210" y="47040"/>
                </a:lnTo>
                <a:lnTo>
                  <a:pt x="76260" y="47090"/>
                </a:lnTo>
                <a:lnTo>
                  <a:pt x="76290" y="47120"/>
                </a:lnTo>
                <a:lnTo>
                  <a:pt x="76360" y="47180"/>
                </a:lnTo>
                <a:lnTo>
                  <a:pt x="76420" y="47250"/>
                </a:lnTo>
                <a:lnTo>
                  <a:pt x="76440" y="47270"/>
                </a:lnTo>
                <a:lnTo>
                  <a:pt x="76500" y="47330"/>
                </a:lnTo>
                <a:lnTo>
                  <a:pt x="76510" y="47330"/>
                </a:lnTo>
                <a:lnTo>
                  <a:pt x="76500" y="47340"/>
                </a:lnTo>
                <a:lnTo>
                  <a:pt x="76500" y="47360"/>
                </a:lnTo>
                <a:lnTo>
                  <a:pt x="76500" y="47380"/>
                </a:lnTo>
                <a:lnTo>
                  <a:pt x="76500" y="47390"/>
                </a:lnTo>
                <a:lnTo>
                  <a:pt x="76500" y="47400"/>
                </a:lnTo>
                <a:lnTo>
                  <a:pt x="76500" y="47410"/>
                </a:lnTo>
                <a:lnTo>
                  <a:pt x="76500" y="47430"/>
                </a:lnTo>
                <a:lnTo>
                  <a:pt x="76500" y="47440"/>
                </a:lnTo>
                <a:lnTo>
                  <a:pt x="76490" y="47480"/>
                </a:lnTo>
                <a:lnTo>
                  <a:pt x="76490" y="47500"/>
                </a:lnTo>
                <a:lnTo>
                  <a:pt x="76490" y="47520"/>
                </a:lnTo>
                <a:lnTo>
                  <a:pt x="76490" y="47530"/>
                </a:lnTo>
                <a:lnTo>
                  <a:pt x="76500" y="47550"/>
                </a:lnTo>
                <a:lnTo>
                  <a:pt x="76510" y="47580"/>
                </a:lnTo>
                <a:lnTo>
                  <a:pt x="76490" y="47590"/>
                </a:lnTo>
                <a:lnTo>
                  <a:pt x="76440" y="47600"/>
                </a:lnTo>
                <a:lnTo>
                  <a:pt x="76430" y="47600"/>
                </a:lnTo>
                <a:lnTo>
                  <a:pt x="76430" y="47620"/>
                </a:lnTo>
                <a:lnTo>
                  <a:pt x="76430" y="47640"/>
                </a:lnTo>
                <a:lnTo>
                  <a:pt x="76420" y="47650"/>
                </a:lnTo>
                <a:lnTo>
                  <a:pt x="76400" y="47660"/>
                </a:lnTo>
                <a:lnTo>
                  <a:pt x="76350" y="47700"/>
                </a:lnTo>
                <a:lnTo>
                  <a:pt x="76340" y="47710"/>
                </a:lnTo>
                <a:lnTo>
                  <a:pt x="76340" y="47700"/>
                </a:lnTo>
                <a:lnTo>
                  <a:pt x="76330" y="47670"/>
                </a:lnTo>
                <a:lnTo>
                  <a:pt x="76290" y="47680"/>
                </a:lnTo>
                <a:lnTo>
                  <a:pt x="76280" y="47680"/>
                </a:lnTo>
                <a:lnTo>
                  <a:pt x="76270" y="47680"/>
                </a:lnTo>
                <a:lnTo>
                  <a:pt x="76250" y="47690"/>
                </a:lnTo>
                <a:lnTo>
                  <a:pt x="76220" y="47700"/>
                </a:lnTo>
                <a:lnTo>
                  <a:pt x="76210" y="47710"/>
                </a:lnTo>
                <a:lnTo>
                  <a:pt x="76210" y="47720"/>
                </a:lnTo>
                <a:lnTo>
                  <a:pt x="76200" y="47730"/>
                </a:lnTo>
                <a:lnTo>
                  <a:pt x="76200" y="47740"/>
                </a:lnTo>
                <a:lnTo>
                  <a:pt x="76190" y="47760"/>
                </a:lnTo>
                <a:lnTo>
                  <a:pt x="76190" y="47770"/>
                </a:lnTo>
                <a:lnTo>
                  <a:pt x="76190" y="47780"/>
                </a:lnTo>
                <a:lnTo>
                  <a:pt x="76160" y="47830"/>
                </a:lnTo>
                <a:lnTo>
                  <a:pt x="76130" y="47860"/>
                </a:lnTo>
                <a:lnTo>
                  <a:pt x="76110" y="47880"/>
                </a:lnTo>
                <a:lnTo>
                  <a:pt x="76070" y="47900"/>
                </a:lnTo>
                <a:lnTo>
                  <a:pt x="76070" y="47920"/>
                </a:lnTo>
                <a:lnTo>
                  <a:pt x="76070" y="47940"/>
                </a:lnTo>
                <a:lnTo>
                  <a:pt x="76070" y="47950"/>
                </a:lnTo>
                <a:lnTo>
                  <a:pt x="76060" y="47980"/>
                </a:lnTo>
                <a:lnTo>
                  <a:pt x="76050" y="47990"/>
                </a:lnTo>
                <a:lnTo>
                  <a:pt x="76040" y="48000"/>
                </a:lnTo>
                <a:lnTo>
                  <a:pt x="76030" y="48000"/>
                </a:lnTo>
                <a:lnTo>
                  <a:pt x="76020" y="48010"/>
                </a:lnTo>
                <a:lnTo>
                  <a:pt x="76010" y="48020"/>
                </a:lnTo>
                <a:lnTo>
                  <a:pt x="76000" y="48020"/>
                </a:lnTo>
                <a:lnTo>
                  <a:pt x="75990" y="48030"/>
                </a:lnTo>
                <a:lnTo>
                  <a:pt x="75960" y="48030"/>
                </a:lnTo>
                <a:lnTo>
                  <a:pt x="75950" y="48040"/>
                </a:lnTo>
                <a:lnTo>
                  <a:pt x="75930" y="48040"/>
                </a:lnTo>
                <a:lnTo>
                  <a:pt x="75930" y="48050"/>
                </a:lnTo>
                <a:lnTo>
                  <a:pt x="75930" y="48060"/>
                </a:lnTo>
                <a:lnTo>
                  <a:pt x="75930" y="48070"/>
                </a:lnTo>
                <a:lnTo>
                  <a:pt x="75940" y="48070"/>
                </a:lnTo>
                <a:lnTo>
                  <a:pt x="75970" y="48080"/>
                </a:lnTo>
                <a:lnTo>
                  <a:pt x="75970" y="48090"/>
                </a:lnTo>
                <a:lnTo>
                  <a:pt x="75950" y="48100"/>
                </a:lnTo>
                <a:lnTo>
                  <a:pt x="75950" y="48110"/>
                </a:lnTo>
                <a:lnTo>
                  <a:pt x="75940" y="48110"/>
                </a:lnTo>
                <a:lnTo>
                  <a:pt x="75940" y="48120"/>
                </a:lnTo>
                <a:lnTo>
                  <a:pt x="75930" y="48120"/>
                </a:lnTo>
                <a:lnTo>
                  <a:pt x="75930" y="48130"/>
                </a:lnTo>
                <a:lnTo>
                  <a:pt x="75910" y="48130"/>
                </a:lnTo>
                <a:lnTo>
                  <a:pt x="75890" y="48120"/>
                </a:lnTo>
                <a:lnTo>
                  <a:pt x="75880" y="48110"/>
                </a:lnTo>
                <a:lnTo>
                  <a:pt x="75870" y="48100"/>
                </a:lnTo>
                <a:lnTo>
                  <a:pt x="75860" y="48090"/>
                </a:lnTo>
                <a:lnTo>
                  <a:pt x="75850" y="48090"/>
                </a:lnTo>
                <a:lnTo>
                  <a:pt x="75840" y="48080"/>
                </a:lnTo>
                <a:lnTo>
                  <a:pt x="75830" y="48080"/>
                </a:lnTo>
                <a:lnTo>
                  <a:pt x="75820" y="48080"/>
                </a:lnTo>
                <a:lnTo>
                  <a:pt x="75820" y="48070"/>
                </a:lnTo>
                <a:lnTo>
                  <a:pt x="75810" y="48070"/>
                </a:lnTo>
                <a:lnTo>
                  <a:pt x="75810" y="48060"/>
                </a:lnTo>
                <a:lnTo>
                  <a:pt x="75810" y="48050"/>
                </a:lnTo>
                <a:lnTo>
                  <a:pt x="75810" y="48040"/>
                </a:lnTo>
                <a:lnTo>
                  <a:pt x="75800" y="48040"/>
                </a:lnTo>
                <a:lnTo>
                  <a:pt x="75800" y="48030"/>
                </a:lnTo>
                <a:lnTo>
                  <a:pt x="75800" y="48020"/>
                </a:lnTo>
                <a:lnTo>
                  <a:pt x="75790" y="48020"/>
                </a:lnTo>
                <a:lnTo>
                  <a:pt x="75800" y="48020"/>
                </a:lnTo>
                <a:lnTo>
                  <a:pt x="75800" y="48010"/>
                </a:lnTo>
                <a:lnTo>
                  <a:pt x="75790" y="48010"/>
                </a:lnTo>
                <a:lnTo>
                  <a:pt x="75790" y="48020"/>
                </a:lnTo>
                <a:lnTo>
                  <a:pt x="75790" y="48010"/>
                </a:lnTo>
                <a:lnTo>
                  <a:pt x="75790" y="48000"/>
                </a:lnTo>
                <a:lnTo>
                  <a:pt x="75780" y="48000"/>
                </a:lnTo>
                <a:lnTo>
                  <a:pt x="75780" y="48010"/>
                </a:lnTo>
                <a:lnTo>
                  <a:pt x="75770" y="48000"/>
                </a:lnTo>
                <a:lnTo>
                  <a:pt x="75760" y="48000"/>
                </a:lnTo>
                <a:lnTo>
                  <a:pt x="75750" y="48010"/>
                </a:lnTo>
                <a:lnTo>
                  <a:pt x="75710" y="48030"/>
                </a:lnTo>
                <a:lnTo>
                  <a:pt x="75680" y="48010"/>
                </a:lnTo>
                <a:lnTo>
                  <a:pt x="75680" y="48020"/>
                </a:lnTo>
                <a:lnTo>
                  <a:pt x="75670" y="48020"/>
                </a:lnTo>
                <a:lnTo>
                  <a:pt x="75660" y="48020"/>
                </a:lnTo>
                <a:lnTo>
                  <a:pt x="75650" y="4802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40" y="48020"/>
                </a:lnTo>
                <a:lnTo>
                  <a:pt x="75640" y="48030"/>
                </a:lnTo>
                <a:lnTo>
                  <a:pt x="75630" y="48030"/>
                </a:lnTo>
                <a:lnTo>
                  <a:pt x="75620" y="48030"/>
                </a:lnTo>
                <a:lnTo>
                  <a:pt x="75620" y="48040"/>
                </a:lnTo>
                <a:lnTo>
                  <a:pt x="75610" y="48040"/>
                </a:lnTo>
                <a:lnTo>
                  <a:pt x="75600" y="48040"/>
                </a:lnTo>
                <a:lnTo>
                  <a:pt x="75590" y="48040"/>
                </a:lnTo>
                <a:lnTo>
                  <a:pt x="75580" y="48040"/>
                </a:lnTo>
                <a:lnTo>
                  <a:pt x="75570" y="48040"/>
                </a:lnTo>
                <a:lnTo>
                  <a:pt x="75570" y="48050"/>
                </a:lnTo>
                <a:lnTo>
                  <a:pt x="75560" y="48050"/>
                </a:lnTo>
                <a:lnTo>
                  <a:pt x="75550" y="48050"/>
                </a:lnTo>
                <a:lnTo>
                  <a:pt x="75540" y="48050"/>
                </a:lnTo>
                <a:lnTo>
                  <a:pt x="75530" y="48040"/>
                </a:lnTo>
                <a:lnTo>
                  <a:pt x="75520" y="48040"/>
                </a:lnTo>
                <a:lnTo>
                  <a:pt x="75520" y="48030"/>
                </a:lnTo>
                <a:lnTo>
                  <a:pt x="75510" y="48030"/>
                </a:lnTo>
                <a:lnTo>
                  <a:pt x="75500" y="48030"/>
                </a:lnTo>
                <a:lnTo>
                  <a:pt x="75490" y="48040"/>
                </a:lnTo>
                <a:lnTo>
                  <a:pt x="75480" y="48050"/>
                </a:lnTo>
                <a:lnTo>
                  <a:pt x="75470" y="48060"/>
                </a:lnTo>
                <a:lnTo>
                  <a:pt x="75460" y="48070"/>
                </a:lnTo>
                <a:lnTo>
                  <a:pt x="75450" y="48090"/>
                </a:lnTo>
                <a:lnTo>
                  <a:pt x="75440" y="48090"/>
                </a:lnTo>
                <a:lnTo>
                  <a:pt x="75410" y="48110"/>
                </a:lnTo>
                <a:lnTo>
                  <a:pt x="75360" y="48150"/>
                </a:lnTo>
                <a:lnTo>
                  <a:pt x="75320" y="48160"/>
                </a:lnTo>
                <a:lnTo>
                  <a:pt x="75290" y="48150"/>
                </a:lnTo>
                <a:lnTo>
                  <a:pt x="75250" y="48190"/>
                </a:lnTo>
                <a:lnTo>
                  <a:pt x="75240" y="48200"/>
                </a:lnTo>
                <a:lnTo>
                  <a:pt x="75200" y="48230"/>
                </a:lnTo>
                <a:lnTo>
                  <a:pt x="75200" y="48250"/>
                </a:lnTo>
                <a:lnTo>
                  <a:pt x="75190" y="48260"/>
                </a:lnTo>
                <a:lnTo>
                  <a:pt x="75170" y="48270"/>
                </a:lnTo>
                <a:lnTo>
                  <a:pt x="75110" y="48270"/>
                </a:lnTo>
                <a:lnTo>
                  <a:pt x="75090" y="48270"/>
                </a:lnTo>
                <a:lnTo>
                  <a:pt x="75090" y="48320"/>
                </a:lnTo>
                <a:lnTo>
                  <a:pt x="75090" y="48410"/>
                </a:lnTo>
                <a:lnTo>
                  <a:pt x="75080" y="48410"/>
                </a:lnTo>
                <a:lnTo>
                  <a:pt x="75070" y="48400"/>
                </a:lnTo>
                <a:lnTo>
                  <a:pt x="75060" y="48400"/>
                </a:lnTo>
                <a:lnTo>
                  <a:pt x="75060" y="48390"/>
                </a:lnTo>
                <a:lnTo>
                  <a:pt x="75050" y="48390"/>
                </a:lnTo>
                <a:lnTo>
                  <a:pt x="75040" y="48390"/>
                </a:lnTo>
                <a:lnTo>
                  <a:pt x="75030" y="48380"/>
                </a:lnTo>
                <a:lnTo>
                  <a:pt x="75020" y="48380"/>
                </a:lnTo>
                <a:lnTo>
                  <a:pt x="75010" y="48380"/>
                </a:lnTo>
                <a:lnTo>
                  <a:pt x="75000" y="48380"/>
                </a:lnTo>
                <a:lnTo>
                  <a:pt x="74990" y="48380"/>
                </a:lnTo>
                <a:lnTo>
                  <a:pt x="74980" y="48380"/>
                </a:lnTo>
                <a:lnTo>
                  <a:pt x="74990" y="48350"/>
                </a:lnTo>
                <a:lnTo>
                  <a:pt x="74960" y="48320"/>
                </a:lnTo>
                <a:lnTo>
                  <a:pt x="74860" y="48330"/>
                </a:lnTo>
                <a:lnTo>
                  <a:pt x="74860" y="48340"/>
                </a:lnTo>
                <a:lnTo>
                  <a:pt x="74850" y="48370"/>
                </a:lnTo>
                <a:lnTo>
                  <a:pt x="74840" y="48410"/>
                </a:lnTo>
                <a:lnTo>
                  <a:pt x="74820" y="48400"/>
                </a:lnTo>
                <a:lnTo>
                  <a:pt x="74800" y="48410"/>
                </a:lnTo>
                <a:lnTo>
                  <a:pt x="74780" y="48420"/>
                </a:lnTo>
                <a:lnTo>
                  <a:pt x="74810" y="48470"/>
                </a:lnTo>
                <a:lnTo>
                  <a:pt x="74790" y="48490"/>
                </a:lnTo>
                <a:lnTo>
                  <a:pt x="74700" y="48500"/>
                </a:lnTo>
                <a:lnTo>
                  <a:pt x="74700" y="48470"/>
                </a:lnTo>
                <a:lnTo>
                  <a:pt x="74730" y="48450"/>
                </a:lnTo>
                <a:lnTo>
                  <a:pt x="74730" y="48410"/>
                </a:lnTo>
                <a:lnTo>
                  <a:pt x="74750" y="48380"/>
                </a:lnTo>
                <a:lnTo>
                  <a:pt x="74760" y="48380"/>
                </a:lnTo>
                <a:lnTo>
                  <a:pt x="74770" y="48360"/>
                </a:lnTo>
                <a:lnTo>
                  <a:pt x="74780" y="48350"/>
                </a:lnTo>
                <a:lnTo>
                  <a:pt x="74800" y="48320"/>
                </a:lnTo>
                <a:lnTo>
                  <a:pt x="74810" y="48300"/>
                </a:lnTo>
                <a:lnTo>
                  <a:pt x="74830" y="48250"/>
                </a:lnTo>
                <a:lnTo>
                  <a:pt x="74840" y="48210"/>
                </a:lnTo>
                <a:lnTo>
                  <a:pt x="74830" y="48180"/>
                </a:lnTo>
                <a:lnTo>
                  <a:pt x="74800" y="48100"/>
                </a:lnTo>
                <a:lnTo>
                  <a:pt x="74780" y="48090"/>
                </a:lnTo>
                <a:lnTo>
                  <a:pt x="74790" y="48060"/>
                </a:lnTo>
                <a:lnTo>
                  <a:pt x="74790" y="48030"/>
                </a:lnTo>
                <a:lnTo>
                  <a:pt x="74790" y="47960"/>
                </a:lnTo>
                <a:lnTo>
                  <a:pt x="74770" y="47950"/>
                </a:lnTo>
                <a:lnTo>
                  <a:pt x="74760" y="47920"/>
                </a:lnTo>
                <a:lnTo>
                  <a:pt x="74760" y="47900"/>
                </a:lnTo>
                <a:lnTo>
                  <a:pt x="74760" y="47880"/>
                </a:lnTo>
                <a:lnTo>
                  <a:pt x="74720" y="47880"/>
                </a:lnTo>
                <a:lnTo>
                  <a:pt x="74710" y="47880"/>
                </a:lnTo>
                <a:lnTo>
                  <a:pt x="74650" y="47880"/>
                </a:lnTo>
                <a:lnTo>
                  <a:pt x="74640" y="47880"/>
                </a:lnTo>
                <a:lnTo>
                  <a:pt x="74640" y="47870"/>
                </a:lnTo>
                <a:lnTo>
                  <a:pt x="74630" y="47870"/>
                </a:lnTo>
                <a:lnTo>
                  <a:pt x="74640" y="47870"/>
                </a:lnTo>
                <a:lnTo>
                  <a:pt x="74640" y="47860"/>
                </a:lnTo>
                <a:lnTo>
                  <a:pt x="74640" y="47850"/>
                </a:lnTo>
                <a:lnTo>
                  <a:pt x="74630" y="47850"/>
                </a:lnTo>
                <a:lnTo>
                  <a:pt x="74630" y="47840"/>
                </a:lnTo>
                <a:lnTo>
                  <a:pt x="74640" y="47840"/>
                </a:lnTo>
                <a:lnTo>
                  <a:pt x="74640" y="47830"/>
                </a:lnTo>
                <a:lnTo>
                  <a:pt x="74640" y="47820"/>
                </a:lnTo>
                <a:lnTo>
                  <a:pt x="74630" y="47830"/>
                </a:lnTo>
                <a:lnTo>
                  <a:pt x="74420" y="47910"/>
                </a:lnTo>
                <a:lnTo>
                  <a:pt x="74380" y="47960"/>
                </a:lnTo>
                <a:lnTo>
                  <a:pt x="74370" y="47980"/>
                </a:lnTo>
                <a:lnTo>
                  <a:pt x="74360" y="48010"/>
                </a:lnTo>
                <a:lnTo>
                  <a:pt x="74350" y="48030"/>
                </a:lnTo>
                <a:lnTo>
                  <a:pt x="74320" y="48070"/>
                </a:lnTo>
                <a:lnTo>
                  <a:pt x="74310" y="48090"/>
                </a:lnTo>
                <a:lnTo>
                  <a:pt x="74290" y="48100"/>
                </a:lnTo>
                <a:lnTo>
                  <a:pt x="74280" y="48100"/>
                </a:lnTo>
                <a:lnTo>
                  <a:pt x="74230" y="48090"/>
                </a:lnTo>
                <a:lnTo>
                  <a:pt x="74190" y="48090"/>
                </a:lnTo>
                <a:lnTo>
                  <a:pt x="74180" y="48110"/>
                </a:lnTo>
                <a:lnTo>
                  <a:pt x="74180" y="48120"/>
                </a:lnTo>
                <a:lnTo>
                  <a:pt x="74150" y="48170"/>
                </a:lnTo>
                <a:lnTo>
                  <a:pt x="74130" y="48170"/>
                </a:lnTo>
                <a:lnTo>
                  <a:pt x="74090" y="48160"/>
                </a:lnTo>
                <a:lnTo>
                  <a:pt x="74060" y="48170"/>
                </a:lnTo>
                <a:lnTo>
                  <a:pt x="74050" y="48170"/>
                </a:lnTo>
                <a:lnTo>
                  <a:pt x="74040" y="48180"/>
                </a:lnTo>
                <a:lnTo>
                  <a:pt x="74030" y="48180"/>
                </a:lnTo>
                <a:lnTo>
                  <a:pt x="74010" y="48190"/>
                </a:lnTo>
                <a:lnTo>
                  <a:pt x="73980" y="48200"/>
                </a:lnTo>
                <a:lnTo>
                  <a:pt x="73960" y="48190"/>
                </a:lnTo>
                <a:lnTo>
                  <a:pt x="73950" y="48180"/>
                </a:lnTo>
                <a:lnTo>
                  <a:pt x="73940" y="48160"/>
                </a:lnTo>
                <a:lnTo>
                  <a:pt x="73930" y="48170"/>
                </a:lnTo>
                <a:lnTo>
                  <a:pt x="73910" y="48150"/>
                </a:lnTo>
                <a:lnTo>
                  <a:pt x="73910" y="48200"/>
                </a:lnTo>
                <a:lnTo>
                  <a:pt x="73900" y="48190"/>
                </a:lnTo>
                <a:lnTo>
                  <a:pt x="73890" y="48180"/>
                </a:lnTo>
                <a:lnTo>
                  <a:pt x="73880" y="48190"/>
                </a:lnTo>
                <a:lnTo>
                  <a:pt x="73880" y="48200"/>
                </a:lnTo>
                <a:lnTo>
                  <a:pt x="73860" y="48190"/>
                </a:lnTo>
                <a:lnTo>
                  <a:pt x="73850" y="48180"/>
                </a:lnTo>
                <a:lnTo>
                  <a:pt x="73820" y="48160"/>
                </a:lnTo>
                <a:lnTo>
                  <a:pt x="73790" y="48160"/>
                </a:lnTo>
                <a:lnTo>
                  <a:pt x="73740" y="48170"/>
                </a:lnTo>
                <a:lnTo>
                  <a:pt x="73730" y="48150"/>
                </a:lnTo>
                <a:lnTo>
                  <a:pt x="73720" y="48150"/>
                </a:lnTo>
                <a:lnTo>
                  <a:pt x="73710" y="48150"/>
                </a:lnTo>
                <a:lnTo>
                  <a:pt x="73710" y="48140"/>
                </a:lnTo>
                <a:lnTo>
                  <a:pt x="73690" y="48090"/>
                </a:lnTo>
                <a:lnTo>
                  <a:pt x="73620" y="48090"/>
                </a:lnTo>
                <a:lnTo>
                  <a:pt x="73610" y="48090"/>
                </a:lnTo>
                <a:lnTo>
                  <a:pt x="73590" y="48050"/>
                </a:lnTo>
                <a:lnTo>
                  <a:pt x="73580" y="48050"/>
                </a:lnTo>
                <a:lnTo>
                  <a:pt x="73570" y="48060"/>
                </a:lnTo>
                <a:lnTo>
                  <a:pt x="73560" y="48070"/>
                </a:lnTo>
                <a:lnTo>
                  <a:pt x="73550" y="48090"/>
                </a:lnTo>
                <a:lnTo>
                  <a:pt x="73540" y="48090"/>
                </a:lnTo>
                <a:lnTo>
                  <a:pt x="73540" y="48100"/>
                </a:lnTo>
                <a:lnTo>
                  <a:pt x="73540" y="48110"/>
                </a:lnTo>
                <a:lnTo>
                  <a:pt x="73550" y="48110"/>
                </a:lnTo>
                <a:lnTo>
                  <a:pt x="73550" y="48120"/>
                </a:lnTo>
                <a:lnTo>
                  <a:pt x="73550" y="48130"/>
                </a:lnTo>
                <a:lnTo>
                  <a:pt x="73550" y="48140"/>
                </a:lnTo>
                <a:lnTo>
                  <a:pt x="73550" y="48150"/>
                </a:lnTo>
                <a:lnTo>
                  <a:pt x="73550" y="48160"/>
                </a:lnTo>
                <a:lnTo>
                  <a:pt x="73560" y="48160"/>
                </a:lnTo>
                <a:lnTo>
                  <a:pt x="73550" y="48170"/>
                </a:lnTo>
                <a:lnTo>
                  <a:pt x="73540" y="48170"/>
                </a:lnTo>
                <a:lnTo>
                  <a:pt x="73540" y="4818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30" y="48180"/>
                </a:lnTo>
                <a:lnTo>
                  <a:pt x="73530" y="48190"/>
                </a:lnTo>
                <a:lnTo>
                  <a:pt x="73520" y="48190"/>
                </a:lnTo>
                <a:lnTo>
                  <a:pt x="73520" y="48200"/>
                </a:lnTo>
                <a:lnTo>
                  <a:pt x="73510" y="48200"/>
                </a:lnTo>
                <a:lnTo>
                  <a:pt x="73510" y="48210"/>
                </a:lnTo>
                <a:lnTo>
                  <a:pt x="73510" y="48220"/>
                </a:lnTo>
                <a:lnTo>
                  <a:pt x="73510" y="48230"/>
                </a:lnTo>
                <a:lnTo>
                  <a:pt x="73510" y="48240"/>
                </a:lnTo>
                <a:lnTo>
                  <a:pt x="73510" y="48250"/>
                </a:lnTo>
                <a:lnTo>
                  <a:pt x="73510" y="48260"/>
                </a:lnTo>
                <a:lnTo>
                  <a:pt x="73510" y="48270"/>
                </a:lnTo>
                <a:lnTo>
                  <a:pt x="73520" y="48280"/>
                </a:lnTo>
                <a:lnTo>
                  <a:pt x="73530" y="48280"/>
                </a:lnTo>
                <a:lnTo>
                  <a:pt x="73530" y="48290"/>
                </a:lnTo>
                <a:lnTo>
                  <a:pt x="73540" y="48290"/>
                </a:lnTo>
                <a:lnTo>
                  <a:pt x="73540" y="48300"/>
                </a:lnTo>
                <a:lnTo>
                  <a:pt x="73550" y="48300"/>
                </a:lnTo>
                <a:lnTo>
                  <a:pt x="73540" y="48300"/>
                </a:lnTo>
                <a:lnTo>
                  <a:pt x="73540" y="48310"/>
                </a:lnTo>
                <a:lnTo>
                  <a:pt x="73540" y="48320"/>
                </a:lnTo>
                <a:lnTo>
                  <a:pt x="73540" y="48330"/>
                </a:lnTo>
                <a:lnTo>
                  <a:pt x="73530" y="48330"/>
                </a:lnTo>
                <a:lnTo>
                  <a:pt x="73530" y="48340"/>
                </a:lnTo>
                <a:lnTo>
                  <a:pt x="73530" y="48350"/>
                </a:lnTo>
                <a:lnTo>
                  <a:pt x="73540" y="48350"/>
                </a:lnTo>
                <a:lnTo>
                  <a:pt x="73540" y="48340"/>
                </a:lnTo>
                <a:lnTo>
                  <a:pt x="73540" y="48350"/>
                </a:lnTo>
                <a:lnTo>
                  <a:pt x="73550" y="48360"/>
                </a:lnTo>
                <a:lnTo>
                  <a:pt x="73550" y="48370"/>
                </a:lnTo>
                <a:lnTo>
                  <a:pt x="73550" y="48380"/>
                </a:lnTo>
                <a:lnTo>
                  <a:pt x="73550" y="48390"/>
                </a:lnTo>
                <a:lnTo>
                  <a:pt x="73540" y="48390"/>
                </a:lnTo>
                <a:lnTo>
                  <a:pt x="73530" y="48390"/>
                </a:lnTo>
                <a:lnTo>
                  <a:pt x="73530" y="48400"/>
                </a:lnTo>
                <a:lnTo>
                  <a:pt x="73520" y="48410"/>
                </a:lnTo>
                <a:lnTo>
                  <a:pt x="73520" y="48420"/>
                </a:lnTo>
                <a:lnTo>
                  <a:pt x="73530" y="48420"/>
                </a:lnTo>
                <a:lnTo>
                  <a:pt x="73540" y="48430"/>
                </a:lnTo>
                <a:lnTo>
                  <a:pt x="73540" y="48440"/>
                </a:lnTo>
                <a:lnTo>
                  <a:pt x="73550" y="48440"/>
                </a:lnTo>
                <a:lnTo>
                  <a:pt x="73550" y="48450"/>
                </a:lnTo>
                <a:lnTo>
                  <a:pt x="73550" y="48460"/>
                </a:lnTo>
                <a:lnTo>
                  <a:pt x="73550" y="48470"/>
                </a:lnTo>
                <a:lnTo>
                  <a:pt x="73560" y="48470"/>
                </a:lnTo>
                <a:lnTo>
                  <a:pt x="73560" y="48480"/>
                </a:lnTo>
                <a:lnTo>
                  <a:pt x="73570" y="48480"/>
                </a:lnTo>
                <a:lnTo>
                  <a:pt x="73570" y="48490"/>
                </a:lnTo>
                <a:lnTo>
                  <a:pt x="73580" y="48490"/>
                </a:lnTo>
                <a:lnTo>
                  <a:pt x="73580" y="48500"/>
                </a:lnTo>
                <a:lnTo>
                  <a:pt x="73580" y="48520"/>
                </a:lnTo>
                <a:lnTo>
                  <a:pt x="73590" y="48530"/>
                </a:lnTo>
                <a:lnTo>
                  <a:pt x="73590" y="48590"/>
                </a:lnTo>
                <a:lnTo>
                  <a:pt x="73600" y="48620"/>
                </a:lnTo>
                <a:lnTo>
                  <a:pt x="73600" y="48640"/>
                </a:lnTo>
                <a:lnTo>
                  <a:pt x="73620" y="48670"/>
                </a:lnTo>
                <a:lnTo>
                  <a:pt x="73620" y="48700"/>
                </a:lnTo>
                <a:lnTo>
                  <a:pt x="73660" y="48710"/>
                </a:lnTo>
                <a:lnTo>
                  <a:pt x="73680" y="48710"/>
                </a:lnTo>
                <a:lnTo>
                  <a:pt x="73690" y="48730"/>
                </a:lnTo>
                <a:lnTo>
                  <a:pt x="73740" y="48740"/>
                </a:lnTo>
                <a:lnTo>
                  <a:pt x="73810" y="48780"/>
                </a:lnTo>
                <a:lnTo>
                  <a:pt x="73810" y="48800"/>
                </a:lnTo>
                <a:lnTo>
                  <a:pt x="73790" y="48810"/>
                </a:lnTo>
                <a:lnTo>
                  <a:pt x="73760" y="48780"/>
                </a:lnTo>
                <a:lnTo>
                  <a:pt x="73740" y="48800"/>
                </a:lnTo>
                <a:lnTo>
                  <a:pt x="73720" y="48800"/>
                </a:lnTo>
                <a:lnTo>
                  <a:pt x="73680" y="48790"/>
                </a:lnTo>
                <a:lnTo>
                  <a:pt x="73640" y="48780"/>
                </a:lnTo>
                <a:lnTo>
                  <a:pt x="73600" y="48770"/>
                </a:lnTo>
                <a:lnTo>
                  <a:pt x="73590" y="48780"/>
                </a:lnTo>
                <a:lnTo>
                  <a:pt x="73590" y="48790"/>
                </a:lnTo>
                <a:lnTo>
                  <a:pt x="73590" y="48810"/>
                </a:lnTo>
                <a:lnTo>
                  <a:pt x="73600" y="48820"/>
                </a:lnTo>
                <a:lnTo>
                  <a:pt x="73620" y="48850"/>
                </a:lnTo>
                <a:lnTo>
                  <a:pt x="73590" y="48860"/>
                </a:lnTo>
                <a:lnTo>
                  <a:pt x="73580" y="48860"/>
                </a:lnTo>
                <a:lnTo>
                  <a:pt x="73570" y="48880"/>
                </a:lnTo>
                <a:lnTo>
                  <a:pt x="73570" y="48900"/>
                </a:lnTo>
                <a:lnTo>
                  <a:pt x="73570" y="48920"/>
                </a:lnTo>
                <a:lnTo>
                  <a:pt x="73580" y="48990"/>
                </a:lnTo>
                <a:lnTo>
                  <a:pt x="73610" y="48990"/>
                </a:lnTo>
                <a:lnTo>
                  <a:pt x="73630" y="49020"/>
                </a:lnTo>
                <a:lnTo>
                  <a:pt x="73640" y="49020"/>
                </a:lnTo>
                <a:lnTo>
                  <a:pt x="73660" y="49020"/>
                </a:lnTo>
                <a:lnTo>
                  <a:pt x="73680" y="49020"/>
                </a:lnTo>
                <a:lnTo>
                  <a:pt x="73720" y="49010"/>
                </a:lnTo>
                <a:lnTo>
                  <a:pt x="73760" y="49010"/>
                </a:lnTo>
                <a:lnTo>
                  <a:pt x="73780" y="49010"/>
                </a:lnTo>
                <a:lnTo>
                  <a:pt x="73800" y="49000"/>
                </a:lnTo>
                <a:lnTo>
                  <a:pt x="73780" y="49060"/>
                </a:lnTo>
                <a:lnTo>
                  <a:pt x="73760" y="49080"/>
                </a:lnTo>
                <a:lnTo>
                  <a:pt x="73720" y="49120"/>
                </a:lnTo>
                <a:lnTo>
                  <a:pt x="73690" y="49160"/>
                </a:lnTo>
                <a:lnTo>
                  <a:pt x="73660" y="49200"/>
                </a:lnTo>
                <a:lnTo>
                  <a:pt x="73640" y="49210"/>
                </a:lnTo>
                <a:lnTo>
                  <a:pt x="73570" y="49240"/>
                </a:lnTo>
                <a:lnTo>
                  <a:pt x="73530" y="49290"/>
                </a:lnTo>
                <a:lnTo>
                  <a:pt x="73530" y="49310"/>
                </a:lnTo>
                <a:lnTo>
                  <a:pt x="73530" y="49320"/>
                </a:lnTo>
                <a:lnTo>
                  <a:pt x="73520" y="49340"/>
                </a:lnTo>
                <a:lnTo>
                  <a:pt x="73550" y="49330"/>
                </a:lnTo>
                <a:lnTo>
                  <a:pt x="73570" y="49340"/>
                </a:lnTo>
                <a:lnTo>
                  <a:pt x="73620" y="49390"/>
                </a:lnTo>
                <a:lnTo>
                  <a:pt x="73620" y="49400"/>
                </a:lnTo>
                <a:lnTo>
                  <a:pt x="73630" y="49420"/>
                </a:lnTo>
                <a:lnTo>
                  <a:pt x="73610" y="49420"/>
                </a:lnTo>
                <a:lnTo>
                  <a:pt x="73580" y="49450"/>
                </a:lnTo>
                <a:lnTo>
                  <a:pt x="73580" y="49470"/>
                </a:lnTo>
                <a:lnTo>
                  <a:pt x="73580" y="49510"/>
                </a:lnTo>
                <a:lnTo>
                  <a:pt x="73570" y="49540"/>
                </a:lnTo>
                <a:lnTo>
                  <a:pt x="73570" y="49560"/>
                </a:lnTo>
                <a:lnTo>
                  <a:pt x="73530" y="49570"/>
                </a:lnTo>
                <a:lnTo>
                  <a:pt x="73500" y="49570"/>
                </a:lnTo>
                <a:lnTo>
                  <a:pt x="73470" y="49580"/>
                </a:lnTo>
                <a:lnTo>
                  <a:pt x="73460" y="49590"/>
                </a:lnTo>
                <a:lnTo>
                  <a:pt x="73440" y="49590"/>
                </a:lnTo>
                <a:lnTo>
                  <a:pt x="73410" y="49610"/>
                </a:lnTo>
                <a:lnTo>
                  <a:pt x="73400" y="49610"/>
                </a:lnTo>
                <a:lnTo>
                  <a:pt x="73370" y="49610"/>
                </a:lnTo>
                <a:lnTo>
                  <a:pt x="73300" y="49600"/>
                </a:lnTo>
                <a:lnTo>
                  <a:pt x="73270" y="49610"/>
                </a:lnTo>
                <a:lnTo>
                  <a:pt x="73260" y="49610"/>
                </a:lnTo>
                <a:lnTo>
                  <a:pt x="73250" y="49610"/>
                </a:lnTo>
                <a:lnTo>
                  <a:pt x="73230" y="49620"/>
                </a:lnTo>
                <a:lnTo>
                  <a:pt x="73220" y="49620"/>
                </a:lnTo>
                <a:lnTo>
                  <a:pt x="73210" y="49620"/>
                </a:lnTo>
                <a:lnTo>
                  <a:pt x="73200" y="49630"/>
                </a:lnTo>
                <a:lnTo>
                  <a:pt x="73190" y="49630"/>
                </a:lnTo>
                <a:lnTo>
                  <a:pt x="73180" y="49640"/>
                </a:lnTo>
                <a:lnTo>
                  <a:pt x="73170" y="49640"/>
                </a:lnTo>
                <a:lnTo>
                  <a:pt x="73160" y="49650"/>
                </a:lnTo>
                <a:lnTo>
                  <a:pt x="73150" y="49650"/>
                </a:lnTo>
                <a:lnTo>
                  <a:pt x="73140" y="49650"/>
                </a:lnTo>
                <a:lnTo>
                  <a:pt x="73130" y="49660"/>
                </a:lnTo>
                <a:lnTo>
                  <a:pt x="73120" y="49670"/>
                </a:lnTo>
                <a:lnTo>
                  <a:pt x="73110" y="49690"/>
                </a:lnTo>
                <a:lnTo>
                  <a:pt x="73110" y="49640"/>
                </a:lnTo>
                <a:lnTo>
                  <a:pt x="73110" y="49590"/>
                </a:lnTo>
                <a:lnTo>
                  <a:pt x="72800" y="49580"/>
                </a:lnTo>
                <a:lnTo>
                  <a:pt x="72800" y="49540"/>
                </a:lnTo>
                <a:lnTo>
                  <a:pt x="72800" y="49520"/>
                </a:lnTo>
                <a:lnTo>
                  <a:pt x="72800" y="49440"/>
                </a:lnTo>
                <a:lnTo>
                  <a:pt x="72790" y="49390"/>
                </a:lnTo>
                <a:lnTo>
                  <a:pt x="72790" y="49340"/>
                </a:lnTo>
                <a:lnTo>
                  <a:pt x="72820" y="49330"/>
                </a:lnTo>
                <a:lnTo>
                  <a:pt x="72830" y="49330"/>
                </a:lnTo>
                <a:lnTo>
                  <a:pt x="72860" y="49300"/>
                </a:lnTo>
                <a:lnTo>
                  <a:pt x="72840" y="49280"/>
                </a:lnTo>
                <a:lnTo>
                  <a:pt x="72810" y="49240"/>
                </a:lnTo>
                <a:lnTo>
                  <a:pt x="72800" y="49240"/>
                </a:lnTo>
                <a:lnTo>
                  <a:pt x="72760" y="49180"/>
                </a:lnTo>
                <a:lnTo>
                  <a:pt x="72750" y="49170"/>
                </a:lnTo>
                <a:lnTo>
                  <a:pt x="72720" y="49170"/>
                </a:lnTo>
                <a:lnTo>
                  <a:pt x="72700" y="49170"/>
                </a:lnTo>
                <a:lnTo>
                  <a:pt x="72670" y="49170"/>
                </a:lnTo>
                <a:lnTo>
                  <a:pt x="72660" y="49170"/>
                </a:lnTo>
                <a:lnTo>
                  <a:pt x="72650" y="49170"/>
                </a:lnTo>
                <a:lnTo>
                  <a:pt x="72650" y="49160"/>
                </a:lnTo>
                <a:lnTo>
                  <a:pt x="72630" y="49150"/>
                </a:lnTo>
                <a:lnTo>
                  <a:pt x="72600" y="49130"/>
                </a:lnTo>
                <a:lnTo>
                  <a:pt x="72590" y="49120"/>
                </a:lnTo>
                <a:lnTo>
                  <a:pt x="72560" y="49120"/>
                </a:lnTo>
                <a:lnTo>
                  <a:pt x="72550" y="49120"/>
                </a:lnTo>
                <a:lnTo>
                  <a:pt x="72540" y="49110"/>
                </a:lnTo>
                <a:lnTo>
                  <a:pt x="72500" y="49100"/>
                </a:lnTo>
                <a:lnTo>
                  <a:pt x="72480" y="49080"/>
                </a:lnTo>
                <a:lnTo>
                  <a:pt x="72450" y="49080"/>
                </a:lnTo>
                <a:lnTo>
                  <a:pt x="72440" y="49080"/>
                </a:lnTo>
                <a:lnTo>
                  <a:pt x="72440" y="49040"/>
                </a:lnTo>
                <a:lnTo>
                  <a:pt x="72430" y="49050"/>
                </a:lnTo>
                <a:lnTo>
                  <a:pt x="72390" y="49050"/>
                </a:lnTo>
                <a:lnTo>
                  <a:pt x="72360" y="49040"/>
                </a:lnTo>
                <a:lnTo>
                  <a:pt x="72340" y="49040"/>
                </a:lnTo>
                <a:lnTo>
                  <a:pt x="72330" y="49040"/>
                </a:lnTo>
                <a:lnTo>
                  <a:pt x="72320" y="49030"/>
                </a:lnTo>
                <a:lnTo>
                  <a:pt x="72310" y="49010"/>
                </a:lnTo>
                <a:lnTo>
                  <a:pt x="72310" y="49000"/>
                </a:lnTo>
                <a:lnTo>
                  <a:pt x="72310" y="48990"/>
                </a:lnTo>
                <a:lnTo>
                  <a:pt x="72310" y="48950"/>
                </a:lnTo>
                <a:lnTo>
                  <a:pt x="72310" y="48930"/>
                </a:lnTo>
                <a:lnTo>
                  <a:pt x="72310" y="48920"/>
                </a:lnTo>
                <a:lnTo>
                  <a:pt x="72300" y="48870"/>
                </a:lnTo>
                <a:lnTo>
                  <a:pt x="72330" y="48830"/>
                </a:lnTo>
                <a:lnTo>
                  <a:pt x="72340" y="48800"/>
                </a:lnTo>
                <a:lnTo>
                  <a:pt x="72340" y="48780"/>
                </a:lnTo>
                <a:lnTo>
                  <a:pt x="72340" y="48770"/>
                </a:lnTo>
                <a:lnTo>
                  <a:pt x="72330" y="48750"/>
                </a:lnTo>
                <a:lnTo>
                  <a:pt x="72320" y="48740"/>
                </a:lnTo>
                <a:lnTo>
                  <a:pt x="72320" y="48720"/>
                </a:lnTo>
                <a:lnTo>
                  <a:pt x="72260" y="48670"/>
                </a:lnTo>
                <a:lnTo>
                  <a:pt x="72240" y="48660"/>
                </a:lnTo>
                <a:lnTo>
                  <a:pt x="72200" y="48650"/>
                </a:lnTo>
                <a:lnTo>
                  <a:pt x="72170" y="48650"/>
                </a:lnTo>
                <a:lnTo>
                  <a:pt x="72160" y="48630"/>
                </a:lnTo>
                <a:lnTo>
                  <a:pt x="72090" y="48580"/>
                </a:lnTo>
                <a:lnTo>
                  <a:pt x="72070" y="48560"/>
                </a:lnTo>
                <a:lnTo>
                  <a:pt x="72040" y="48540"/>
                </a:lnTo>
                <a:lnTo>
                  <a:pt x="72010" y="48540"/>
                </a:lnTo>
                <a:lnTo>
                  <a:pt x="71980" y="48540"/>
                </a:lnTo>
                <a:lnTo>
                  <a:pt x="71930" y="48540"/>
                </a:lnTo>
                <a:lnTo>
                  <a:pt x="71920" y="48530"/>
                </a:lnTo>
                <a:lnTo>
                  <a:pt x="71900" y="48520"/>
                </a:lnTo>
                <a:lnTo>
                  <a:pt x="71860" y="48520"/>
                </a:lnTo>
                <a:lnTo>
                  <a:pt x="71810" y="48540"/>
                </a:lnTo>
                <a:lnTo>
                  <a:pt x="71800" y="48550"/>
                </a:lnTo>
                <a:lnTo>
                  <a:pt x="71760" y="48550"/>
                </a:lnTo>
                <a:lnTo>
                  <a:pt x="71710" y="48560"/>
                </a:lnTo>
                <a:lnTo>
                  <a:pt x="71700" y="48550"/>
                </a:lnTo>
                <a:lnTo>
                  <a:pt x="71670" y="48530"/>
                </a:lnTo>
                <a:lnTo>
                  <a:pt x="71620" y="48510"/>
                </a:lnTo>
                <a:lnTo>
                  <a:pt x="71630" y="48500"/>
                </a:lnTo>
                <a:lnTo>
                  <a:pt x="71630" y="48490"/>
                </a:lnTo>
                <a:lnTo>
                  <a:pt x="71620" y="48490"/>
                </a:lnTo>
                <a:lnTo>
                  <a:pt x="71610" y="48480"/>
                </a:lnTo>
                <a:lnTo>
                  <a:pt x="71610" y="48470"/>
                </a:lnTo>
                <a:lnTo>
                  <a:pt x="71610" y="48400"/>
                </a:lnTo>
                <a:lnTo>
                  <a:pt x="71610" y="48380"/>
                </a:lnTo>
                <a:lnTo>
                  <a:pt x="71610" y="48370"/>
                </a:lnTo>
                <a:lnTo>
                  <a:pt x="71580" y="48280"/>
                </a:lnTo>
                <a:lnTo>
                  <a:pt x="71570" y="48270"/>
                </a:lnTo>
                <a:lnTo>
                  <a:pt x="71570" y="48260"/>
                </a:lnTo>
                <a:lnTo>
                  <a:pt x="71560" y="48250"/>
                </a:lnTo>
                <a:lnTo>
                  <a:pt x="71560" y="48240"/>
                </a:lnTo>
                <a:lnTo>
                  <a:pt x="71560" y="48230"/>
                </a:lnTo>
                <a:lnTo>
                  <a:pt x="71550" y="48210"/>
                </a:lnTo>
                <a:lnTo>
                  <a:pt x="71540" y="48200"/>
                </a:lnTo>
                <a:lnTo>
                  <a:pt x="71550" y="48200"/>
                </a:lnTo>
                <a:lnTo>
                  <a:pt x="71560" y="48190"/>
                </a:lnTo>
                <a:lnTo>
                  <a:pt x="71570" y="48180"/>
                </a:lnTo>
                <a:lnTo>
                  <a:pt x="71560" y="48170"/>
                </a:lnTo>
                <a:lnTo>
                  <a:pt x="71560" y="48160"/>
                </a:lnTo>
                <a:lnTo>
                  <a:pt x="71550" y="48160"/>
                </a:lnTo>
                <a:lnTo>
                  <a:pt x="71550" y="48150"/>
                </a:lnTo>
                <a:lnTo>
                  <a:pt x="71550" y="48140"/>
                </a:lnTo>
                <a:lnTo>
                  <a:pt x="71540" y="48140"/>
                </a:lnTo>
                <a:lnTo>
                  <a:pt x="71540" y="48130"/>
                </a:lnTo>
                <a:lnTo>
                  <a:pt x="71550" y="48110"/>
                </a:lnTo>
                <a:lnTo>
                  <a:pt x="71550" y="48080"/>
                </a:lnTo>
                <a:lnTo>
                  <a:pt x="71560" y="48030"/>
                </a:lnTo>
                <a:lnTo>
                  <a:pt x="71560" y="48020"/>
                </a:lnTo>
                <a:lnTo>
                  <a:pt x="71570" y="48010"/>
                </a:lnTo>
                <a:lnTo>
                  <a:pt x="71570" y="47990"/>
                </a:lnTo>
                <a:lnTo>
                  <a:pt x="71580" y="47940"/>
                </a:lnTo>
                <a:lnTo>
                  <a:pt x="71580" y="47930"/>
                </a:lnTo>
                <a:lnTo>
                  <a:pt x="71580" y="47910"/>
                </a:lnTo>
                <a:lnTo>
                  <a:pt x="71580" y="47900"/>
                </a:lnTo>
                <a:lnTo>
                  <a:pt x="71580" y="47890"/>
                </a:lnTo>
                <a:lnTo>
                  <a:pt x="71580" y="47880"/>
                </a:lnTo>
                <a:lnTo>
                  <a:pt x="71570" y="47870"/>
                </a:lnTo>
                <a:lnTo>
                  <a:pt x="71570" y="47860"/>
                </a:lnTo>
                <a:lnTo>
                  <a:pt x="71560" y="47850"/>
                </a:lnTo>
                <a:lnTo>
                  <a:pt x="71550" y="47840"/>
                </a:lnTo>
                <a:lnTo>
                  <a:pt x="71550" y="47830"/>
                </a:lnTo>
                <a:lnTo>
                  <a:pt x="71550" y="47820"/>
                </a:lnTo>
                <a:lnTo>
                  <a:pt x="71550" y="47810"/>
                </a:lnTo>
                <a:lnTo>
                  <a:pt x="71550" y="47800"/>
                </a:lnTo>
                <a:lnTo>
                  <a:pt x="71550" y="47790"/>
                </a:lnTo>
                <a:lnTo>
                  <a:pt x="71560" y="47770"/>
                </a:lnTo>
                <a:lnTo>
                  <a:pt x="71560" y="47760"/>
                </a:lnTo>
                <a:lnTo>
                  <a:pt x="71560" y="47750"/>
                </a:lnTo>
                <a:lnTo>
                  <a:pt x="71560" y="47720"/>
                </a:lnTo>
                <a:lnTo>
                  <a:pt x="71570" y="47720"/>
                </a:lnTo>
                <a:lnTo>
                  <a:pt x="71570" y="47700"/>
                </a:lnTo>
                <a:lnTo>
                  <a:pt x="71570" y="47670"/>
                </a:lnTo>
                <a:lnTo>
                  <a:pt x="71580" y="47650"/>
                </a:lnTo>
                <a:lnTo>
                  <a:pt x="71580" y="47630"/>
                </a:lnTo>
                <a:lnTo>
                  <a:pt x="71580" y="47620"/>
                </a:lnTo>
                <a:lnTo>
                  <a:pt x="71580" y="47610"/>
                </a:lnTo>
                <a:lnTo>
                  <a:pt x="71590" y="47610"/>
                </a:lnTo>
                <a:lnTo>
                  <a:pt x="71600" y="47580"/>
                </a:lnTo>
                <a:lnTo>
                  <a:pt x="71620" y="47570"/>
                </a:lnTo>
                <a:lnTo>
                  <a:pt x="71630" y="47550"/>
                </a:lnTo>
                <a:lnTo>
                  <a:pt x="71640" y="47540"/>
                </a:lnTo>
                <a:lnTo>
                  <a:pt x="71640" y="47530"/>
                </a:lnTo>
                <a:lnTo>
                  <a:pt x="71640" y="47520"/>
                </a:lnTo>
                <a:lnTo>
                  <a:pt x="71640" y="47490"/>
                </a:lnTo>
                <a:lnTo>
                  <a:pt x="71640" y="47480"/>
                </a:lnTo>
                <a:lnTo>
                  <a:pt x="71640" y="47470"/>
                </a:lnTo>
                <a:lnTo>
                  <a:pt x="71640" y="47460"/>
                </a:lnTo>
                <a:lnTo>
                  <a:pt x="71640" y="47450"/>
                </a:lnTo>
                <a:lnTo>
                  <a:pt x="71640" y="47390"/>
                </a:lnTo>
                <a:lnTo>
                  <a:pt x="71640" y="47380"/>
                </a:lnTo>
                <a:lnTo>
                  <a:pt x="71640" y="47350"/>
                </a:lnTo>
                <a:lnTo>
                  <a:pt x="71640" y="47310"/>
                </a:lnTo>
                <a:lnTo>
                  <a:pt x="71640" y="47290"/>
                </a:lnTo>
                <a:lnTo>
                  <a:pt x="71630" y="47250"/>
                </a:lnTo>
                <a:lnTo>
                  <a:pt x="71630" y="47180"/>
                </a:lnTo>
                <a:lnTo>
                  <a:pt x="71630" y="47170"/>
                </a:lnTo>
                <a:lnTo>
                  <a:pt x="71630" y="47160"/>
                </a:lnTo>
                <a:lnTo>
                  <a:pt x="71620" y="47130"/>
                </a:lnTo>
                <a:lnTo>
                  <a:pt x="71630" y="47130"/>
                </a:lnTo>
                <a:lnTo>
                  <a:pt x="71640" y="47130"/>
                </a:lnTo>
                <a:lnTo>
                  <a:pt x="71650" y="47130"/>
                </a:lnTo>
                <a:lnTo>
                  <a:pt x="71660" y="47130"/>
                </a:lnTo>
                <a:lnTo>
                  <a:pt x="71670" y="47130"/>
                </a:lnTo>
                <a:lnTo>
                  <a:pt x="71680" y="47130"/>
                </a:lnTo>
                <a:lnTo>
                  <a:pt x="71720" y="47140"/>
                </a:lnTo>
                <a:lnTo>
                  <a:pt x="71730" y="47160"/>
                </a:lnTo>
                <a:lnTo>
                  <a:pt x="71790" y="47170"/>
                </a:lnTo>
                <a:lnTo>
                  <a:pt x="71820" y="47170"/>
                </a:lnTo>
                <a:lnTo>
                  <a:pt x="71840" y="47200"/>
                </a:lnTo>
                <a:lnTo>
                  <a:pt x="71870" y="47200"/>
                </a:lnTo>
                <a:lnTo>
                  <a:pt x="71880" y="47200"/>
                </a:lnTo>
                <a:lnTo>
                  <a:pt x="71890" y="47200"/>
                </a:lnTo>
                <a:lnTo>
                  <a:pt x="71900" y="47200"/>
                </a:lnTo>
                <a:lnTo>
                  <a:pt x="71950" y="47210"/>
                </a:lnTo>
                <a:lnTo>
                  <a:pt x="71970" y="47210"/>
                </a:lnTo>
                <a:lnTo>
                  <a:pt x="71980" y="47180"/>
                </a:lnTo>
                <a:lnTo>
                  <a:pt x="71990" y="47150"/>
                </a:lnTo>
                <a:lnTo>
                  <a:pt x="72000" y="47140"/>
                </a:lnTo>
                <a:lnTo>
                  <a:pt x="72000" y="47110"/>
                </a:lnTo>
                <a:lnTo>
                  <a:pt x="72000" y="47080"/>
                </a:lnTo>
                <a:lnTo>
                  <a:pt x="72000" y="47060"/>
                </a:lnTo>
                <a:lnTo>
                  <a:pt x="72020" y="47070"/>
                </a:lnTo>
                <a:lnTo>
                  <a:pt x="72050" y="47030"/>
                </a:lnTo>
                <a:lnTo>
                  <a:pt x="72110" y="47050"/>
                </a:lnTo>
                <a:lnTo>
                  <a:pt x="72140" y="47030"/>
                </a:lnTo>
                <a:lnTo>
                  <a:pt x="72150" y="47030"/>
                </a:lnTo>
                <a:lnTo>
                  <a:pt x="72180" y="47010"/>
                </a:lnTo>
                <a:lnTo>
                  <a:pt x="72230" y="46970"/>
                </a:lnTo>
                <a:lnTo>
                  <a:pt x="72240" y="46980"/>
                </a:lnTo>
                <a:lnTo>
                  <a:pt x="72270" y="47000"/>
                </a:lnTo>
                <a:lnTo>
                  <a:pt x="72270" y="47030"/>
                </a:lnTo>
                <a:lnTo>
                  <a:pt x="72280" y="47040"/>
                </a:lnTo>
                <a:lnTo>
                  <a:pt x="72290" y="47050"/>
                </a:lnTo>
                <a:lnTo>
                  <a:pt x="72300" y="47040"/>
                </a:lnTo>
                <a:lnTo>
                  <a:pt x="72300" y="47030"/>
                </a:lnTo>
                <a:lnTo>
                  <a:pt x="72310" y="47030"/>
                </a:lnTo>
                <a:lnTo>
                  <a:pt x="72310" y="47020"/>
                </a:lnTo>
                <a:lnTo>
                  <a:pt x="72320" y="47020"/>
                </a:lnTo>
                <a:lnTo>
                  <a:pt x="72320" y="47010"/>
                </a:lnTo>
                <a:lnTo>
                  <a:pt x="72320" y="47000"/>
                </a:lnTo>
                <a:lnTo>
                  <a:pt x="72330" y="46990"/>
                </a:lnTo>
                <a:lnTo>
                  <a:pt x="72350" y="47030"/>
                </a:lnTo>
                <a:lnTo>
                  <a:pt x="72370" y="47040"/>
                </a:lnTo>
                <a:lnTo>
                  <a:pt x="72380" y="47060"/>
                </a:lnTo>
                <a:lnTo>
                  <a:pt x="72390" y="47030"/>
                </a:lnTo>
                <a:lnTo>
                  <a:pt x="72400" y="46990"/>
                </a:lnTo>
                <a:lnTo>
                  <a:pt x="72410" y="46980"/>
                </a:lnTo>
                <a:lnTo>
                  <a:pt x="72440" y="46940"/>
                </a:lnTo>
                <a:lnTo>
                  <a:pt x="72490" y="46900"/>
                </a:lnTo>
                <a:lnTo>
                  <a:pt x="72500" y="46890"/>
                </a:lnTo>
                <a:lnTo>
                  <a:pt x="72530" y="46860"/>
                </a:lnTo>
                <a:lnTo>
                  <a:pt x="72610" y="46870"/>
                </a:lnTo>
                <a:lnTo>
                  <a:pt x="72640" y="46870"/>
                </a:lnTo>
                <a:lnTo>
                  <a:pt x="72670" y="46840"/>
                </a:lnTo>
                <a:lnTo>
                  <a:pt x="72690" y="46820"/>
                </a:lnTo>
                <a:lnTo>
                  <a:pt x="72700" y="46810"/>
                </a:lnTo>
                <a:lnTo>
                  <a:pt x="72710" y="46800"/>
                </a:lnTo>
                <a:lnTo>
                  <a:pt x="72720" y="46790"/>
                </a:lnTo>
                <a:lnTo>
                  <a:pt x="72720" y="46780"/>
                </a:lnTo>
                <a:lnTo>
                  <a:pt x="72720" y="46770"/>
                </a:lnTo>
                <a:lnTo>
                  <a:pt x="72720" y="46760"/>
                </a:lnTo>
                <a:lnTo>
                  <a:pt x="72730" y="46720"/>
                </a:lnTo>
                <a:lnTo>
                  <a:pt x="72730" y="46690"/>
                </a:lnTo>
                <a:lnTo>
                  <a:pt x="72730" y="46670"/>
                </a:lnTo>
                <a:lnTo>
                  <a:pt x="72740" y="46650"/>
                </a:lnTo>
                <a:lnTo>
                  <a:pt x="72740" y="46640"/>
                </a:lnTo>
                <a:lnTo>
                  <a:pt x="72740" y="46630"/>
                </a:lnTo>
                <a:lnTo>
                  <a:pt x="72740" y="46610"/>
                </a:lnTo>
                <a:lnTo>
                  <a:pt x="72790" y="46620"/>
                </a:lnTo>
                <a:lnTo>
                  <a:pt x="72790" y="46650"/>
                </a:lnTo>
                <a:lnTo>
                  <a:pt x="72800" y="46660"/>
                </a:lnTo>
                <a:lnTo>
                  <a:pt x="72840" y="46670"/>
                </a:lnTo>
                <a:lnTo>
                  <a:pt x="72880" y="46670"/>
                </a:lnTo>
                <a:lnTo>
                  <a:pt x="72910" y="46680"/>
                </a:lnTo>
                <a:lnTo>
                  <a:pt x="72970" y="46660"/>
                </a:lnTo>
                <a:lnTo>
                  <a:pt x="72990" y="46660"/>
                </a:lnTo>
                <a:lnTo>
                  <a:pt x="73040" y="46660"/>
                </a:lnTo>
                <a:lnTo>
                  <a:pt x="73040" y="46650"/>
                </a:lnTo>
                <a:lnTo>
                  <a:pt x="73040" y="46640"/>
                </a:lnTo>
                <a:lnTo>
                  <a:pt x="73040" y="46630"/>
                </a:lnTo>
                <a:lnTo>
                  <a:pt x="73040" y="46620"/>
                </a:lnTo>
                <a:lnTo>
                  <a:pt x="73040" y="46610"/>
                </a:lnTo>
                <a:lnTo>
                  <a:pt x="73050" y="46610"/>
                </a:lnTo>
                <a:lnTo>
                  <a:pt x="73050" y="46600"/>
                </a:lnTo>
                <a:lnTo>
                  <a:pt x="73050" y="46590"/>
                </a:lnTo>
                <a:lnTo>
                  <a:pt x="73060" y="46580"/>
                </a:lnTo>
                <a:lnTo>
                  <a:pt x="73070" y="46580"/>
                </a:lnTo>
                <a:lnTo>
                  <a:pt x="73060" y="46540"/>
                </a:lnTo>
                <a:lnTo>
                  <a:pt x="73060" y="46530"/>
                </a:lnTo>
                <a:lnTo>
                  <a:pt x="73060" y="46520"/>
                </a:lnTo>
                <a:lnTo>
                  <a:pt x="73050" y="46510"/>
                </a:lnTo>
                <a:lnTo>
                  <a:pt x="73050" y="46490"/>
                </a:lnTo>
                <a:lnTo>
                  <a:pt x="73030" y="46440"/>
                </a:lnTo>
                <a:lnTo>
                  <a:pt x="73070" y="46420"/>
                </a:lnTo>
                <a:lnTo>
                  <a:pt x="73100" y="46410"/>
                </a:lnTo>
                <a:lnTo>
                  <a:pt x="73110" y="46410"/>
                </a:lnTo>
                <a:lnTo>
                  <a:pt x="73140" y="46400"/>
                </a:lnTo>
                <a:lnTo>
                  <a:pt x="73150" y="46390"/>
                </a:lnTo>
                <a:lnTo>
                  <a:pt x="73180" y="46380"/>
                </a:lnTo>
                <a:lnTo>
                  <a:pt x="73190" y="46370"/>
                </a:lnTo>
                <a:lnTo>
                  <a:pt x="73200" y="46370"/>
                </a:lnTo>
                <a:lnTo>
                  <a:pt x="73200" y="46360"/>
                </a:lnTo>
                <a:lnTo>
                  <a:pt x="73210" y="46360"/>
                </a:lnTo>
                <a:lnTo>
                  <a:pt x="73220" y="46350"/>
                </a:lnTo>
                <a:lnTo>
                  <a:pt x="73230" y="46340"/>
                </a:lnTo>
                <a:lnTo>
                  <a:pt x="73240" y="46340"/>
                </a:lnTo>
                <a:lnTo>
                  <a:pt x="73250" y="46330"/>
                </a:lnTo>
                <a:lnTo>
                  <a:pt x="73260" y="46320"/>
                </a:lnTo>
                <a:lnTo>
                  <a:pt x="73270" y="46320"/>
                </a:lnTo>
                <a:lnTo>
                  <a:pt x="73270" y="46310"/>
                </a:lnTo>
                <a:lnTo>
                  <a:pt x="73270" y="46300"/>
                </a:lnTo>
                <a:lnTo>
                  <a:pt x="73260" y="46300"/>
                </a:lnTo>
                <a:lnTo>
                  <a:pt x="73250" y="46300"/>
                </a:lnTo>
                <a:lnTo>
                  <a:pt x="73230" y="46290"/>
                </a:lnTo>
                <a:lnTo>
                  <a:pt x="73210" y="46280"/>
                </a:lnTo>
                <a:lnTo>
                  <a:pt x="73200" y="46280"/>
                </a:lnTo>
                <a:lnTo>
                  <a:pt x="73190" y="46280"/>
                </a:lnTo>
                <a:lnTo>
                  <a:pt x="73180" y="46270"/>
                </a:lnTo>
                <a:lnTo>
                  <a:pt x="73170" y="46270"/>
                </a:lnTo>
                <a:lnTo>
                  <a:pt x="73160" y="46270"/>
                </a:lnTo>
                <a:lnTo>
                  <a:pt x="73160" y="46260"/>
                </a:lnTo>
                <a:lnTo>
                  <a:pt x="73150" y="46260"/>
                </a:lnTo>
                <a:lnTo>
                  <a:pt x="73140" y="46260"/>
                </a:lnTo>
                <a:lnTo>
                  <a:pt x="73140" y="46240"/>
                </a:lnTo>
                <a:lnTo>
                  <a:pt x="73140" y="46200"/>
                </a:lnTo>
                <a:lnTo>
                  <a:pt x="73150" y="46170"/>
                </a:lnTo>
                <a:lnTo>
                  <a:pt x="73140" y="46170"/>
                </a:lnTo>
                <a:lnTo>
                  <a:pt x="73110" y="46160"/>
                </a:lnTo>
                <a:lnTo>
                  <a:pt x="73110" y="46150"/>
                </a:lnTo>
                <a:lnTo>
                  <a:pt x="73120" y="46150"/>
                </a:lnTo>
                <a:lnTo>
                  <a:pt x="73120" y="46140"/>
                </a:lnTo>
                <a:lnTo>
                  <a:pt x="73120" y="46120"/>
                </a:lnTo>
                <a:lnTo>
                  <a:pt x="73120" y="46110"/>
                </a:lnTo>
                <a:lnTo>
                  <a:pt x="73180" y="46130"/>
                </a:lnTo>
                <a:lnTo>
                  <a:pt x="73190" y="46130"/>
                </a:lnTo>
                <a:lnTo>
                  <a:pt x="73210" y="46090"/>
                </a:lnTo>
                <a:lnTo>
                  <a:pt x="73230" y="46090"/>
                </a:lnTo>
                <a:lnTo>
                  <a:pt x="73280" y="46060"/>
                </a:lnTo>
                <a:lnTo>
                  <a:pt x="73340" y="46020"/>
                </a:lnTo>
                <a:lnTo>
                  <a:pt x="73350" y="46020"/>
                </a:lnTo>
                <a:lnTo>
                  <a:pt x="73380" y="46020"/>
                </a:lnTo>
                <a:lnTo>
                  <a:pt x="73390" y="45980"/>
                </a:lnTo>
                <a:lnTo>
                  <a:pt x="73380" y="45980"/>
                </a:lnTo>
                <a:lnTo>
                  <a:pt x="73370" y="45970"/>
                </a:lnTo>
                <a:lnTo>
                  <a:pt x="73360" y="45970"/>
                </a:lnTo>
                <a:lnTo>
                  <a:pt x="73350" y="45960"/>
                </a:lnTo>
                <a:lnTo>
                  <a:pt x="73340" y="45960"/>
                </a:lnTo>
                <a:lnTo>
                  <a:pt x="73320" y="45950"/>
                </a:lnTo>
                <a:lnTo>
                  <a:pt x="73310" y="45950"/>
                </a:lnTo>
                <a:lnTo>
                  <a:pt x="73300" y="45940"/>
                </a:lnTo>
                <a:lnTo>
                  <a:pt x="73280" y="45930"/>
                </a:lnTo>
                <a:lnTo>
                  <a:pt x="73270" y="45930"/>
                </a:lnTo>
                <a:lnTo>
                  <a:pt x="73270" y="45920"/>
                </a:lnTo>
                <a:lnTo>
                  <a:pt x="73260" y="45920"/>
                </a:lnTo>
                <a:lnTo>
                  <a:pt x="73250" y="45900"/>
                </a:lnTo>
                <a:lnTo>
                  <a:pt x="73230" y="45890"/>
                </a:lnTo>
                <a:lnTo>
                  <a:pt x="73220" y="45900"/>
                </a:lnTo>
                <a:lnTo>
                  <a:pt x="73210" y="45900"/>
                </a:lnTo>
                <a:lnTo>
                  <a:pt x="73190" y="45890"/>
                </a:lnTo>
                <a:lnTo>
                  <a:pt x="73140" y="45860"/>
                </a:lnTo>
                <a:lnTo>
                  <a:pt x="73130" y="45830"/>
                </a:lnTo>
                <a:lnTo>
                  <a:pt x="73190" y="45810"/>
                </a:lnTo>
                <a:lnTo>
                  <a:pt x="73180" y="45700"/>
                </a:lnTo>
                <a:lnTo>
                  <a:pt x="73180" y="45660"/>
                </a:lnTo>
                <a:lnTo>
                  <a:pt x="73170" y="45550"/>
                </a:lnTo>
                <a:lnTo>
                  <a:pt x="73160" y="45500"/>
                </a:lnTo>
                <a:lnTo>
                  <a:pt x="73160" y="45470"/>
                </a:lnTo>
                <a:lnTo>
                  <a:pt x="73150" y="45440"/>
                </a:lnTo>
                <a:lnTo>
                  <a:pt x="73150" y="45420"/>
                </a:lnTo>
                <a:lnTo>
                  <a:pt x="73150" y="45410"/>
                </a:lnTo>
                <a:lnTo>
                  <a:pt x="73140" y="45400"/>
                </a:lnTo>
                <a:lnTo>
                  <a:pt x="73130" y="45380"/>
                </a:lnTo>
                <a:lnTo>
                  <a:pt x="73120" y="45380"/>
                </a:lnTo>
                <a:lnTo>
                  <a:pt x="73110" y="45360"/>
                </a:lnTo>
                <a:lnTo>
                  <a:pt x="73100" y="45350"/>
                </a:lnTo>
                <a:lnTo>
                  <a:pt x="73080" y="45330"/>
                </a:lnTo>
                <a:lnTo>
                  <a:pt x="73070" y="45320"/>
                </a:lnTo>
                <a:lnTo>
                  <a:pt x="73060" y="45300"/>
                </a:lnTo>
                <a:lnTo>
                  <a:pt x="73050" y="45290"/>
                </a:lnTo>
                <a:lnTo>
                  <a:pt x="73040" y="45280"/>
                </a:lnTo>
                <a:lnTo>
                  <a:pt x="73030" y="45270"/>
                </a:lnTo>
                <a:lnTo>
                  <a:pt x="73010" y="45250"/>
                </a:lnTo>
                <a:lnTo>
                  <a:pt x="73000" y="45240"/>
                </a:lnTo>
                <a:lnTo>
                  <a:pt x="72980" y="45210"/>
                </a:lnTo>
                <a:lnTo>
                  <a:pt x="72960" y="45190"/>
                </a:lnTo>
                <a:lnTo>
                  <a:pt x="72950" y="45190"/>
                </a:lnTo>
                <a:lnTo>
                  <a:pt x="72950" y="45180"/>
                </a:lnTo>
                <a:lnTo>
                  <a:pt x="72930" y="45170"/>
                </a:lnTo>
                <a:lnTo>
                  <a:pt x="72930" y="45160"/>
                </a:lnTo>
                <a:lnTo>
                  <a:pt x="72920" y="45150"/>
                </a:lnTo>
                <a:lnTo>
                  <a:pt x="72910" y="45140"/>
                </a:lnTo>
                <a:lnTo>
                  <a:pt x="72900" y="45130"/>
                </a:lnTo>
                <a:lnTo>
                  <a:pt x="72900" y="45120"/>
                </a:lnTo>
                <a:lnTo>
                  <a:pt x="72890" y="45120"/>
                </a:lnTo>
                <a:lnTo>
                  <a:pt x="72890" y="45110"/>
                </a:lnTo>
                <a:lnTo>
                  <a:pt x="72880" y="45110"/>
                </a:lnTo>
                <a:lnTo>
                  <a:pt x="72880" y="45100"/>
                </a:lnTo>
                <a:lnTo>
                  <a:pt x="72860" y="45090"/>
                </a:lnTo>
                <a:lnTo>
                  <a:pt x="72860" y="45080"/>
                </a:lnTo>
                <a:lnTo>
                  <a:pt x="72830" y="45070"/>
                </a:lnTo>
                <a:lnTo>
                  <a:pt x="72820" y="45060"/>
                </a:lnTo>
                <a:lnTo>
                  <a:pt x="72810" y="45060"/>
                </a:lnTo>
                <a:lnTo>
                  <a:pt x="72810" y="45050"/>
                </a:lnTo>
                <a:lnTo>
                  <a:pt x="72800" y="45050"/>
                </a:lnTo>
                <a:lnTo>
                  <a:pt x="72800" y="45040"/>
                </a:lnTo>
                <a:lnTo>
                  <a:pt x="72790" y="45020"/>
                </a:lnTo>
                <a:lnTo>
                  <a:pt x="72790" y="45010"/>
                </a:lnTo>
                <a:lnTo>
                  <a:pt x="72780" y="45010"/>
                </a:lnTo>
                <a:lnTo>
                  <a:pt x="72780" y="45000"/>
                </a:lnTo>
                <a:lnTo>
                  <a:pt x="72780" y="44990"/>
                </a:lnTo>
                <a:lnTo>
                  <a:pt x="72780" y="44980"/>
                </a:lnTo>
                <a:lnTo>
                  <a:pt x="72770" y="44980"/>
                </a:lnTo>
                <a:lnTo>
                  <a:pt x="72770" y="44970"/>
                </a:lnTo>
                <a:lnTo>
                  <a:pt x="72770" y="44960"/>
                </a:lnTo>
                <a:lnTo>
                  <a:pt x="72760" y="44960"/>
                </a:lnTo>
                <a:lnTo>
                  <a:pt x="72760" y="44950"/>
                </a:lnTo>
                <a:lnTo>
                  <a:pt x="72760" y="44940"/>
                </a:lnTo>
                <a:lnTo>
                  <a:pt x="72760" y="44930"/>
                </a:lnTo>
                <a:lnTo>
                  <a:pt x="72750" y="44930"/>
                </a:lnTo>
                <a:lnTo>
                  <a:pt x="72750" y="44920"/>
                </a:lnTo>
                <a:lnTo>
                  <a:pt x="72750" y="44910"/>
                </a:lnTo>
                <a:lnTo>
                  <a:pt x="72750" y="44920"/>
                </a:lnTo>
                <a:lnTo>
                  <a:pt x="72770" y="44890"/>
                </a:lnTo>
                <a:lnTo>
                  <a:pt x="72760" y="44880"/>
                </a:lnTo>
                <a:lnTo>
                  <a:pt x="72780" y="44860"/>
                </a:lnTo>
                <a:lnTo>
                  <a:pt x="72830" y="44810"/>
                </a:lnTo>
                <a:lnTo>
                  <a:pt x="72860" y="44790"/>
                </a:lnTo>
                <a:lnTo>
                  <a:pt x="72910" y="44730"/>
                </a:lnTo>
                <a:lnTo>
                  <a:pt x="72930" y="44710"/>
                </a:lnTo>
                <a:lnTo>
                  <a:pt x="72910" y="44650"/>
                </a:lnTo>
                <a:lnTo>
                  <a:pt x="72870" y="44620"/>
                </a:lnTo>
                <a:lnTo>
                  <a:pt x="72840" y="44610"/>
                </a:lnTo>
                <a:lnTo>
                  <a:pt x="72820" y="44610"/>
                </a:lnTo>
                <a:lnTo>
                  <a:pt x="72810" y="44600"/>
                </a:lnTo>
                <a:lnTo>
                  <a:pt x="72800" y="44600"/>
                </a:lnTo>
                <a:lnTo>
                  <a:pt x="72780" y="44600"/>
                </a:lnTo>
                <a:lnTo>
                  <a:pt x="72770" y="44600"/>
                </a:lnTo>
                <a:lnTo>
                  <a:pt x="72760" y="44600"/>
                </a:lnTo>
                <a:lnTo>
                  <a:pt x="72750" y="44590"/>
                </a:lnTo>
                <a:lnTo>
                  <a:pt x="72740" y="44590"/>
                </a:lnTo>
                <a:lnTo>
                  <a:pt x="72710" y="44590"/>
                </a:lnTo>
                <a:lnTo>
                  <a:pt x="72710" y="44570"/>
                </a:lnTo>
                <a:lnTo>
                  <a:pt x="72710" y="44560"/>
                </a:lnTo>
                <a:lnTo>
                  <a:pt x="72710" y="44550"/>
                </a:lnTo>
                <a:lnTo>
                  <a:pt x="72710" y="44540"/>
                </a:lnTo>
                <a:lnTo>
                  <a:pt x="72700" y="44520"/>
                </a:lnTo>
                <a:lnTo>
                  <a:pt x="72690" y="44500"/>
                </a:lnTo>
                <a:lnTo>
                  <a:pt x="72680" y="44500"/>
                </a:lnTo>
                <a:lnTo>
                  <a:pt x="72670" y="44510"/>
                </a:lnTo>
                <a:lnTo>
                  <a:pt x="72660" y="44520"/>
                </a:lnTo>
                <a:lnTo>
                  <a:pt x="72660" y="44530"/>
                </a:lnTo>
                <a:lnTo>
                  <a:pt x="72650" y="44530"/>
                </a:lnTo>
                <a:lnTo>
                  <a:pt x="72650" y="44540"/>
                </a:lnTo>
                <a:lnTo>
                  <a:pt x="72650" y="44550"/>
                </a:lnTo>
                <a:lnTo>
                  <a:pt x="72580" y="44540"/>
                </a:lnTo>
                <a:lnTo>
                  <a:pt x="72550" y="44590"/>
                </a:lnTo>
                <a:lnTo>
                  <a:pt x="72530" y="44580"/>
                </a:lnTo>
                <a:lnTo>
                  <a:pt x="72530" y="44560"/>
                </a:lnTo>
                <a:lnTo>
                  <a:pt x="72490" y="44560"/>
                </a:lnTo>
                <a:lnTo>
                  <a:pt x="72490" y="44500"/>
                </a:lnTo>
                <a:lnTo>
                  <a:pt x="72490" y="44460"/>
                </a:lnTo>
                <a:lnTo>
                  <a:pt x="72480" y="44460"/>
                </a:lnTo>
                <a:lnTo>
                  <a:pt x="72430" y="44490"/>
                </a:lnTo>
                <a:lnTo>
                  <a:pt x="72420" y="44500"/>
                </a:lnTo>
                <a:lnTo>
                  <a:pt x="72410" y="44500"/>
                </a:lnTo>
                <a:lnTo>
                  <a:pt x="72410" y="44480"/>
                </a:lnTo>
                <a:lnTo>
                  <a:pt x="72400" y="44450"/>
                </a:lnTo>
                <a:lnTo>
                  <a:pt x="72400" y="44440"/>
                </a:lnTo>
                <a:lnTo>
                  <a:pt x="72400" y="44420"/>
                </a:lnTo>
                <a:lnTo>
                  <a:pt x="72400" y="44390"/>
                </a:lnTo>
                <a:lnTo>
                  <a:pt x="72410" y="44380"/>
                </a:lnTo>
                <a:lnTo>
                  <a:pt x="72430" y="44360"/>
                </a:lnTo>
                <a:lnTo>
                  <a:pt x="72440" y="44350"/>
                </a:lnTo>
                <a:lnTo>
                  <a:pt x="72450" y="44340"/>
                </a:lnTo>
                <a:lnTo>
                  <a:pt x="72470" y="44310"/>
                </a:lnTo>
                <a:lnTo>
                  <a:pt x="72500" y="44290"/>
                </a:lnTo>
                <a:lnTo>
                  <a:pt x="72510" y="44280"/>
                </a:lnTo>
                <a:lnTo>
                  <a:pt x="72520" y="44260"/>
                </a:lnTo>
                <a:lnTo>
                  <a:pt x="72530" y="44250"/>
                </a:lnTo>
                <a:lnTo>
                  <a:pt x="72540" y="44230"/>
                </a:lnTo>
                <a:lnTo>
                  <a:pt x="72540" y="44220"/>
                </a:lnTo>
                <a:lnTo>
                  <a:pt x="72520" y="44160"/>
                </a:lnTo>
                <a:lnTo>
                  <a:pt x="72520" y="44150"/>
                </a:lnTo>
                <a:lnTo>
                  <a:pt x="72520" y="44140"/>
                </a:lnTo>
                <a:lnTo>
                  <a:pt x="72520" y="44130"/>
                </a:lnTo>
                <a:lnTo>
                  <a:pt x="72490" y="44130"/>
                </a:lnTo>
                <a:lnTo>
                  <a:pt x="72490" y="44090"/>
                </a:lnTo>
                <a:lnTo>
                  <a:pt x="72490" y="44060"/>
                </a:lnTo>
                <a:lnTo>
                  <a:pt x="72490" y="44050"/>
                </a:lnTo>
                <a:lnTo>
                  <a:pt x="72530" y="44040"/>
                </a:lnTo>
                <a:lnTo>
                  <a:pt x="72530" y="44000"/>
                </a:lnTo>
                <a:lnTo>
                  <a:pt x="72520" y="43990"/>
                </a:lnTo>
                <a:lnTo>
                  <a:pt x="72530" y="43970"/>
                </a:lnTo>
                <a:lnTo>
                  <a:pt x="72540" y="43960"/>
                </a:lnTo>
                <a:lnTo>
                  <a:pt x="72540" y="43950"/>
                </a:lnTo>
                <a:lnTo>
                  <a:pt x="72570" y="43940"/>
                </a:lnTo>
                <a:lnTo>
                  <a:pt x="72580" y="43940"/>
                </a:lnTo>
                <a:lnTo>
                  <a:pt x="72620" y="43930"/>
                </a:lnTo>
                <a:lnTo>
                  <a:pt x="72640" y="43910"/>
                </a:lnTo>
                <a:lnTo>
                  <a:pt x="72650" y="43870"/>
                </a:lnTo>
                <a:lnTo>
                  <a:pt x="72660" y="43850"/>
                </a:lnTo>
                <a:lnTo>
                  <a:pt x="72670" y="43840"/>
                </a:lnTo>
                <a:lnTo>
                  <a:pt x="72680" y="43830"/>
                </a:lnTo>
                <a:lnTo>
                  <a:pt x="72690" y="43820"/>
                </a:lnTo>
                <a:lnTo>
                  <a:pt x="72700" y="43820"/>
                </a:lnTo>
                <a:lnTo>
                  <a:pt x="72720" y="43820"/>
                </a:lnTo>
                <a:lnTo>
                  <a:pt x="72740" y="43810"/>
                </a:lnTo>
                <a:lnTo>
                  <a:pt x="72800" y="43750"/>
                </a:lnTo>
                <a:lnTo>
                  <a:pt x="72800" y="43760"/>
                </a:lnTo>
                <a:lnTo>
                  <a:pt x="72800" y="4375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00" y="43740"/>
                </a:lnTo>
                <a:lnTo>
                  <a:pt x="72810" y="43740"/>
                </a:lnTo>
                <a:lnTo>
                  <a:pt x="72810" y="43730"/>
                </a:lnTo>
                <a:lnTo>
                  <a:pt x="72810" y="43720"/>
                </a:lnTo>
                <a:lnTo>
                  <a:pt x="72820" y="43720"/>
                </a:lnTo>
                <a:lnTo>
                  <a:pt x="72820" y="43710"/>
                </a:lnTo>
                <a:lnTo>
                  <a:pt x="72830" y="43710"/>
                </a:lnTo>
                <a:lnTo>
                  <a:pt x="72830" y="43700"/>
                </a:lnTo>
                <a:lnTo>
                  <a:pt x="72830" y="43690"/>
                </a:lnTo>
                <a:lnTo>
                  <a:pt x="72830" y="43680"/>
                </a:lnTo>
                <a:lnTo>
                  <a:pt x="72830" y="43670"/>
                </a:lnTo>
                <a:lnTo>
                  <a:pt x="72830" y="43660"/>
                </a:lnTo>
                <a:lnTo>
                  <a:pt x="72830" y="43650"/>
                </a:lnTo>
                <a:lnTo>
                  <a:pt x="72840" y="43650"/>
                </a:lnTo>
                <a:lnTo>
                  <a:pt x="72840" y="43640"/>
                </a:lnTo>
                <a:lnTo>
                  <a:pt x="72850" y="43640"/>
                </a:lnTo>
                <a:lnTo>
                  <a:pt x="72870" y="43650"/>
                </a:lnTo>
                <a:lnTo>
                  <a:pt x="72880" y="43650"/>
                </a:lnTo>
                <a:lnTo>
                  <a:pt x="72890" y="43660"/>
                </a:lnTo>
                <a:lnTo>
                  <a:pt x="72890" y="43650"/>
                </a:lnTo>
                <a:lnTo>
                  <a:pt x="72900" y="43640"/>
                </a:lnTo>
                <a:lnTo>
                  <a:pt x="72900" y="43630"/>
                </a:lnTo>
                <a:lnTo>
                  <a:pt x="72900" y="43620"/>
                </a:lnTo>
                <a:lnTo>
                  <a:pt x="72910" y="43600"/>
                </a:lnTo>
                <a:lnTo>
                  <a:pt x="72920" y="43590"/>
                </a:lnTo>
                <a:lnTo>
                  <a:pt x="72950" y="43590"/>
                </a:lnTo>
                <a:lnTo>
                  <a:pt x="72960" y="43590"/>
                </a:lnTo>
                <a:lnTo>
                  <a:pt x="72970" y="43590"/>
                </a:lnTo>
                <a:lnTo>
                  <a:pt x="72980" y="43580"/>
                </a:lnTo>
                <a:lnTo>
                  <a:pt x="72990" y="43580"/>
                </a:lnTo>
                <a:lnTo>
                  <a:pt x="73000" y="43580"/>
                </a:lnTo>
                <a:lnTo>
                  <a:pt x="73010" y="43580"/>
                </a:lnTo>
                <a:lnTo>
                  <a:pt x="73060" y="43570"/>
                </a:lnTo>
                <a:lnTo>
                  <a:pt x="73130" y="43560"/>
                </a:lnTo>
                <a:lnTo>
                  <a:pt x="73120" y="43540"/>
                </a:lnTo>
                <a:lnTo>
                  <a:pt x="73110" y="43520"/>
                </a:lnTo>
                <a:lnTo>
                  <a:pt x="73100" y="43520"/>
                </a:lnTo>
                <a:lnTo>
                  <a:pt x="73100" y="43510"/>
                </a:lnTo>
                <a:lnTo>
                  <a:pt x="73080" y="43500"/>
                </a:lnTo>
                <a:lnTo>
                  <a:pt x="73090" y="43480"/>
                </a:lnTo>
                <a:lnTo>
                  <a:pt x="73100" y="43470"/>
                </a:lnTo>
                <a:lnTo>
                  <a:pt x="73100" y="43460"/>
                </a:lnTo>
                <a:lnTo>
                  <a:pt x="73110" y="43440"/>
                </a:lnTo>
                <a:lnTo>
                  <a:pt x="73130" y="43430"/>
                </a:lnTo>
                <a:lnTo>
                  <a:pt x="73190" y="43370"/>
                </a:lnTo>
                <a:lnTo>
                  <a:pt x="73190" y="43360"/>
                </a:lnTo>
                <a:lnTo>
                  <a:pt x="73190" y="43350"/>
                </a:lnTo>
                <a:lnTo>
                  <a:pt x="73200" y="43350"/>
                </a:lnTo>
                <a:lnTo>
                  <a:pt x="73240" y="43340"/>
                </a:lnTo>
                <a:lnTo>
                  <a:pt x="73290" y="43330"/>
                </a:lnTo>
                <a:lnTo>
                  <a:pt x="73320" y="43330"/>
                </a:lnTo>
                <a:lnTo>
                  <a:pt x="73350" y="43320"/>
                </a:lnTo>
                <a:lnTo>
                  <a:pt x="73360" y="43320"/>
                </a:lnTo>
                <a:lnTo>
                  <a:pt x="73370" y="43320"/>
                </a:lnTo>
                <a:lnTo>
                  <a:pt x="73390" y="43310"/>
                </a:lnTo>
                <a:lnTo>
                  <a:pt x="73410" y="43310"/>
                </a:lnTo>
                <a:lnTo>
                  <a:pt x="73420" y="43310"/>
                </a:lnTo>
                <a:lnTo>
                  <a:pt x="73440" y="43300"/>
                </a:lnTo>
                <a:lnTo>
                  <a:pt x="73460" y="43300"/>
                </a:lnTo>
                <a:lnTo>
                  <a:pt x="73470" y="43290"/>
                </a:lnTo>
                <a:lnTo>
                  <a:pt x="73480" y="43290"/>
                </a:lnTo>
                <a:lnTo>
                  <a:pt x="73500" y="43280"/>
                </a:lnTo>
                <a:lnTo>
                  <a:pt x="73520" y="43270"/>
                </a:lnTo>
                <a:lnTo>
                  <a:pt x="73550" y="43260"/>
                </a:lnTo>
                <a:lnTo>
                  <a:pt x="73570" y="43250"/>
                </a:lnTo>
                <a:lnTo>
                  <a:pt x="73560" y="43250"/>
                </a:lnTo>
                <a:lnTo>
                  <a:pt x="73560" y="43240"/>
                </a:lnTo>
                <a:lnTo>
                  <a:pt x="73550" y="43230"/>
                </a:lnTo>
                <a:lnTo>
                  <a:pt x="73550" y="43220"/>
                </a:lnTo>
                <a:lnTo>
                  <a:pt x="73540" y="43220"/>
                </a:lnTo>
                <a:lnTo>
                  <a:pt x="73540" y="43210"/>
                </a:lnTo>
                <a:lnTo>
                  <a:pt x="73530" y="43200"/>
                </a:lnTo>
                <a:lnTo>
                  <a:pt x="73530" y="43190"/>
                </a:lnTo>
                <a:lnTo>
                  <a:pt x="73520" y="43190"/>
                </a:lnTo>
                <a:lnTo>
                  <a:pt x="73520" y="43180"/>
                </a:lnTo>
                <a:lnTo>
                  <a:pt x="73510" y="43170"/>
                </a:lnTo>
                <a:lnTo>
                  <a:pt x="73510" y="43160"/>
                </a:lnTo>
                <a:lnTo>
                  <a:pt x="73500" y="43160"/>
                </a:lnTo>
                <a:lnTo>
                  <a:pt x="73500" y="43150"/>
                </a:lnTo>
                <a:lnTo>
                  <a:pt x="73490" y="43140"/>
                </a:lnTo>
                <a:lnTo>
                  <a:pt x="73490" y="43150"/>
                </a:lnTo>
                <a:lnTo>
                  <a:pt x="73480" y="43150"/>
                </a:lnTo>
                <a:lnTo>
                  <a:pt x="73470" y="43150"/>
                </a:lnTo>
                <a:lnTo>
                  <a:pt x="73460" y="43150"/>
                </a:lnTo>
                <a:lnTo>
                  <a:pt x="73460" y="43160"/>
                </a:lnTo>
                <a:lnTo>
                  <a:pt x="73450" y="43160"/>
                </a:lnTo>
                <a:lnTo>
                  <a:pt x="73440" y="43160"/>
                </a:lnTo>
                <a:lnTo>
                  <a:pt x="73440" y="43150"/>
                </a:lnTo>
                <a:lnTo>
                  <a:pt x="73430" y="43140"/>
                </a:lnTo>
                <a:lnTo>
                  <a:pt x="73430" y="43130"/>
                </a:lnTo>
                <a:lnTo>
                  <a:pt x="73420" y="43120"/>
                </a:lnTo>
                <a:lnTo>
                  <a:pt x="73420" y="43110"/>
                </a:lnTo>
                <a:lnTo>
                  <a:pt x="73410" y="43110"/>
                </a:lnTo>
                <a:lnTo>
                  <a:pt x="73400" y="43090"/>
                </a:lnTo>
                <a:lnTo>
                  <a:pt x="73420" y="43080"/>
                </a:lnTo>
                <a:lnTo>
                  <a:pt x="73430" y="43080"/>
                </a:lnTo>
                <a:lnTo>
                  <a:pt x="73440" y="43070"/>
                </a:lnTo>
                <a:lnTo>
                  <a:pt x="73450" y="43070"/>
                </a:lnTo>
                <a:lnTo>
                  <a:pt x="73460" y="43060"/>
                </a:lnTo>
                <a:lnTo>
                  <a:pt x="73470" y="43060"/>
                </a:lnTo>
                <a:lnTo>
                  <a:pt x="73480" y="43060"/>
                </a:lnTo>
                <a:lnTo>
                  <a:pt x="73480" y="43050"/>
                </a:lnTo>
                <a:lnTo>
                  <a:pt x="73490" y="43050"/>
                </a:lnTo>
                <a:lnTo>
                  <a:pt x="73500" y="43040"/>
                </a:lnTo>
                <a:lnTo>
                  <a:pt x="73510" y="43040"/>
                </a:lnTo>
                <a:lnTo>
                  <a:pt x="73520" y="43040"/>
                </a:lnTo>
                <a:lnTo>
                  <a:pt x="73560" y="43020"/>
                </a:lnTo>
                <a:lnTo>
                  <a:pt x="73590" y="43000"/>
                </a:lnTo>
                <a:lnTo>
                  <a:pt x="73600" y="43000"/>
                </a:lnTo>
                <a:lnTo>
                  <a:pt x="73610" y="42990"/>
                </a:lnTo>
                <a:lnTo>
                  <a:pt x="73620" y="42990"/>
                </a:lnTo>
                <a:lnTo>
                  <a:pt x="73630" y="42990"/>
                </a:lnTo>
                <a:lnTo>
                  <a:pt x="73630" y="42980"/>
                </a:lnTo>
                <a:lnTo>
                  <a:pt x="73640" y="42980"/>
                </a:lnTo>
                <a:lnTo>
                  <a:pt x="73680" y="42960"/>
                </a:lnTo>
                <a:lnTo>
                  <a:pt x="73720" y="42940"/>
                </a:lnTo>
                <a:lnTo>
                  <a:pt x="73760" y="42920"/>
                </a:lnTo>
                <a:lnTo>
                  <a:pt x="73810" y="42900"/>
                </a:lnTo>
                <a:lnTo>
                  <a:pt x="73850" y="42880"/>
                </a:lnTo>
                <a:lnTo>
                  <a:pt x="73860" y="42910"/>
                </a:lnTo>
                <a:lnTo>
                  <a:pt x="73860" y="42950"/>
                </a:lnTo>
                <a:lnTo>
                  <a:pt x="73860" y="43040"/>
                </a:lnTo>
                <a:lnTo>
                  <a:pt x="73860" y="43100"/>
                </a:lnTo>
                <a:lnTo>
                  <a:pt x="73860" y="43170"/>
                </a:lnTo>
                <a:lnTo>
                  <a:pt x="73860" y="43200"/>
                </a:lnTo>
                <a:lnTo>
                  <a:pt x="73860" y="43260"/>
                </a:lnTo>
                <a:lnTo>
                  <a:pt x="73830" y="43280"/>
                </a:lnTo>
                <a:lnTo>
                  <a:pt x="73820" y="43290"/>
                </a:lnTo>
                <a:lnTo>
                  <a:pt x="73820" y="43300"/>
                </a:lnTo>
                <a:lnTo>
                  <a:pt x="73810" y="43300"/>
                </a:lnTo>
                <a:lnTo>
                  <a:pt x="73800" y="43290"/>
                </a:lnTo>
                <a:lnTo>
                  <a:pt x="73790" y="43290"/>
                </a:lnTo>
                <a:lnTo>
                  <a:pt x="73780" y="43300"/>
                </a:lnTo>
                <a:lnTo>
                  <a:pt x="73790" y="43300"/>
                </a:lnTo>
                <a:lnTo>
                  <a:pt x="73760" y="43350"/>
                </a:lnTo>
                <a:lnTo>
                  <a:pt x="73770" y="43350"/>
                </a:lnTo>
                <a:lnTo>
                  <a:pt x="73760" y="43360"/>
                </a:lnTo>
                <a:lnTo>
                  <a:pt x="73760" y="43350"/>
                </a:lnTo>
                <a:lnTo>
                  <a:pt x="73760" y="43360"/>
                </a:lnTo>
                <a:lnTo>
                  <a:pt x="73740" y="43380"/>
                </a:lnTo>
                <a:lnTo>
                  <a:pt x="73750" y="43380"/>
                </a:lnTo>
                <a:lnTo>
                  <a:pt x="73760" y="43380"/>
                </a:lnTo>
                <a:lnTo>
                  <a:pt x="73800" y="43470"/>
                </a:lnTo>
                <a:lnTo>
                  <a:pt x="73810" y="43470"/>
                </a:lnTo>
                <a:lnTo>
                  <a:pt x="73820" y="43490"/>
                </a:lnTo>
                <a:lnTo>
                  <a:pt x="73850" y="43480"/>
                </a:lnTo>
                <a:lnTo>
                  <a:pt x="73820" y="43510"/>
                </a:lnTo>
                <a:lnTo>
                  <a:pt x="73830" y="43520"/>
                </a:lnTo>
                <a:lnTo>
                  <a:pt x="73870" y="43590"/>
                </a:lnTo>
                <a:lnTo>
                  <a:pt x="73940" y="43730"/>
                </a:lnTo>
                <a:lnTo>
                  <a:pt x="73960" y="43750"/>
                </a:lnTo>
                <a:lnTo>
                  <a:pt x="74000" y="43710"/>
                </a:lnTo>
                <a:lnTo>
                  <a:pt x="74050" y="43660"/>
                </a:lnTo>
                <a:lnTo>
                  <a:pt x="74080" y="43630"/>
                </a:lnTo>
                <a:lnTo>
                  <a:pt x="74090" y="43640"/>
                </a:lnTo>
                <a:lnTo>
                  <a:pt x="74190" y="43700"/>
                </a:lnTo>
                <a:lnTo>
                  <a:pt x="74270" y="43690"/>
                </a:lnTo>
                <a:lnTo>
                  <a:pt x="74340" y="43690"/>
                </a:lnTo>
                <a:lnTo>
                  <a:pt x="74350" y="43690"/>
                </a:lnTo>
                <a:lnTo>
                  <a:pt x="74350" y="43740"/>
                </a:lnTo>
                <a:lnTo>
                  <a:pt x="74360" y="43820"/>
                </a:lnTo>
                <a:lnTo>
                  <a:pt x="74370" y="43810"/>
                </a:lnTo>
                <a:lnTo>
                  <a:pt x="74380" y="43820"/>
                </a:lnTo>
                <a:lnTo>
                  <a:pt x="74460" y="43820"/>
                </a:lnTo>
                <a:lnTo>
                  <a:pt x="74510" y="43820"/>
                </a:lnTo>
                <a:lnTo>
                  <a:pt x="74510" y="43850"/>
                </a:lnTo>
                <a:lnTo>
                  <a:pt x="74550" y="43850"/>
                </a:lnTo>
                <a:lnTo>
                  <a:pt x="74620" y="43850"/>
                </a:lnTo>
                <a:lnTo>
                  <a:pt x="74670" y="43850"/>
                </a:lnTo>
                <a:lnTo>
                  <a:pt x="74730" y="43850"/>
                </a:lnTo>
                <a:lnTo>
                  <a:pt x="74810" y="43850"/>
                </a:lnTo>
                <a:lnTo>
                  <a:pt x="74870" y="43760"/>
                </a:lnTo>
                <a:lnTo>
                  <a:pt x="74900" y="43760"/>
                </a:lnTo>
                <a:lnTo>
                  <a:pt x="74930" y="43750"/>
                </a:lnTo>
                <a:lnTo>
                  <a:pt x="74950" y="43740"/>
                </a:lnTo>
                <a:lnTo>
                  <a:pt x="74960" y="43740"/>
                </a:lnTo>
                <a:lnTo>
                  <a:pt x="74970" y="43730"/>
                </a:lnTo>
                <a:lnTo>
                  <a:pt x="74980" y="43720"/>
                </a:lnTo>
                <a:lnTo>
                  <a:pt x="74990" y="43710"/>
                </a:lnTo>
                <a:lnTo>
                  <a:pt x="75000" y="43700"/>
                </a:lnTo>
                <a:lnTo>
                  <a:pt x="75010" y="43690"/>
                </a:lnTo>
                <a:lnTo>
                  <a:pt x="75020" y="43680"/>
                </a:lnTo>
                <a:lnTo>
                  <a:pt x="75040" y="43690"/>
                </a:lnTo>
                <a:lnTo>
                  <a:pt x="75070" y="43710"/>
                </a:lnTo>
                <a:lnTo>
                  <a:pt x="75080" y="43730"/>
                </a:lnTo>
                <a:lnTo>
                  <a:pt x="75100" y="43740"/>
                </a:lnTo>
                <a:lnTo>
                  <a:pt x="75120" y="43760"/>
                </a:lnTo>
                <a:lnTo>
                  <a:pt x="75150" y="43770"/>
                </a:lnTo>
                <a:lnTo>
                  <a:pt x="75170" y="43770"/>
                </a:lnTo>
                <a:lnTo>
                  <a:pt x="75190" y="43770"/>
                </a:lnTo>
                <a:lnTo>
                  <a:pt x="75200" y="43770"/>
                </a:lnTo>
                <a:lnTo>
                  <a:pt x="75210" y="43770"/>
                </a:lnTo>
                <a:lnTo>
                  <a:pt x="75210" y="43780"/>
                </a:lnTo>
                <a:lnTo>
                  <a:pt x="75220" y="43790"/>
                </a:lnTo>
                <a:lnTo>
                  <a:pt x="75220" y="43800"/>
                </a:lnTo>
                <a:lnTo>
                  <a:pt x="75220" y="43820"/>
                </a:lnTo>
                <a:lnTo>
                  <a:pt x="75230" y="43860"/>
                </a:lnTo>
                <a:lnTo>
                  <a:pt x="75240" y="43850"/>
                </a:lnTo>
                <a:lnTo>
                  <a:pt x="75240" y="43860"/>
                </a:lnTo>
                <a:lnTo>
                  <a:pt x="75250" y="43870"/>
                </a:lnTo>
                <a:lnTo>
                  <a:pt x="75250" y="43880"/>
                </a:lnTo>
                <a:lnTo>
                  <a:pt x="75260" y="43880"/>
                </a:lnTo>
                <a:lnTo>
                  <a:pt x="75260" y="43890"/>
                </a:lnTo>
                <a:lnTo>
                  <a:pt x="75270" y="43890"/>
                </a:lnTo>
                <a:lnTo>
                  <a:pt x="75280" y="43890"/>
                </a:lnTo>
                <a:lnTo>
                  <a:pt x="75290" y="43900"/>
                </a:lnTo>
                <a:lnTo>
                  <a:pt x="75300" y="43900"/>
                </a:lnTo>
                <a:lnTo>
                  <a:pt x="75300" y="43910"/>
                </a:lnTo>
                <a:lnTo>
                  <a:pt x="75310" y="43910"/>
                </a:lnTo>
                <a:lnTo>
                  <a:pt x="75320" y="43910"/>
                </a:lnTo>
                <a:lnTo>
                  <a:pt x="75320" y="43920"/>
                </a:lnTo>
                <a:lnTo>
                  <a:pt x="75330" y="43920"/>
                </a:lnTo>
                <a:lnTo>
                  <a:pt x="75340" y="43920"/>
                </a:lnTo>
                <a:lnTo>
                  <a:pt x="75350" y="43920"/>
                </a:lnTo>
                <a:lnTo>
                  <a:pt x="75360" y="43920"/>
                </a:lnTo>
                <a:lnTo>
                  <a:pt x="75370" y="43910"/>
                </a:lnTo>
                <a:lnTo>
                  <a:pt x="75380" y="43910"/>
                </a:lnTo>
                <a:lnTo>
                  <a:pt x="75390" y="4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