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Kadrina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adri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3660" y="18280"/>
                </a:moveTo>
                <a:lnTo>
                  <a:pt x="63660" y="18270"/>
                </a:lnTo>
                <a:lnTo>
                  <a:pt x="63660" y="18260"/>
                </a:lnTo>
                <a:lnTo>
                  <a:pt x="63650" y="18260"/>
                </a:lnTo>
                <a:lnTo>
                  <a:pt x="63650" y="18250"/>
                </a:lnTo>
                <a:lnTo>
                  <a:pt x="63640" y="18250"/>
                </a:lnTo>
                <a:lnTo>
                  <a:pt x="63630" y="18250"/>
                </a:lnTo>
                <a:lnTo>
                  <a:pt x="63630" y="18240"/>
                </a:lnTo>
                <a:lnTo>
                  <a:pt x="63620" y="18240"/>
                </a:lnTo>
                <a:lnTo>
                  <a:pt x="63610" y="18240"/>
                </a:lnTo>
                <a:lnTo>
                  <a:pt x="63610" y="18230"/>
                </a:lnTo>
                <a:lnTo>
                  <a:pt x="63600" y="18220"/>
                </a:lnTo>
                <a:lnTo>
                  <a:pt x="63600" y="18210"/>
                </a:lnTo>
                <a:lnTo>
                  <a:pt x="63610" y="18210"/>
                </a:lnTo>
                <a:lnTo>
                  <a:pt x="63610" y="18200"/>
                </a:lnTo>
                <a:lnTo>
                  <a:pt x="63610" y="18190"/>
                </a:lnTo>
                <a:lnTo>
                  <a:pt x="63600" y="18180"/>
                </a:lnTo>
                <a:lnTo>
                  <a:pt x="63590" y="18180"/>
                </a:lnTo>
                <a:lnTo>
                  <a:pt x="63580" y="18170"/>
                </a:lnTo>
                <a:lnTo>
                  <a:pt x="63580" y="18160"/>
                </a:lnTo>
                <a:lnTo>
                  <a:pt x="63590" y="18160"/>
                </a:lnTo>
                <a:lnTo>
                  <a:pt x="63590" y="18150"/>
                </a:lnTo>
                <a:lnTo>
                  <a:pt x="63580" y="18150"/>
                </a:lnTo>
                <a:lnTo>
                  <a:pt x="63570" y="18140"/>
                </a:lnTo>
                <a:lnTo>
                  <a:pt x="63560" y="18140"/>
                </a:lnTo>
                <a:lnTo>
                  <a:pt x="63560" y="18130"/>
                </a:lnTo>
                <a:lnTo>
                  <a:pt x="63560" y="18120"/>
                </a:lnTo>
                <a:lnTo>
                  <a:pt x="63550" y="18110"/>
                </a:lnTo>
                <a:lnTo>
                  <a:pt x="63550" y="18100"/>
                </a:lnTo>
                <a:lnTo>
                  <a:pt x="63550" y="18080"/>
                </a:lnTo>
                <a:lnTo>
                  <a:pt x="63540" y="18070"/>
                </a:lnTo>
                <a:lnTo>
                  <a:pt x="63540" y="18060"/>
                </a:lnTo>
                <a:lnTo>
                  <a:pt x="63530" y="18060"/>
                </a:lnTo>
                <a:lnTo>
                  <a:pt x="63530" y="18050"/>
                </a:lnTo>
                <a:lnTo>
                  <a:pt x="63520" y="18050"/>
                </a:lnTo>
                <a:lnTo>
                  <a:pt x="63530" y="18040"/>
                </a:lnTo>
                <a:lnTo>
                  <a:pt x="63530" y="18030"/>
                </a:lnTo>
                <a:lnTo>
                  <a:pt x="63590" y="17940"/>
                </a:lnTo>
                <a:lnTo>
                  <a:pt x="63580" y="17900"/>
                </a:lnTo>
                <a:lnTo>
                  <a:pt x="63570" y="17880"/>
                </a:lnTo>
                <a:lnTo>
                  <a:pt x="63560" y="17860"/>
                </a:lnTo>
                <a:lnTo>
                  <a:pt x="63550" y="17830"/>
                </a:lnTo>
                <a:lnTo>
                  <a:pt x="63540" y="17810"/>
                </a:lnTo>
                <a:lnTo>
                  <a:pt x="63530" y="17800"/>
                </a:lnTo>
                <a:lnTo>
                  <a:pt x="63520" y="17770"/>
                </a:lnTo>
                <a:lnTo>
                  <a:pt x="63510" y="17740"/>
                </a:lnTo>
                <a:lnTo>
                  <a:pt x="63500" y="17710"/>
                </a:lnTo>
                <a:lnTo>
                  <a:pt x="63490" y="17670"/>
                </a:lnTo>
                <a:lnTo>
                  <a:pt x="63490" y="17660"/>
                </a:lnTo>
                <a:lnTo>
                  <a:pt x="63480" y="17650"/>
                </a:lnTo>
                <a:lnTo>
                  <a:pt x="63480" y="17630"/>
                </a:lnTo>
                <a:lnTo>
                  <a:pt x="63450" y="17530"/>
                </a:lnTo>
                <a:lnTo>
                  <a:pt x="63430" y="17460"/>
                </a:lnTo>
                <a:lnTo>
                  <a:pt x="63420" y="17430"/>
                </a:lnTo>
                <a:lnTo>
                  <a:pt x="63410" y="17400"/>
                </a:lnTo>
                <a:lnTo>
                  <a:pt x="63440" y="17340"/>
                </a:lnTo>
                <a:lnTo>
                  <a:pt x="63450" y="17330"/>
                </a:lnTo>
                <a:lnTo>
                  <a:pt x="63480" y="17260"/>
                </a:lnTo>
                <a:lnTo>
                  <a:pt x="63440" y="17200"/>
                </a:lnTo>
                <a:lnTo>
                  <a:pt x="63440" y="17190"/>
                </a:lnTo>
                <a:lnTo>
                  <a:pt x="63430" y="17140"/>
                </a:lnTo>
                <a:lnTo>
                  <a:pt x="63420" y="17080"/>
                </a:lnTo>
                <a:lnTo>
                  <a:pt x="63420" y="17070"/>
                </a:lnTo>
                <a:lnTo>
                  <a:pt x="63430" y="16990"/>
                </a:lnTo>
                <a:lnTo>
                  <a:pt x="63430" y="16940"/>
                </a:lnTo>
                <a:lnTo>
                  <a:pt x="63400" y="16930"/>
                </a:lnTo>
                <a:lnTo>
                  <a:pt x="63410" y="16860"/>
                </a:lnTo>
                <a:lnTo>
                  <a:pt x="63410" y="16830"/>
                </a:lnTo>
                <a:lnTo>
                  <a:pt x="63410" y="16810"/>
                </a:lnTo>
                <a:lnTo>
                  <a:pt x="63420" y="16770"/>
                </a:lnTo>
                <a:lnTo>
                  <a:pt x="63400" y="16750"/>
                </a:lnTo>
                <a:lnTo>
                  <a:pt x="63390" y="16740"/>
                </a:lnTo>
                <a:lnTo>
                  <a:pt x="63370" y="16710"/>
                </a:lnTo>
                <a:lnTo>
                  <a:pt x="63360" y="16710"/>
                </a:lnTo>
                <a:lnTo>
                  <a:pt x="63350" y="16660"/>
                </a:lnTo>
                <a:lnTo>
                  <a:pt x="63350" y="16640"/>
                </a:lnTo>
                <a:lnTo>
                  <a:pt x="63340" y="16580"/>
                </a:lnTo>
                <a:lnTo>
                  <a:pt x="63330" y="16490"/>
                </a:lnTo>
                <a:lnTo>
                  <a:pt x="63340" y="16490"/>
                </a:lnTo>
                <a:lnTo>
                  <a:pt x="63350" y="16460"/>
                </a:lnTo>
                <a:lnTo>
                  <a:pt x="63370" y="16440"/>
                </a:lnTo>
                <a:lnTo>
                  <a:pt x="63370" y="16430"/>
                </a:lnTo>
                <a:lnTo>
                  <a:pt x="63370" y="16420"/>
                </a:lnTo>
                <a:lnTo>
                  <a:pt x="63380" y="16410"/>
                </a:lnTo>
                <a:lnTo>
                  <a:pt x="63380" y="16400"/>
                </a:lnTo>
                <a:lnTo>
                  <a:pt x="63380" y="16390"/>
                </a:lnTo>
                <a:lnTo>
                  <a:pt x="63380" y="16370"/>
                </a:lnTo>
                <a:lnTo>
                  <a:pt x="63380" y="16350"/>
                </a:lnTo>
                <a:lnTo>
                  <a:pt x="63380" y="16330"/>
                </a:lnTo>
                <a:lnTo>
                  <a:pt x="63390" y="16320"/>
                </a:lnTo>
                <a:lnTo>
                  <a:pt x="63380" y="16270"/>
                </a:lnTo>
                <a:lnTo>
                  <a:pt x="63370" y="16260"/>
                </a:lnTo>
                <a:lnTo>
                  <a:pt x="63360" y="16190"/>
                </a:lnTo>
                <a:lnTo>
                  <a:pt x="63360" y="16180"/>
                </a:lnTo>
                <a:lnTo>
                  <a:pt x="63350" y="16180"/>
                </a:lnTo>
                <a:lnTo>
                  <a:pt x="63340" y="16160"/>
                </a:lnTo>
                <a:lnTo>
                  <a:pt x="63330" y="16140"/>
                </a:lnTo>
                <a:lnTo>
                  <a:pt x="63320" y="16130"/>
                </a:lnTo>
                <a:lnTo>
                  <a:pt x="63310" y="16110"/>
                </a:lnTo>
                <a:lnTo>
                  <a:pt x="63310" y="16090"/>
                </a:lnTo>
                <a:lnTo>
                  <a:pt x="63310" y="16060"/>
                </a:lnTo>
                <a:lnTo>
                  <a:pt x="63310" y="16050"/>
                </a:lnTo>
                <a:lnTo>
                  <a:pt x="63310" y="16040"/>
                </a:lnTo>
                <a:lnTo>
                  <a:pt x="63310" y="16020"/>
                </a:lnTo>
                <a:lnTo>
                  <a:pt x="63310" y="16010"/>
                </a:lnTo>
                <a:lnTo>
                  <a:pt x="63300" y="16000"/>
                </a:lnTo>
                <a:lnTo>
                  <a:pt x="63300" y="15990"/>
                </a:lnTo>
                <a:lnTo>
                  <a:pt x="63300" y="15980"/>
                </a:lnTo>
                <a:lnTo>
                  <a:pt x="63300" y="15970"/>
                </a:lnTo>
                <a:lnTo>
                  <a:pt x="63290" y="15940"/>
                </a:lnTo>
                <a:lnTo>
                  <a:pt x="63290" y="15920"/>
                </a:lnTo>
                <a:lnTo>
                  <a:pt x="63290" y="15910"/>
                </a:lnTo>
                <a:lnTo>
                  <a:pt x="63290" y="15900"/>
                </a:lnTo>
                <a:lnTo>
                  <a:pt x="63290" y="15880"/>
                </a:lnTo>
                <a:lnTo>
                  <a:pt x="63280" y="15860"/>
                </a:lnTo>
                <a:lnTo>
                  <a:pt x="63280" y="15850"/>
                </a:lnTo>
                <a:lnTo>
                  <a:pt x="63270" y="15840"/>
                </a:lnTo>
                <a:lnTo>
                  <a:pt x="63260" y="15830"/>
                </a:lnTo>
                <a:lnTo>
                  <a:pt x="63260" y="15810"/>
                </a:lnTo>
                <a:lnTo>
                  <a:pt x="63250" y="15790"/>
                </a:lnTo>
                <a:lnTo>
                  <a:pt x="63230" y="15770"/>
                </a:lnTo>
                <a:lnTo>
                  <a:pt x="63220" y="15760"/>
                </a:lnTo>
                <a:lnTo>
                  <a:pt x="63220" y="15750"/>
                </a:lnTo>
                <a:lnTo>
                  <a:pt x="63210" y="15740"/>
                </a:lnTo>
                <a:lnTo>
                  <a:pt x="63190" y="15720"/>
                </a:lnTo>
                <a:lnTo>
                  <a:pt x="63180" y="15710"/>
                </a:lnTo>
                <a:lnTo>
                  <a:pt x="63180" y="15680"/>
                </a:lnTo>
                <a:lnTo>
                  <a:pt x="63170" y="15680"/>
                </a:lnTo>
                <a:lnTo>
                  <a:pt x="63160" y="15670"/>
                </a:lnTo>
                <a:lnTo>
                  <a:pt x="63160" y="15660"/>
                </a:lnTo>
                <a:lnTo>
                  <a:pt x="63160" y="15650"/>
                </a:lnTo>
                <a:lnTo>
                  <a:pt x="63150" y="15620"/>
                </a:lnTo>
                <a:lnTo>
                  <a:pt x="63150" y="15600"/>
                </a:lnTo>
                <a:lnTo>
                  <a:pt x="63140" y="15560"/>
                </a:lnTo>
                <a:lnTo>
                  <a:pt x="63140" y="15540"/>
                </a:lnTo>
                <a:lnTo>
                  <a:pt x="63100" y="15490"/>
                </a:lnTo>
                <a:lnTo>
                  <a:pt x="63090" y="15490"/>
                </a:lnTo>
                <a:lnTo>
                  <a:pt x="63080" y="15500"/>
                </a:lnTo>
                <a:lnTo>
                  <a:pt x="63060" y="15470"/>
                </a:lnTo>
                <a:lnTo>
                  <a:pt x="63040" y="15430"/>
                </a:lnTo>
                <a:lnTo>
                  <a:pt x="63020" y="15400"/>
                </a:lnTo>
                <a:lnTo>
                  <a:pt x="63000" y="15370"/>
                </a:lnTo>
                <a:lnTo>
                  <a:pt x="62990" y="15350"/>
                </a:lnTo>
                <a:lnTo>
                  <a:pt x="62980" y="15340"/>
                </a:lnTo>
                <a:lnTo>
                  <a:pt x="62900" y="15280"/>
                </a:lnTo>
                <a:lnTo>
                  <a:pt x="62850" y="15250"/>
                </a:lnTo>
                <a:lnTo>
                  <a:pt x="62840" y="15250"/>
                </a:lnTo>
                <a:lnTo>
                  <a:pt x="62850" y="15240"/>
                </a:lnTo>
                <a:lnTo>
                  <a:pt x="62860" y="15220"/>
                </a:lnTo>
                <a:lnTo>
                  <a:pt x="62860" y="15210"/>
                </a:lnTo>
                <a:lnTo>
                  <a:pt x="62850" y="15200"/>
                </a:lnTo>
                <a:lnTo>
                  <a:pt x="62850" y="15190"/>
                </a:lnTo>
                <a:lnTo>
                  <a:pt x="62830" y="15120"/>
                </a:lnTo>
                <a:lnTo>
                  <a:pt x="62830" y="15110"/>
                </a:lnTo>
                <a:lnTo>
                  <a:pt x="62830" y="15090"/>
                </a:lnTo>
                <a:lnTo>
                  <a:pt x="62820" y="15070"/>
                </a:lnTo>
                <a:lnTo>
                  <a:pt x="62810" y="15040"/>
                </a:lnTo>
                <a:lnTo>
                  <a:pt x="62800" y="14970"/>
                </a:lnTo>
                <a:lnTo>
                  <a:pt x="62810" y="14970"/>
                </a:lnTo>
                <a:lnTo>
                  <a:pt x="62820" y="14960"/>
                </a:lnTo>
                <a:lnTo>
                  <a:pt x="62830" y="14950"/>
                </a:lnTo>
                <a:lnTo>
                  <a:pt x="62830" y="14940"/>
                </a:lnTo>
                <a:lnTo>
                  <a:pt x="62810" y="14910"/>
                </a:lnTo>
                <a:lnTo>
                  <a:pt x="62810" y="14900"/>
                </a:lnTo>
                <a:lnTo>
                  <a:pt x="62790" y="14870"/>
                </a:lnTo>
                <a:lnTo>
                  <a:pt x="62780" y="14860"/>
                </a:lnTo>
                <a:lnTo>
                  <a:pt x="62750" y="14850"/>
                </a:lnTo>
                <a:lnTo>
                  <a:pt x="62700" y="14820"/>
                </a:lnTo>
                <a:lnTo>
                  <a:pt x="62650" y="14750"/>
                </a:lnTo>
                <a:lnTo>
                  <a:pt x="62750" y="14670"/>
                </a:lnTo>
                <a:lnTo>
                  <a:pt x="62760" y="14670"/>
                </a:lnTo>
                <a:lnTo>
                  <a:pt x="62750" y="14660"/>
                </a:lnTo>
                <a:lnTo>
                  <a:pt x="62740" y="14660"/>
                </a:lnTo>
                <a:lnTo>
                  <a:pt x="62740" y="14650"/>
                </a:lnTo>
                <a:lnTo>
                  <a:pt x="62730" y="14650"/>
                </a:lnTo>
                <a:lnTo>
                  <a:pt x="62730" y="14640"/>
                </a:lnTo>
                <a:lnTo>
                  <a:pt x="62720" y="14640"/>
                </a:lnTo>
                <a:lnTo>
                  <a:pt x="62710" y="14630"/>
                </a:lnTo>
                <a:lnTo>
                  <a:pt x="62700" y="14630"/>
                </a:lnTo>
                <a:lnTo>
                  <a:pt x="62690" y="14630"/>
                </a:lnTo>
                <a:lnTo>
                  <a:pt x="62690" y="14620"/>
                </a:lnTo>
                <a:lnTo>
                  <a:pt x="62680" y="14620"/>
                </a:lnTo>
                <a:lnTo>
                  <a:pt x="62680" y="14610"/>
                </a:lnTo>
                <a:lnTo>
                  <a:pt x="62670" y="14610"/>
                </a:lnTo>
                <a:lnTo>
                  <a:pt x="62670" y="14600"/>
                </a:lnTo>
                <a:lnTo>
                  <a:pt x="62660" y="14580"/>
                </a:lnTo>
                <a:lnTo>
                  <a:pt x="62660" y="14570"/>
                </a:lnTo>
                <a:lnTo>
                  <a:pt x="62660" y="14560"/>
                </a:lnTo>
                <a:lnTo>
                  <a:pt x="62660" y="14550"/>
                </a:lnTo>
                <a:lnTo>
                  <a:pt x="62660" y="14540"/>
                </a:lnTo>
                <a:lnTo>
                  <a:pt x="62670" y="14540"/>
                </a:lnTo>
                <a:lnTo>
                  <a:pt x="62660" y="14540"/>
                </a:lnTo>
                <a:lnTo>
                  <a:pt x="62670" y="14530"/>
                </a:lnTo>
                <a:lnTo>
                  <a:pt x="62680" y="14520"/>
                </a:lnTo>
                <a:lnTo>
                  <a:pt x="62670" y="14520"/>
                </a:lnTo>
                <a:lnTo>
                  <a:pt x="62680" y="14520"/>
                </a:lnTo>
                <a:lnTo>
                  <a:pt x="62680" y="14510"/>
                </a:lnTo>
                <a:lnTo>
                  <a:pt x="62690" y="14500"/>
                </a:lnTo>
                <a:lnTo>
                  <a:pt x="62690" y="14490"/>
                </a:lnTo>
                <a:lnTo>
                  <a:pt x="62690" y="14480"/>
                </a:lnTo>
                <a:lnTo>
                  <a:pt x="62700" y="14470"/>
                </a:lnTo>
                <a:lnTo>
                  <a:pt x="62700" y="14460"/>
                </a:lnTo>
                <a:lnTo>
                  <a:pt x="62710" y="14450"/>
                </a:lnTo>
                <a:lnTo>
                  <a:pt x="62710" y="14440"/>
                </a:lnTo>
                <a:lnTo>
                  <a:pt x="62720" y="14430"/>
                </a:lnTo>
                <a:lnTo>
                  <a:pt x="62730" y="14390"/>
                </a:lnTo>
                <a:lnTo>
                  <a:pt x="62740" y="14380"/>
                </a:lnTo>
                <a:lnTo>
                  <a:pt x="62770" y="14330"/>
                </a:lnTo>
                <a:lnTo>
                  <a:pt x="62780" y="14300"/>
                </a:lnTo>
                <a:lnTo>
                  <a:pt x="62810" y="14240"/>
                </a:lnTo>
                <a:lnTo>
                  <a:pt x="62830" y="14220"/>
                </a:lnTo>
                <a:lnTo>
                  <a:pt x="62840" y="14200"/>
                </a:lnTo>
                <a:lnTo>
                  <a:pt x="62840" y="14180"/>
                </a:lnTo>
                <a:lnTo>
                  <a:pt x="62840" y="14160"/>
                </a:lnTo>
                <a:lnTo>
                  <a:pt x="62840" y="14150"/>
                </a:lnTo>
                <a:lnTo>
                  <a:pt x="62840" y="14120"/>
                </a:lnTo>
                <a:lnTo>
                  <a:pt x="62830" y="14080"/>
                </a:lnTo>
                <a:lnTo>
                  <a:pt x="62820" y="14080"/>
                </a:lnTo>
                <a:lnTo>
                  <a:pt x="62790" y="14050"/>
                </a:lnTo>
                <a:lnTo>
                  <a:pt x="62780" y="14050"/>
                </a:lnTo>
                <a:lnTo>
                  <a:pt x="62760" y="14030"/>
                </a:lnTo>
                <a:lnTo>
                  <a:pt x="62750" y="14020"/>
                </a:lnTo>
                <a:lnTo>
                  <a:pt x="62750" y="14010"/>
                </a:lnTo>
                <a:lnTo>
                  <a:pt x="62740" y="14000"/>
                </a:lnTo>
                <a:lnTo>
                  <a:pt x="62730" y="13990"/>
                </a:lnTo>
                <a:lnTo>
                  <a:pt x="62730" y="13980"/>
                </a:lnTo>
                <a:lnTo>
                  <a:pt x="62720" y="13980"/>
                </a:lnTo>
                <a:lnTo>
                  <a:pt x="62720" y="13970"/>
                </a:lnTo>
                <a:lnTo>
                  <a:pt x="62720" y="13960"/>
                </a:lnTo>
                <a:lnTo>
                  <a:pt x="62720" y="13950"/>
                </a:lnTo>
                <a:lnTo>
                  <a:pt x="62720" y="13940"/>
                </a:lnTo>
                <a:lnTo>
                  <a:pt x="62720" y="13930"/>
                </a:lnTo>
                <a:lnTo>
                  <a:pt x="62730" y="13930"/>
                </a:lnTo>
                <a:lnTo>
                  <a:pt x="62730" y="13920"/>
                </a:lnTo>
                <a:lnTo>
                  <a:pt x="62700" y="13930"/>
                </a:lnTo>
                <a:lnTo>
                  <a:pt x="62680" y="13930"/>
                </a:lnTo>
                <a:lnTo>
                  <a:pt x="62660" y="13920"/>
                </a:lnTo>
                <a:lnTo>
                  <a:pt x="62640" y="13920"/>
                </a:lnTo>
                <a:lnTo>
                  <a:pt x="62640" y="13930"/>
                </a:lnTo>
                <a:lnTo>
                  <a:pt x="62620" y="13940"/>
                </a:lnTo>
                <a:lnTo>
                  <a:pt x="62610" y="13940"/>
                </a:lnTo>
                <a:lnTo>
                  <a:pt x="62610" y="13860"/>
                </a:lnTo>
                <a:lnTo>
                  <a:pt x="62600" y="13760"/>
                </a:lnTo>
                <a:lnTo>
                  <a:pt x="62570" y="13750"/>
                </a:lnTo>
                <a:lnTo>
                  <a:pt x="62570" y="13700"/>
                </a:lnTo>
                <a:lnTo>
                  <a:pt x="62520" y="13710"/>
                </a:lnTo>
                <a:lnTo>
                  <a:pt x="62430" y="13720"/>
                </a:lnTo>
                <a:lnTo>
                  <a:pt x="62370" y="13730"/>
                </a:lnTo>
                <a:lnTo>
                  <a:pt x="62340" y="13730"/>
                </a:lnTo>
                <a:lnTo>
                  <a:pt x="62310" y="13740"/>
                </a:lnTo>
                <a:lnTo>
                  <a:pt x="62270" y="13740"/>
                </a:lnTo>
                <a:lnTo>
                  <a:pt x="62270" y="13720"/>
                </a:lnTo>
                <a:lnTo>
                  <a:pt x="62270" y="13710"/>
                </a:lnTo>
                <a:lnTo>
                  <a:pt x="62260" y="13670"/>
                </a:lnTo>
                <a:lnTo>
                  <a:pt x="62220" y="13670"/>
                </a:lnTo>
                <a:lnTo>
                  <a:pt x="62110" y="13690"/>
                </a:lnTo>
                <a:lnTo>
                  <a:pt x="62070" y="13340"/>
                </a:lnTo>
                <a:lnTo>
                  <a:pt x="62060" y="13290"/>
                </a:lnTo>
                <a:lnTo>
                  <a:pt x="62060" y="13280"/>
                </a:lnTo>
                <a:lnTo>
                  <a:pt x="62060" y="13270"/>
                </a:lnTo>
                <a:lnTo>
                  <a:pt x="62050" y="13250"/>
                </a:lnTo>
                <a:lnTo>
                  <a:pt x="62050" y="13230"/>
                </a:lnTo>
                <a:lnTo>
                  <a:pt x="62050" y="13210"/>
                </a:lnTo>
                <a:lnTo>
                  <a:pt x="62000" y="12810"/>
                </a:lnTo>
                <a:lnTo>
                  <a:pt x="62000" y="12750"/>
                </a:lnTo>
                <a:lnTo>
                  <a:pt x="61970" y="12490"/>
                </a:lnTo>
                <a:lnTo>
                  <a:pt x="61950" y="12350"/>
                </a:lnTo>
                <a:lnTo>
                  <a:pt x="61930" y="12210"/>
                </a:lnTo>
                <a:lnTo>
                  <a:pt x="61930" y="12190"/>
                </a:lnTo>
                <a:lnTo>
                  <a:pt x="61940" y="12190"/>
                </a:lnTo>
                <a:lnTo>
                  <a:pt x="61950" y="12190"/>
                </a:lnTo>
                <a:lnTo>
                  <a:pt x="61950" y="12180"/>
                </a:lnTo>
                <a:lnTo>
                  <a:pt x="61960" y="12180"/>
                </a:lnTo>
                <a:lnTo>
                  <a:pt x="61960" y="12170"/>
                </a:lnTo>
                <a:lnTo>
                  <a:pt x="61960" y="12160"/>
                </a:lnTo>
                <a:lnTo>
                  <a:pt x="61950" y="12160"/>
                </a:lnTo>
                <a:lnTo>
                  <a:pt x="61950" y="12150"/>
                </a:lnTo>
                <a:lnTo>
                  <a:pt x="61950" y="12140"/>
                </a:lnTo>
                <a:lnTo>
                  <a:pt x="61960" y="12140"/>
                </a:lnTo>
                <a:lnTo>
                  <a:pt x="61960" y="12130"/>
                </a:lnTo>
                <a:lnTo>
                  <a:pt x="61970" y="12130"/>
                </a:lnTo>
                <a:lnTo>
                  <a:pt x="61980" y="12130"/>
                </a:lnTo>
                <a:lnTo>
                  <a:pt x="61990" y="12140"/>
                </a:lnTo>
                <a:lnTo>
                  <a:pt x="62000" y="12140"/>
                </a:lnTo>
                <a:lnTo>
                  <a:pt x="62010" y="12130"/>
                </a:lnTo>
                <a:lnTo>
                  <a:pt x="62020" y="12130"/>
                </a:lnTo>
                <a:lnTo>
                  <a:pt x="62030" y="12140"/>
                </a:lnTo>
                <a:lnTo>
                  <a:pt x="62040" y="12140"/>
                </a:lnTo>
                <a:lnTo>
                  <a:pt x="62050" y="12140"/>
                </a:lnTo>
                <a:lnTo>
                  <a:pt x="62050" y="12130"/>
                </a:lnTo>
                <a:lnTo>
                  <a:pt x="62060" y="12130"/>
                </a:lnTo>
                <a:lnTo>
                  <a:pt x="62070" y="12130"/>
                </a:lnTo>
                <a:lnTo>
                  <a:pt x="62070" y="12140"/>
                </a:lnTo>
                <a:lnTo>
                  <a:pt x="62060" y="12150"/>
                </a:lnTo>
                <a:lnTo>
                  <a:pt x="62070" y="12150"/>
                </a:lnTo>
                <a:lnTo>
                  <a:pt x="62080" y="12150"/>
                </a:lnTo>
                <a:lnTo>
                  <a:pt x="62080" y="12160"/>
                </a:lnTo>
                <a:lnTo>
                  <a:pt x="62090" y="12150"/>
                </a:lnTo>
                <a:lnTo>
                  <a:pt x="62090" y="12140"/>
                </a:lnTo>
                <a:lnTo>
                  <a:pt x="62100" y="12140"/>
                </a:lnTo>
                <a:lnTo>
                  <a:pt x="62100" y="12150"/>
                </a:lnTo>
                <a:lnTo>
                  <a:pt x="62110" y="12150"/>
                </a:lnTo>
                <a:lnTo>
                  <a:pt x="62120" y="12160"/>
                </a:lnTo>
                <a:lnTo>
                  <a:pt x="62110" y="12170"/>
                </a:lnTo>
                <a:lnTo>
                  <a:pt x="62120" y="12170"/>
                </a:lnTo>
                <a:lnTo>
                  <a:pt x="62130" y="12170"/>
                </a:lnTo>
                <a:lnTo>
                  <a:pt x="62140" y="12170"/>
                </a:lnTo>
                <a:lnTo>
                  <a:pt x="62150" y="12170"/>
                </a:lnTo>
                <a:lnTo>
                  <a:pt x="62150" y="12180"/>
                </a:lnTo>
                <a:lnTo>
                  <a:pt x="62160" y="12180"/>
                </a:lnTo>
                <a:lnTo>
                  <a:pt x="62160" y="12190"/>
                </a:lnTo>
                <a:lnTo>
                  <a:pt x="62170" y="12190"/>
                </a:lnTo>
                <a:lnTo>
                  <a:pt x="62170" y="12180"/>
                </a:lnTo>
                <a:lnTo>
                  <a:pt x="62180" y="12180"/>
                </a:lnTo>
                <a:lnTo>
                  <a:pt x="62190" y="12180"/>
                </a:lnTo>
                <a:lnTo>
                  <a:pt x="62190" y="12190"/>
                </a:lnTo>
                <a:lnTo>
                  <a:pt x="62200" y="12190"/>
                </a:lnTo>
                <a:lnTo>
                  <a:pt x="62200" y="12200"/>
                </a:lnTo>
                <a:lnTo>
                  <a:pt x="62200" y="12210"/>
                </a:lnTo>
                <a:lnTo>
                  <a:pt x="62210" y="12210"/>
                </a:lnTo>
                <a:lnTo>
                  <a:pt x="62210" y="12200"/>
                </a:lnTo>
                <a:lnTo>
                  <a:pt x="62220" y="12200"/>
                </a:lnTo>
                <a:lnTo>
                  <a:pt x="62220" y="12190"/>
                </a:lnTo>
                <a:lnTo>
                  <a:pt x="62230" y="12190"/>
                </a:lnTo>
                <a:lnTo>
                  <a:pt x="62230" y="12200"/>
                </a:lnTo>
                <a:lnTo>
                  <a:pt x="62220" y="12200"/>
                </a:lnTo>
                <a:lnTo>
                  <a:pt x="62220" y="12210"/>
                </a:lnTo>
                <a:lnTo>
                  <a:pt x="62220" y="12220"/>
                </a:lnTo>
                <a:lnTo>
                  <a:pt x="62230" y="12210"/>
                </a:lnTo>
                <a:lnTo>
                  <a:pt x="62240" y="12220"/>
                </a:lnTo>
                <a:lnTo>
                  <a:pt x="62250" y="12220"/>
                </a:lnTo>
                <a:lnTo>
                  <a:pt x="62250" y="12230"/>
                </a:lnTo>
                <a:lnTo>
                  <a:pt x="62260" y="12230"/>
                </a:lnTo>
                <a:lnTo>
                  <a:pt x="62260" y="12240"/>
                </a:lnTo>
                <a:lnTo>
                  <a:pt x="62270" y="12240"/>
                </a:lnTo>
                <a:lnTo>
                  <a:pt x="62280" y="12240"/>
                </a:lnTo>
                <a:lnTo>
                  <a:pt x="62280" y="12230"/>
                </a:lnTo>
                <a:lnTo>
                  <a:pt x="62290" y="12240"/>
                </a:lnTo>
                <a:lnTo>
                  <a:pt x="62280" y="12250"/>
                </a:lnTo>
                <a:lnTo>
                  <a:pt x="62290" y="12250"/>
                </a:lnTo>
                <a:lnTo>
                  <a:pt x="62290" y="12260"/>
                </a:lnTo>
                <a:lnTo>
                  <a:pt x="62300" y="12260"/>
                </a:lnTo>
                <a:lnTo>
                  <a:pt x="62300" y="12250"/>
                </a:lnTo>
                <a:lnTo>
                  <a:pt x="62290" y="12250"/>
                </a:lnTo>
                <a:lnTo>
                  <a:pt x="62290" y="12240"/>
                </a:lnTo>
                <a:lnTo>
                  <a:pt x="62300" y="12240"/>
                </a:lnTo>
                <a:lnTo>
                  <a:pt x="62300" y="12230"/>
                </a:lnTo>
                <a:lnTo>
                  <a:pt x="62310" y="12230"/>
                </a:lnTo>
                <a:lnTo>
                  <a:pt x="62310" y="12240"/>
                </a:lnTo>
                <a:lnTo>
                  <a:pt x="62310" y="12250"/>
                </a:lnTo>
                <a:lnTo>
                  <a:pt x="62320" y="12250"/>
                </a:lnTo>
                <a:lnTo>
                  <a:pt x="62320" y="12260"/>
                </a:lnTo>
                <a:lnTo>
                  <a:pt x="62330" y="12260"/>
                </a:lnTo>
                <a:lnTo>
                  <a:pt x="62320" y="12260"/>
                </a:lnTo>
                <a:lnTo>
                  <a:pt x="62320" y="12270"/>
                </a:lnTo>
                <a:lnTo>
                  <a:pt x="62320" y="12280"/>
                </a:lnTo>
                <a:lnTo>
                  <a:pt x="62330" y="12270"/>
                </a:lnTo>
                <a:lnTo>
                  <a:pt x="62340" y="12270"/>
                </a:lnTo>
                <a:lnTo>
                  <a:pt x="62340" y="12280"/>
                </a:lnTo>
                <a:lnTo>
                  <a:pt x="62340" y="12290"/>
                </a:lnTo>
                <a:lnTo>
                  <a:pt x="62350" y="12290"/>
                </a:lnTo>
                <a:lnTo>
                  <a:pt x="62350" y="12300"/>
                </a:lnTo>
                <a:lnTo>
                  <a:pt x="62360" y="12300"/>
                </a:lnTo>
                <a:lnTo>
                  <a:pt x="62370" y="12310"/>
                </a:lnTo>
                <a:lnTo>
                  <a:pt x="62370" y="12300"/>
                </a:lnTo>
                <a:lnTo>
                  <a:pt x="62380" y="12300"/>
                </a:lnTo>
                <a:lnTo>
                  <a:pt x="62380" y="12310"/>
                </a:lnTo>
                <a:lnTo>
                  <a:pt x="62380" y="12320"/>
                </a:lnTo>
                <a:lnTo>
                  <a:pt x="62380" y="12330"/>
                </a:lnTo>
                <a:lnTo>
                  <a:pt x="62370" y="12330"/>
                </a:lnTo>
                <a:lnTo>
                  <a:pt x="62370" y="12340"/>
                </a:lnTo>
                <a:lnTo>
                  <a:pt x="62380" y="12340"/>
                </a:lnTo>
                <a:lnTo>
                  <a:pt x="62380" y="12330"/>
                </a:lnTo>
                <a:lnTo>
                  <a:pt x="62390" y="12340"/>
                </a:lnTo>
                <a:lnTo>
                  <a:pt x="62400" y="12340"/>
                </a:lnTo>
                <a:lnTo>
                  <a:pt x="62390" y="12340"/>
                </a:lnTo>
                <a:lnTo>
                  <a:pt x="62390" y="12350"/>
                </a:lnTo>
                <a:lnTo>
                  <a:pt x="62380" y="12350"/>
                </a:lnTo>
                <a:lnTo>
                  <a:pt x="62390" y="12350"/>
                </a:lnTo>
                <a:lnTo>
                  <a:pt x="62390" y="12360"/>
                </a:lnTo>
                <a:lnTo>
                  <a:pt x="62400" y="12360"/>
                </a:lnTo>
                <a:lnTo>
                  <a:pt x="62410" y="12360"/>
                </a:lnTo>
                <a:lnTo>
                  <a:pt x="62420" y="12360"/>
                </a:lnTo>
                <a:lnTo>
                  <a:pt x="62420" y="12370"/>
                </a:lnTo>
                <a:lnTo>
                  <a:pt x="62430" y="12370"/>
                </a:lnTo>
                <a:lnTo>
                  <a:pt x="62430" y="12380"/>
                </a:lnTo>
                <a:lnTo>
                  <a:pt x="62420" y="12380"/>
                </a:lnTo>
                <a:lnTo>
                  <a:pt x="62410" y="12380"/>
                </a:lnTo>
                <a:lnTo>
                  <a:pt x="62410" y="12390"/>
                </a:lnTo>
                <a:lnTo>
                  <a:pt x="62410" y="12400"/>
                </a:lnTo>
                <a:lnTo>
                  <a:pt x="62420" y="12400"/>
                </a:lnTo>
                <a:lnTo>
                  <a:pt x="62420" y="12390"/>
                </a:lnTo>
                <a:lnTo>
                  <a:pt x="62430" y="12390"/>
                </a:lnTo>
                <a:lnTo>
                  <a:pt x="62430" y="12380"/>
                </a:lnTo>
                <a:lnTo>
                  <a:pt x="62440" y="12380"/>
                </a:lnTo>
                <a:lnTo>
                  <a:pt x="62440" y="12390"/>
                </a:lnTo>
                <a:lnTo>
                  <a:pt x="62440" y="12400"/>
                </a:lnTo>
                <a:lnTo>
                  <a:pt x="62430" y="12400"/>
                </a:lnTo>
                <a:lnTo>
                  <a:pt x="62430" y="12410"/>
                </a:lnTo>
                <a:lnTo>
                  <a:pt x="62440" y="12410"/>
                </a:lnTo>
                <a:lnTo>
                  <a:pt x="62440" y="12400"/>
                </a:lnTo>
                <a:lnTo>
                  <a:pt x="62450" y="12400"/>
                </a:lnTo>
                <a:lnTo>
                  <a:pt x="62450" y="12410"/>
                </a:lnTo>
                <a:lnTo>
                  <a:pt x="62460" y="12410"/>
                </a:lnTo>
                <a:lnTo>
                  <a:pt x="62460" y="12420"/>
                </a:lnTo>
                <a:lnTo>
                  <a:pt x="62470" y="12420"/>
                </a:lnTo>
                <a:lnTo>
                  <a:pt x="62470" y="12410"/>
                </a:lnTo>
                <a:lnTo>
                  <a:pt x="62480" y="12410"/>
                </a:lnTo>
                <a:lnTo>
                  <a:pt x="62480" y="12400"/>
                </a:lnTo>
                <a:lnTo>
                  <a:pt x="62470" y="12400"/>
                </a:lnTo>
                <a:lnTo>
                  <a:pt x="62480" y="12400"/>
                </a:lnTo>
                <a:lnTo>
                  <a:pt x="62480" y="12390"/>
                </a:lnTo>
                <a:lnTo>
                  <a:pt x="62490" y="12390"/>
                </a:lnTo>
                <a:lnTo>
                  <a:pt x="62490" y="12400"/>
                </a:lnTo>
                <a:lnTo>
                  <a:pt x="62500" y="12400"/>
                </a:lnTo>
                <a:lnTo>
                  <a:pt x="62500" y="12410"/>
                </a:lnTo>
                <a:lnTo>
                  <a:pt x="62510" y="12410"/>
                </a:lnTo>
                <a:lnTo>
                  <a:pt x="62520" y="12410"/>
                </a:lnTo>
                <a:lnTo>
                  <a:pt x="62530" y="12420"/>
                </a:lnTo>
                <a:lnTo>
                  <a:pt x="62530" y="12430"/>
                </a:lnTo>
                <a:lnTo>
                  <a:pt x="62530" y="12440"/>
                </a:lnTo>
                <a:lnTo>
                  <a:pt x="62540" y="12440"/>
                </a:lnTo>
                <a:lnTo>
                  <a:pt x="62540" y="12430"/>
                </a:lnTo>
                <a:lnTo>
                  <a:pt x="62550" y="12430"/>
                </a:lnTo>
                <a:lnTo>
                  <a:pt x="62550" y="12420"/>
                </a:lnTo>
                <a:lnTo>
                  <a:pt x="62560" y="12420"/>
                </a:lnTo>
                <a:lnTo>
                  <a:pt x="62560" y="12430"/>
                </a:lnTo>
                <a:lnTo>
                  <a:pt x="62560" y="12440"/>
                </a:lnTo>
                <a:lnTo>
                  <a:pt x="62570" y="12440"/>
                </a:lnTo>
                <a:lnTo>
                  <a:pt x="62580" y="12440"/>
                </a:lnTo>
                <a:lnTo>
                  <a:pt x="62590" y="12440"/>
                </a:lnTo>
                <a:lnTo>
                  <a:pt x="62590" y="12430"/>
                </a:lnTo>
                <a:lnTo>
                  <a:pt x="62600" y="12430"/>
                </a:lnTo>
                <a:lnTo>
                  <a:pt x="62610" y="12430"/>
                </a:lnTo>
                <a:lnTo>
                  <a:pt x="62620" y="12430"/>
                </a:lnTo>
                <a:lnTo>
                  <a:pt x="62620" y="12440"/>
                </a:lnTo>
                <a:lnTo>
                  <a:pt x="62610" y="12440"/>
                </a:lnTo>
                <a:lnTo>
                  <a:pt x="62610" y="12450"/>
                </a:lnTo>
                <a:lnTo>
                  <a:pt x="62620" y="12460"/>
                </a:lnTo>
                <a:lnTo>
                  <a:pt x="62620" y="12450"/>
                </a:lnTo>
                <a:lnTo>
                  <a:pt x="62630" y="12450"/>
                </a:lnTo>
                <a:lnTo>
                  <a:pt x="62640" y="12450"/>
                </a:lnTo>
                <a:lnTo>
                  <a:pt x="62640" y="12460"/>
                </a:lnTo>
                <a:lnTo>
                  <a:pt x="62630" y="12460"/>
                </a:lnTo>
                <a:lnTo>
                  <a:pt x="62630" y="12470"/>
                </a:lnTo>
                <a:lnTo>
                  <a:pt x="62640" y="12470"/>
                </a:lnTo>
                <a:lnTo>
                  <a:pt x="62650" y="12470"/>
                </a:lnTo>
                <a:lnTo>
                  <a:pt x="62650" y="12460"/>
                </a:lnTo>
                <a:lnTo>
                  <a:pt x="62640" y="12460"/>
                </a:lnTo>
                <a:lnTo>
                  <a:pt x="62640" y="12450"/>
                </a:lnTo>
                <a:lnTo>
                  <a:pt x="62650" y="12450"/>
                </a:lnTo>
                <a:lnTo>
                  <a:pt x="62650" y="12460"/>
                </a:lnTo>
                <a:lnTo>
                  <a:pt x="62660" y="12460"/>
                </a:lnTo>
                <a:lnTo>
                  <a:pt x="62660" y="12450"/>
                </a:lnTo>
                <a:lnTo>
                  <a:pt x="62670" y="12450"/>
                </a:lnTo>
                <a:lnTo>
                  <a:pt x="62670" y="12460"/>
                </a:lnTo>
                <a:lnTo>
                  <a:pt x="62680" y="12460"/>
                </a:lnTo>
                <a:lnTo>
                  <a:pt x="62680" y="12470"/>
                </a:lnTo>
                <a:lnTo>
                  <a:pt x="62690" y="12470"/>
                </a:lnTo>
                <a:lnTo>
                  <a:pt x="62690" y="12460"/>
                </a:lnTo>
                <a:lnTo>
                  <a:pt x="62700" y="12460"/>
                </a:lnTo>
                <a:lnTo>
                  <a:pt x="62710" y="12460"/>
                </a:lnTo>
                <a:lnTo>
                  <a:pt x="62710" y="12450"/>
                </a:lnTo>
                <a:lnTo>
                  <a:pt x="62700" y="12440"/>
                </a:lnTo>
                <a:lnTo>
                  <a:pt x="62710" y="12430"/>
                </a:lnTo>
                <a:lnTo>
                  <a:pt x="62710" y="12440"/>
                </a:lnTo>
                <a:lnTo>
                  <a:pt x="62720" y="12450"/>
                </a:lnTo>
                <a:lnTo>
                  <a:pt x="62720" y="12460"/>
                </a:lnTo>
                <a:lnTo>
                  <a:pt x="62730" y="12460"/>
                </a:lnTo>
                <a:lnTo>
                  <a:pt x="62740" y="12460"/>
                </a:lnTo>
                <a:lnTo>
                  <a:pt x="62750" y="12460"/>
                </a:lnTo>
                <a:lnTo>
                  <a:pt x="62750" y="12470"/>
                </a:lnTo>
                <a:lnTo>
                  <a:pt x="62740" y="12470"/>
                </a:lnTo>
                <a:lnTo>
                  <a:pt x="62730" y="12470"/>
                </a:lnTo>
                <a:lnTo>
                  <a:pt x="62720" y="12480"/>
                </a:lnTo>
                <a:lnTo>
                  <a:pt x="62730" y="12480"/>
                </a:lnTo>
                <a:lnTo>
                  <a:pt x="62730" y="12490"/>
                </a:lnTo>
                <a:lnTo>
                  <a:pt x="62740" y="12480"/>
                </a:lnTo>
                <a:lnTo>
                  <a:pt x="62740" y="12490"/>
                </a:lnTo>
                <a:lnTo>
                  <a:pt x="62740" y="12500"/>
                </a:lnTo>
                <a:lnTo>
                  <a:pt x="62740" y="12510"/>
                </a:lnTo>
                <a:lnTo>
                  <a:pt x="62740" y="12520"/>
                </a:lnTo>
                <a:lnTo>
                  <a:pt x="62750" y="12520"/>
                </a:lnTo>
                <a:lnTo>
                  <a:pt x="62750" y="12510"/>
                </a:lnTo>
                <a:lnTo>
                  <a:pt x="62750" y="12500"/>
                </a:lnTo>
                <a:lnTo>
                  <a:pt x="62760" y="12500"/>
                </a:lnTo>
                <a:lnTo>
                  <a:pt x="62760" y="12510"/>
                </a:lnTo>
                <a:lnTo>
                  <a:pt x="62760" y="12520"/>
                </a:lnTo>
                <a:lnTo>
                  <a:pt x="62770" y="12520"/>
                </a:lnTo>
                <a:lnTo>
                  <a:pt x="62770" y="12510"/>
                </a:lnTo>
                <a:lnTo>
                  <a:pt x="62780" y="12510"/>
                </a:lnTo>
                <a:lnTo>
                  <a:pt x="62790" y="12510"/>
                </a:lnTo>
                <a:lnTo>
                  <a:pt x="62800" y="12510"/>
                </a:lnTo>
                <a:lnTo>
                  <a:pt x="62800" y="12520"/>
                </a:lnTo>
                <a:lnTo>
                  <a:pt x="62800" y="12530"/>
                </a:lnTo>
                <a:lnTo>
                  <a:pt x="62810" y="12530"/>
                </a:lnTo>
                <a:lnTo>
                  <a:pt x="62810" y="12520"/>
                </a:lnTo>
                <a:lnTo>
                  <a:pt x="62820" y="12520"/>
                </a:lnTo>
                <a:lnTo>
                  <a:pt x="62810" y="12530"/>
                </a:lnTo>
                <a:lnTo>
                  <a:pt x="62810" y="12540"/>
                </a:lnTo>
                <a:lnTo>
                  <a:pt x="62810" y="12550"/>
                </a:lnTo>
                <a:lnTo>
                  <a:pt x="62810" y="12560"/>
                </a:lnTo>
                <a:lnTo>
                  <a:pt x="62820" y="12560"/>
                </a:lnTo>
                <a:lnTo>
                  <a:pt x="62830" y="12560"/>
                </a:lnTo>
                <a:lnTo>
                  <a:pt x="62830" y="12570"/>
                </a:lnTo>
                <a:lnTo>
                  <a:pt x="62840" y="12570"/>
                </a:lnTo>
                <a:lnTo>
                  <a:pt x="62840" y="12580"/>
                </a:lnTo>
                <a:lnTo>
                  <a:pt x="62840" y="12590"/>
                </a:lnTo>
                <a:lnTo>
                  <a:pt x="62850" y="12590"/>
                </a:lnTo>
                <a:lnTo>
                  <a:pt x="62850" y="12580"/>
                </a:lnTo>
                <a:lnTo>
                  <a:pt x="62860" y="12580"/>
                </a:lnTo>
                <a:lnTo>
                  <a:pt x="62870" y="12580"/>
                </a:lnTo>
                <a:lnTo>
                  <a:pt x="62870" y="12590"/>
                </a:lnTo>
                <a:lnTo>
                  <a:pt x="62880" y="12590"/>
                </a:lnTo>
                <a:lnTo>
                  <a:pt x="62880" y="12600"/>
                </a:lnTo>
                <a:lnTo>
                  <a:pt x="62880" y="12610"/>
                </a:lnTo>
                <a:lnTo>
                  <a:pt x="62880" y="12620"/>
                </a:lnTo>
                <a:lnTo>
                  <a:pt x="62880" y="12630"/>
                </a:lnTo>
                <a:lnTo>
                  <a:pt x="62880" y="12640"/>
                </a:lnTo>
                <a:lnTo>
                  <a:pt x="62890" y="12640"/>
                </a:lnTo>
                <a:lnTo>
                  <a:pt x="62890" y="12650"/>
                </a:lnTo>
                <a:lnTo>
                  <a:pt x="62900" y="12650"/>
                </a:lnTo>
                <a:lnTo>
                  <a:pt x="62910" y="12650"/>
                </a:lnTo>
                <a:lnTo>
                  <a:pt x="62910" y="12660"/>
                </a:lnTo>
                <a:lnTo>
                  <a:pt x="62920" y="12660"/>
                </a:lnTo>
                <a:lnTo>
                  <a:pt x="62930" y="12660"/>
                </a:lnTo>
                <a:lnTo>
                  <a:pt x="62930" y="12650"/>
                </a:lnTo>
                <a:lnTo>
                  <a:pt x="62920" y="12650"/>
                </a:lnTo>
                <a:lnTo>
                  <a:pt x="62910" y="12650"/>
                </a:lnTo>
                <a:lnTo>
                  <a:pt x="62910" y="12640"/>
                </a:lnTo>
                <a:lnTo>
                  <a:pt x="62920" y="12640"/>
                </a:lnTo>
                <a:lnTo>
                  <a:pt x="62930" y="12640"/>
                </a:lnTo>
                <a:lnTo>
                  <a:pt x="62930" y="12630"/>
                </a:lnTo>
                <a:lnTo>
                  <a:pt x="62940" y="12630"/>
                </a:lnTo>
                <a:lnTo>
                  <a:pt x="62950" y="12630"/>
                </a:lnTo>
                <a:lnTo>
                  <a:pt x="62950" y="12640"/>
                </a:lnTo>
                <a:lnTo>
                  <a:pt x="62960" y="12650"/>
                </a:lnTo>
                <a:lnTo>
                  <a:pt x="62970" y="12660"/>
                </a:lnTo>
                <a:lnTo>
                  <a:pt x="62980" y="12660"/>
                </a:lnTo>
                <a:lnTo>
                  <a:pt x="62980" y="12670"/>
                </a:lnTo>
                <a:lnTo>
                  <a:pt x="62990" y="12680"/>
                </a:lnTo>
                <a:lnTo>
                  <a:pt x="63000" y="12690"/>
                </a:lnTo>
                <a:lnTo>
                  <a:pt x="63000" y="12700"/>
                </a:lnTo>
                <a:lnTo>
                  <a:pt x="63000" y="12710"/>
                </a:lnTo>
                <a:lnTo>
                  <a:pt x="63000" y="12720"/>
                </a:lnTo>
                <a:lnTo>
                  <a:pt x="63000" y="12730"/>
                </a:lnTo>
                <a:lnTo>
                  <a:pt x="63010" y="12730"/>
                </a:lnTo>
                <a:lnTo>
                  <a:pt x="63020" y="12730"/>
                </a:lnTo>
                <a:lnTo>
                  <a:pt x="63020" y="12720"/>
                </a:lnTo>
                <a:lnTo>
                  <a:pt x="63020" y="12710"/>
                </a:lnTo>
                <a:lnTo>
                  <a:pt x="63030" y="12710"/>
                </a:lnTo>
                <a:lnTo>
                  <a:pt x="63030" y="12720"/>
                </a:lnTo>
                <a:lnTo>
                  <a:pt x="63030" y="12730"/>
                </a:lnTo>
                <a:lnTo>
                  <a:pt x="63030" y="12740"/>
                </a:lnTo>
                <a:lnTo>
                  <a:pt x="63040" y="12750"/>
                </a:lnTo>
                <a:lnTo>
                  <a:pt x="63040" y="12740"/>
                </a:lnTo>
                <a:lnTo>
                  <a:pt x="63050" y="12740"/>
                </a:lnTo>
                <a:lnTo>
                  <a:pt x="63050" y="12730"/>
                </a:lnTo>
                <a:lnTo>
                  <a:pt x="63060" y="12730"/>
                </a:lnTo>
                <a:lnTo>
                  <a:pt x="63060" y="12740"/>
                </a:lnTo>
                <a:lnTo>
                  <a:pt x="63060" y="12750"/>
                </a:lnTo>
                <a:lnTo>
                  <a:pt x="63070" y="12750"/>
                </a:lnTo>
                <a:lnTo>
                  <a:pt x="63080" y="12750"/>
                </a:lnTo>
                <a:lnTo>
                  <a:pt x="63080" y="12740"/>
                </a:lnTo>
                <a:lnTo>
                  <a:pt x="63080" y="12730"/>
                </a:lnTo>
                <a:lnTo>
                  <a:pt x="63090" y="12740"/>
                </a:lnTo>
                <a:lnTo>
                  <a:pt x="63090" y="12750"/>
                </a:lnTo>
                <a:lnTo>
                  <a:pt x="63080" y="12750"/>
                </a:lnTo>
                <a:lnTo>
                  <a:pt x="63080" y="12760"/>
                </a:lnTo>
                <a:lnTo>
                  <a:pt x="63090" y="12760"/>
                </a:lnTo>
                <a:lnTo>
                  <a:pt x="63100" y="12750"/>
                </a:lnTo>
                <a:lnTo>
                  <a:pt x="63110" y="12740"/>
                </a:lnTo>
                <a:lnTo>
                  <a:pt x="63120" y="12740"/>
                </a:lnTo>
                <a:lnTo>
                  <a:pt x="63130" y="12750"/>
                </a:lnTo>
                <a:lnTo>
                  <a:pt x="63140" y="12750"/>
                </a:lnTo>
                <a:lnTo>
                  <a:pt x="63140" y="12760"/>
                </a:lnTo>
                <a:lnTo>
                  <a:pt x="63140" y="12770"/>
                </a:lnTo>
                <a:lnTo>
                  <a:pt x="63140" y="12780"/>
                </a:lnTo>
                <a:lnTo>
                  <a:pt x="63150" y="12790"/>
                </a:lnTo>
                <a:lnTo>
                  <a:pt x="63150" y="12800"/>
                </a:lnTo>
                <a:lnTo>
                  <a:pt x="63160" y="12800"/>
                </a:lnTo>
                <a:lnTo>
                  <a:pt x="63160" y="12810"/>
                </a:lnTo>
                <a:lnTo>
                  <a:pt x="63160" y="12820"/>
                </a:lnTo>
                <a:lnTo>
                  <a:pt x="63160" y="12830"/>
                </a:lnTo>
                <a:lnTo>
                  <a:pt x="63150" y="12830"/>
                </a:lnTo>
                <a:lnTo>
                  <a:pt x="63150" y="12840"/>
                </a:lnTo>
                <a:lnTo>
                  <a:pt x="63150" y="12850"/>
                </a:lnTo>
                <a:lnTo>
                  <a:pt x="63160" y="12850"/>
                </a:lnTo>
                <a:lnTo>
                  <a:pt x="63160" y="12860"/>
                </a:lnTo>
                <a:lnTo>
                  <a:pt x="63170" y="12860"/>
                </a:lnTo>
                <a:lnTo>
                  <a:pt x="63170" y="12870"/>
                </a:lnTo>
                <a:lnTo>
                  <a:pt x="63180" y="12870"/>
                </a:lnTo>
                <a:lnTo>
                  <a:pt x="63180" y="12880"/>
                </a:lnTo>
                <a:lnTo>
                  <a:pt x="63180" y="12890"/>
                </a:lnTo>
                <a:lnTo>
                  <a:pt x="63190" y="12890"/>
                </a:lnTo>
                <a:lnTo>
                  <a:pt x="63190" y="12900"/>
                </a:lnTo>
                <a:lnTo>
                  <a:pt x="63180" y="12900"/>
                </a:lnTo>
                <a:lnTo>
                  <a:pt x="63180" y="12910"/>
                </a:lnTo>
                <a:lnTo>
                  <a:pt x="63190" y="12910"/>
                </a:lnTo>
                <a:lnTo>
                  <a:pt x="63190" y="12920"/>
                </a:lnTo>
                <a:lnTo>
                  <a:pt x="63190" y="12930"/>
                </a:lnTo>
                <a:lnTo>
                  <a:pt x="63190" y="12940"/>
                </a:lnTo>
                <a:lnTo>
                  <a:pt x="63200" y="12940"/>
                </a:lnTo>
                <a:lnTo>
                  <a:pt x="63210" y="12940"/>
                </a:lnTo>
                <a:lnTo>
                  <a:pt x="63210" y="12950"/>
                </a:lnTo>
                <a:lnTo>
                  <a:pt x="63210" y="12960"/>
                </a:lnTo>
                <a:lnTo>
                  <a:pt x="63200" y="12960"/>
                </a:lnTo>
                <a:lnTo>
                  <a:pt x="63200" y="12970"/>
                </a:lnTo>
                <a:lnTo>
                  <a:pt x="63210" y="12970"/>
                </a:lnTo>
                <a:lnTo>
                  <a:pt x="63210" y="12980"/>
                </a:lnTo>
                <a:lnTo>
                  <a:pt x="63220" y="12980"/>
                </a:lnTo>
                <a:lnTo>
                  <a:pt x="63220" y="12990"/>
                </a:lnTo>
                <a:lnTo>
                  <a:pt x="63220" y="12980"/>
                </a:lnTo>
                <a:lnTo>
                  <a:pt x="63230" y="12980"/>
                </a:lnTo>
                <a:lnTo>
                  <a:pt x="63240" y="12980"/>
                </a:lnTo>
                <a:lnTo>
                  <a:pt x="63240" y="12970"/>
                </a:lnTo>
                <a:lnTo>
                  <a:pt x="63240" y="12980"/>
                </a:lnTo>
                <a:lnTo>
                  <a:pt x="63240" y="12990"/>
                </a:lnTo>
                <a:lnTo>
                  <a:pt x="63250" y="12990"/>
                </a:lnTo>
                <a:lnTo>
                  <a:pt x="63250" y="13000"/>
                </a:lnTo>
                <a:lnTo>
                  <a:pt x="63260" y="13000"/>
                </a:lnTo>
                <a:lnTo>
                  <a:pt x="63260" y="12990"/>
                </a:lnTo>
                <a:lnTo>
                  <a:pt x="63270" y="12990"/>
                </a:lnTo>
                <a:lnTo>
                  <a:pt x="63280" y="12990"/>
                </a:lnTo>
                <a:lnTo>
                  <a:pt x="63280" y="13000"/>
                </a:lnTo>
                <a:lnTo>
                  <a:pt x="63280" y="13010"/>
                </a:lnTo>
                <a:lnTo>
                  <a:pt x="63290" y="13010"/>
                </a:lnTo>
                <a:lnTo>
                  <a:pt x="63290" y="13000"/>
                </a:lnTo>
                <a:lnTo>
                  <a:pt x="63300" y="13000"/>
                </a:lnTo>
                <a:lnTo>
                  <a:pt x="63300" y="13010"/>
                </a:lnTo>
                <a:lnTo>
                  <a:pt x="63310" y="13010"/>
                </a:lnTo>
                <a:lnTo>
                  <a:pt x="63300" y="13010"/>
                </a:lnTo>
                <a:lnTo>
                  <a:pt x="63300" y="13020"/>
                </a:lnTo>
                <a:lnTo>
                  <a:pt x="63300" y="13030"/>
                </a:lnTo>
                <a:lnTo>
                  <a:pt x="63300" y="13040"/>
                </a:lnTo>
                <a:lnTo>
                  <a:pt x="63310" y="13040"/>
                </a:lnTo>
                <a:lnTo>
                  <a:pt x="63320" y="13040"/>
                </a:lnTo>
                <a:lnTo>
                  <a:pt x="63320" y="13050"/>
                </a:lnTo>
                <a:lnTo>
                  <a:pt x="63330" y="13050"/>
                </a:lnTo>
                <a:lnTo>
                  <a:pt x="63320" y="13050"/>
                </a:lnTo>
                <a:lnTo>
                  <a:pt x="63320" y="13060"/>
                </a:lnTo>
                <a:lnTo>
                  <a:pt x="63330" y="13060"/>
                </a:lnTo>
                <a:lnTo>
                  <a:pt x="63330" y="13070"/>
                </a:lnTo>
                <a:lnTo>
                  <a:pt x="63330" y="13060"/>
                </a:lnTo>
                <a:lnTo>
                  <a:pt x="63330" y="13050"/>
                </a:lnTo>
                <a:lnTo>
                  <a:pt x="63340" y="13050"/>
                </a:lnTo>
                <a:lnTo>
                  <a:pt x="63340" y="13060"/>
                </a:lnTo>
                <a:lnTo>
                  <a:pt x="63350" y="13060"/>
                </a:lnTo>
                <a:lnTo>
                  <a:pt x="63350" y="13050"/>
                </a:lnTo>
                <a:lnTo>
                  <a:pt x="63360" y="13050"/>
                </a:lnTo>
                <a:lnTo>
                  <a:pt x="63360" y="13060"/>
                </a:lnTo>
                <a:lnTo>
                  <a:pt x="63350" y="13060"/>
                </a:lnTo>
                <a:lnTo>
                  <a:pt x="63360" y="13070"/>
                </a:lnTo>
                <a:lnTo>
                  <a:pt x="63370" y="13070"/>
                </a:lnTo>
                <a:lnTo>
                  <a:pt x="63370" y="13060"/>
                </a:lnTo>
                <a:lnTo>
                  <a:pt x="63380" y="13050"/>
                </a:lnTo>
                <a:lnTo>
                  <a:pt x="63380" y="13060"/>
                </a:lnTo>
                <a:lnTo>
                  <a:pt x="63380" y="13070"/>
                </a:lnTo>
                <a:lnTo>
                  <a:pt x="63390" y="13070"/>
                </a:lnTo>
                <a:lnTo>
                  <a:pt x="63400" y="13070"/>
                </a:lnTo>
                <a:lnTo>
                  <a:pt x="63410" y="13070"/>
                </a:lnTo>
                <a:lnTo>
                  <a:pt x="63410" y="13060"/>
                </a:lnTo>
                <a:lnTo>
                  <a:pt x="63420" y="13060"/>
                </a:lnTo>
                <a:lnTo>
                  <a:pt x="63410" y="13060"/>
                </a:lnTo>
                <a:lnTo>
                  <a:pt x="63410" y="13070"/>
                </a:lnTo>
                <a:lnTo>
                  <a:pt x="63420" y="13070"/>
                </a:lnTo>
                <a:lnTo>
                  <a:pt x="63420" y="13080"/>
                </a:lnTo>
                <a:lnTo>
                  <a:pt x="63420" y="13090"/>
                </a:lnTo>
                <a:lnTo>
                  <a:pt x="63430" y="13090"/>
                </a:lnTo>
                <a:lnTo>
                  <a:pt x="63430" y="13100"/>
                </a:lnTo>
                <a:lnTo>
                  <a:pt x="63440" y="13100"/>
                </a:lnTo>
                <a:lnTo>
                  <a:pt x="63440" y="13090"/>
                </a:lnTo>
                <a:lnTo>
                  <a:pt x="63450" y="13090"/>
                </a:lnTo>
                <a:lnTo>
                  <a:pt x="63460" y="13100"/>
                </a:lnTo>
                <a:lnTo>
                  <a:pt x="63460" y="13110"/>
                </a:lnTo>
                <a:lnTo>
                  <a:pt x="63470" y="13110"/>
                </a:lnTo>
                <a:lnTo>
                  <a:pt x="63470" y="13100"/>
                </a:lnTo>
                <a:lnTo>
                  <a:pt x="63480" y="13100"/>
                </a:lnTo>
                <a:lnTo>
                  <a:pt x="63480" y="13110"/>
                </a:lnTo>
                <a:lnTo>
                  <a:pt x="63480" y="13120"/>
                </a:lnTo>
                <a:lnTo>
                  <a:pt x="63490" y="13120"/>
                </a:lnTo>
                <a:lnTo>
                  <a:pt x="63490" y="13110"/>
                </a:lnTo>
                <a:lnTo>
                  <a:pt x="63500" y="13110"/>
                </a:lnTo>
                <a:lnTo>
                  <a:pt x="63500" y="13120"/>
                </a:lnTo>
                <a:lnTo>
                  <a:pt x="63510" y="13120"/>
                </a:lnTo>
                <a:lnTo>
                  <a:pt x="63520" y="13120"/>
                </a:lnTo>
                <a:lnTo>
                  <a:pt x="63520" y="13130"/>
                </a:lnTo>
                <a:lnTo>
                  <a:pt x="63520" y="13140"/>
                </a:lnTo>
                <a:lnTo>
                  <a:pt x="63510" y="13140"/>
                </a:lnTo>
                <a:lnTo>
                  <a:pt x="63510" y="13150"/>
                </a:lnTo>
                <a:lnTo>
                  <a:pt x="63510" y="13160"/>
                </a:lnTo>
                <a:lnTo>
                  <a:pt x="63520" y="13160"/>
                </a:lnTo>
                <a:lnTo>
                  <a:pt x="63520" y="13150"/>
                </a:lnTo>
                <a:lnTo>
                  <a:pt x="63530" y="13150"/>
                </a:lnTo>
                <a:lnTo>
                  <a:pt x="63540" y="13140"/>
                </a:lnTo>
                <a:lnTo>
                  <a:pt x="63690" y="13130"/>
                </a:lnTo>
                <a:lnTo>
                  <a:pt x="63700" y="13130"/>
                </a:lnTo>
                <a:lnTo>
                  <a:pt x="63680" y="13000"/>
                </a:lnTo>
                <a:lnTo>
                  <a:pt x="63720" y="13020"/>
                </a:lnTo>
                <a:lnTo>
                  <a:pt x="63770" y="13050"/>
                </a:lnTo>
                <a:lnTo>
                  <a:pt x="63800" y="13070"/>
                </a:lnTo>
                <a:lnTo>
                  <a:pt x="63810" y="13070"/>
                </a:lnTo>
                <a:lnTo>
                  <a:pt x="63830" y="13090"/>
                </a:lnTo>
                <a:lnTo>
                  <a:pt x="63840" y="13090"/>
                </a:lnTo>
                <a:lnTo>
                  <a:pt x="63870" y="13110"/>
                </a:lnTo>
                <a:lnTo>
                  <a:pt x="63890" y="13120"/>
                </a:lnTo>
                <a:lnTo>
                  <a:pt x="63920" y="13130"/>
                </a:lnTo>
                <a:lnTo>
                  <a:pt x="63940" y="13140"/>
                </a:lnTo>
                <a:lnTo>
                  <a:pt x="63950" y="13140"/>
                </a:lnTo>
                <a:lnTo>
                  <a:pt x="64010" y="13100"/>
                </a:lnTo>
                <a:lnTo>
                  <a:pt x="64080" y="13080"/>
                </a:lnTo>
                <a:lnTo>
                  <a:pt x="64090" y="13080"/>
                </a:lnTo>
                <a:lnTo>
                  <a:pt x="64110" y="13080"/>
                </a:lnTo>
                <a:lnTo>
                  <a:pt x="64160" y="13070"/>
                </a:lnTo>
                <a:lnTo>
                  <a:pt x="64180" y="13070"/>
                </a:lnTo>
                <a:lnTo>
                  <a:pt x="64220" y="13060"/>
                </a:lnTo>
                <a:lnTo>
                  <a:pt x="64260" y="13100"/>
                </a:lnTo>
                <a:lnTo>
                  <a:pt x="64270" y="13080"/>
                </a:lnTo>
                <a:lnTo>
                  <a:pt x="64270" y="13030"/>
                </a:lnTo>
                <a:lnTo>
                  <a:pt x="64270" y="13020"/>
                </a:lnTo>
                <a:lnTo>
                  <a:pt x="64280" y="13020"/>
                </a:lnTo>
                <a:lnTo>
                  <a:pt x="64280" y="13030"/>
                </a:lnTo>
                <a:lnTo>
                  <a:pt x="64280" y="13040"/>
                </a:lnTo>
                <a:lnTo>
                  <a:pt x="64290" y="13050"/>
                </a:lnTo>
                <a:lnTo>
                  <a:pt x="64300" y="13060"/>
                </a:lnTo>
                <a:lnTo>
                  <a:pt x="64300" y="13070"/>
                </a:lnTo>
                <a:lnTo>
                  <a:pt x="64310" y="13070"/>
                </a:lnTo>
                <a:lnTo>
                  <a:pt x="64330" y="13070"/>
                </a:lnTo>
                <a:lnTo>
                  <a:pt x="64420" y="13070"/>
                </a:lnTo>
                <a:lnTo>
                  <a:pt x="64430" y="13080"/>
                </a:lnTo>
                <a:lnTo>
                  <a:pt x="64430" y="13020"/>
                </a:lnTo>
                <a:lnTo>
                  <a:pt x="64430" y="13010"/>
                </a:lnTo>
                <a:lnTo>
                  <a:pt x="64430" y="12970"/>
                </a:lnTo>
                <a:lnTo>
                  <a:pt x="64430" y="12950"/>
                </a:lnTo>
                <a:lnTo>
                  <a:pt x="64440" y="12910"/>
                </a:lnTo>
                <a:lnTo>
                  <a:pt x="64440" y="12880"/>
                </a:lnTo>
                <a:lnTo>
                  <a:pt x="64440" y="12850"/>
                </a:lnTo>
                <a:lnTo>
                  <a:pt x="64440" y="12840"/>
                </a:lnTo>
                <a:lnTo>
                  <a:pt x="64440" y="12830"/>
                </a:lnTo>
                <a:lnTo>
                  <a:pt x="64450" y="12830"/>
                </a:lnTo>
                <a:lnTo>
                  <a:pt x="64460" y="12820"/>
                </a:lnTo>
                <a:lnTo>
                  <a:pt x="64470" y="12810"/>
                </a:lnTo>
                <a:lnTo>
                  <a:pt x="64460" y="12810"/>
                </a:lnTo>
                <a:lnTo>
                  <a:pt x="64480" y="12800"/>
                </a:lnTo>
                <a:lnTo>
                  <a:pt x="64490" y="12780"/>
                </a:lnTo>
                <a:lnTo>
                  <a:pt x="64500" y="12760"/>
                </a:lnTo>
                <a:lnTo>
                  <a:pt x="64510" y="12750"/>
                </a:lnTo>
                <a:lnTo>
                  <a:pt x="64530" y="12750"/>
                </a:lnTo>
                <a:lnTo>
                  <a:pt x="64540" y="12740"/>
                </a:lnTo>
                <a:lnTo>
                  <a:pt x="64550" y="12730"/>
                </a:lnTo>
                <a:lnTo>
                  <a:pt x="64610" y="12700"/>
                </a:lnTo>
                <a:lnTo>
                  <a:pt x="64620" y="12670"/>
                </a:lnTo>
                <a:lnTo>
                  <a:pt x="64630" y="12660"/>
                </a:lnTo>
                <a:lnTo>
                  <a:pt x="64630" y="12630"/>
                </a:lnTo>
                <a:lnTo>
                  <a:pt x="64660" y="12610"/>
                </a:lnTo>
                <a:lnTo>
                  <a:pt x="64680" y="12590"/>
                </a:lnTo>
                <a:lnTo>
                  <a:pt x="64690" y="12580"/>
                </a:lnTo>
                <a:lnTo>
                  <a:pt x="64700" y="12580"/>
                </a:lnTo>
                <a:lnTo>
                  <a:pt x="64710" y="12570"/>
                </a:lnTo>
                <a:lnTo>
                  <a:pt x="64740" y="12560"/>
                </a:lnTo>
                <a:lnTo>
                  <a:pt x="64750" y="12560"/>
                </a:lnTo>
                <a:lnTo>
                  <a:pt x="64750" y="12550"/>
                </a:lnTo>
                <a:lnTo>
                  <a:pt x="64760" y="12480"/>
                </a:lnTo>
                <a:lnTo>
                  <a:pt x="64780" y="12480"/>
                </a:lnTo>
                <a:lnTo>
                  <a:pt x="64800" y="12480"/>
                </a:lnTo>
                <a:lnTo>
                  <a:pt x="64880" y="12480"/>
                </a:lnTo>
                <a:lnTo>
                  <a:pt x="64920" y="12480"/>
                </a:lnTo>
                <a:lnTo>
                  <a:pt x="64970" y="12480"/>
                </a:lnTo>
                <a:lnTo>
                  <a:pt x="65050" y="12490"/>
                </a:lnTo>
                <a:lnTo>
                  <a:pt x="65090" y="12490"/>
                </a:lnTo>
                <a:lnTo>
                  <a:pt x="65090" y="12470"/>
                </a:lnTo>
                <a:lnTo>
                  <a:pt x="65090" y="12430"/>
                </a:lnTo>
                <a:lnTo>
                  <a:pt x="65150" y="12440"/>
                </a:lnTo>
                <a:lnTo>
                  <a:pt x="65210" y="12450"/>
                </a:lnTo>
                <a:lnTo>
                  <a:pt x="65260" y="12450"/>
                </a:lnTo>
                <a:lnTo>
                  <a:pt x="65280" y="12460"/>
                </a:lnTo>
                <a:lnTo>
                  <a:pt x="65300" y="12460"/>
                </a:lnTo>
                <a:lnTo>
                  <a:pt x="65310" y="12460"/>
                </a:lnTo>
                <a:lnTo>
                  <a:pt x="65320" y="12460"/>
                </a:lnTo>
                <a:lnTo>
                  <a:pt x="65380" y="12470"/>
                </a:lnTo>
                <a:lnTo>
                  <a:pt x="65390" y="12480"/>
                </a:lnTo>
                <a:lnTo>
                  <a:pt x="65400" y="12490"/>
                </a:lnTo>
                <a:lnTo>
                  <a:pt x="65420" y="12490"/>
                </a:lnTo>
                <a:lnTo>
                  <a:pt x="65480" y="12430"/>
                </a:lnTo>
                <a:lnTo>
                  <a:pt x="65500" y="12410"/>
                </a:lnTo>
                <a:lnTo>
                  <a:pt x="65540" y="12450"/>
                </a:lnTo>
                <a:lnTo>
                  <a:pt x="65560" y="12470"/>
                </a:lnTo>
                <a:lnTo>
                  <a:pt x="65660" y="12410"/>
                </a:lnTo>
                <a:lnTo>
                  <a:pt x="65650" y="12450"/>
                </a:lnTo>
                <a:lnTo>
                  <a:pt x="65650" y="12460"/>
                </a:lnTo>
                <a:lnTo>
                  <a:pt x="65630" y="12560"/>
                </a:lnTo>
                <a:lnTo>
                  <a:pt x="65590" y="12600"/>
                </a:lnTo>
                <a:lnTo>
                  <a:pt x="65540" y="12660"/>
                </a:lnTo>
                <a:lnTo>
                  <a:pt x="65530" y="12680"/>
                </a:lnTo>
                <a:lnTo>
                  <a:pt x="65500" y="12720"/>
                </a:lnTo>
                <a:lnTo>
                  <a:pt x="65500" y="12730"/>
                </a:lnTo>
                <a:lnTo>
                  <a:pt x="65480" y="12760"/>
                </a:lnTo>
                <a:lnTo>
                  <a:pt x="65470" y="12850"/>
                </a:lnTo>
                <a:lnTo>
                  <a:pt x="65460" y="12870"/>
                </a:lnTo>
                <a:lnTo>
                  <a:pt x="65460" y="12880"/>
                </a:lnTo>
                <a:lnTo>
                  <a:pt x="65410" y="12880"/>
                </a:lnTo>
                <a:lnTo>
                  <a:pt x="65400" y="12880"/>
                </a:lnTo>
                <a:lnTo>
                  <a:pt x="65380" y="12880"/>
                </a:lnTo>
                <a:lnTo>
                  <a:pt x="65370" y="12870"/>
                </a:lnTo>
                <a:lnTo>
                  <a:pt x="65350" y="12850"/>
                </a:lnTo>
                <a:lnTo>
                  <a:pt x="65330" y="12830"/>
                </a:lnTo>
                <a:lnTo>
                  <a:pt x="65300" y="12820"/>
                </a:lnTo>
                <a:lnTo>
                  <a:pt x="65290" y="12810"/>
                </a:lnTo>
                <a:lnTo>
                  <a:pt x="65240" y="12800"/>
                </a:lnTo>
                <a:lnTo>
                  <a:pt x="65230" y="12750"/>
                </a:lnTo>
                <a:lnTo>
                  <a:pt x="65220" y="12740"/>
                </a:lnTo>
                <a:lnTo>
                  <a:pt x="65160" y="12810"/>
                </a:lnTo>
                <a:lnTo>
                  <a:pt x="65110" y="12880"/>
                </a:lnTo>
                <a:lnTo>
                  <a:pt x="65080" y="12910"/>
                </a:lnTo>
                <a:lnTo>
                  <a:pt x="65020" y="12990"/>
                </a:lnTo>
                <a:lnTo>
                  <a:pt x="65020" y="13000"/>
                </a:lnTo>
                <a:lnTo>
                  <a:pt x="65000" y="13010"/>
                </a:lnTo>
                <a:lnTo>
                  <a:pt x="64980" y="13050"/>
                </a:lnTo>
                <a:lnTo>
                  <a:pt x="64970" y="13050"/>
                </a:lnTo>
                <a:lnTo>
                  <a:pt x="64970" y="13060"/>
                </a:lnTo>
                <a:lnTo>
                  <a:pt x="64970" y="13070"/>
                </a:lnTo>
                <a:lnTo>
                  <a:pt x="64960" y="13080"/>
                </a:lnTo>
                <a:lnTo>
                  <a:pt x="64950" y="13120"/>
                </a:lnTo>
                <a:lnTo>
                  <a:pt x="64930" y="13160"/>
                </a:lnTo>
                <a:lnTo>
                  <a:pt x="64920" y="13170"/>
                </a:lnTo>
                <a:lnTo>
                  <a:pt x="64920" y="13180"/>
                </a:lnTo>
                <a:lnTo>
                  <a:pt x="64920" y="13190"/>
                </a:lnTo>
                <a:lnTo>
                  <a:pt x="64930" y="13190"/>
                </a:lnTo>
                <a:lnTo>
                  <a:pt x="64930" y="13200"/>
                </a:lnTo>
                <a:lnTo>
                  <a:pt x="64930" y="13210"/>
                </a:lnTo>
                <a:lnTo>
                  <a:pt x="64940" y="13220"/>
                </a:lnTo>
                <a:lnTo>
                  <a:pt x="64950" y="13230"/>
                </a:lnTo>
                <a:lnTo>
                  <a:pt x="64960" y="13240"/>
                </a:lnTo>
                <a:lnTo>
                  <a:pt x="64980" y="13260"/>
                </a:lnTo>
                <a:lnTo>
                  <a:pt x="64990" y="13290"/>
                </a:lnTo>
                <a:lnTo>
                  <a:pt x="65000" y="13290"/>
                </a:lnTo>
                <a:lnTo>
                  <a:pt x="65010" y="13300"/>
                </a:lnTo>
                <a:lnTo>
                  <a:pt x="65050" y="13320"/>
                </a:lnTo>
                <a:lnTo>
                  <a:pt x="65080" y="13300"/>
                </a:lnTo>
                <a:lnTo>
                  <a:pt x="65110" y="13310"/>
                </a:lnTo>
                <a:lnTo>
                  <a:pt x="65170" y="13320"/>
                </a:lnTo>
                <a:lnTo>
                  <a:pt x="65190" y="13330"/>
                </a:lnTo>
                <a:lnTo>
                  <a:pt x="65190" y="13340"/>
                </a:lnTo>
                <a:lnTo>
                  <a:pt x="65200" y="13360"/>
                </a:lnTo>
                <a:lnTo>
                  <a:pt x="65210" y="13380"/>
                </a:lnTo>
                <a:lnTo>
                  <a:pt x="65210" y="13390"/>
                </a:lnTo>
                <a:lnTo>
                  <a:pt x="65220" y="13400"/>
                </a:lnTo>
                <a:lnTo>
                  <a:pt x="65230" y="13420"/>
                </a:lnTo>
                <a:lnTo>
                  <a:pt x="65280" y="13460"/>
                </a:lnTo>
                <a:lnTo>
                  <a:pt x="65300" y="13480"/>
                </a:lnTo>
                <a:lnTo>
                  <a:pt x="65310" y="13490"/>
                </a:lnTo>
                <a:lnTo>
                  <a:pt x="65320" y="13500"/>
                </a:lnTo>
                <a:lnTo>
                  <a:pt x="65330" y="13550"/>
                </a:lnTo>
                <a:lnTo>
                  <a:pt x="65330" y="13570"/>
                </a:lnTo>
                <a:lnTo>
                  <a:pt x="65340" y="13600"/>
                </a:lnTo>
                <a:lnTo>
                  <a:pt x="65340" y="13620"/>
                </a:lnTo>
                <a:lnTo>
                  <a:pt x="65370" y="13650"/>
                </a:lnTo>
                <a:lnTo>
                  <a:pt x="65410" y="13680"/>
                </a:lnTo>
                <a:lnTo>
                  <a:pt x="65420" y="13670"/>
                </a:lnTo>
                <a:lnTo>
                  <a:pt x="65440" y="13700"/>
                </a:lnTo>
                <a:lnTo>
                  <a:pt x="65480" y="13750"/>
                </a:lnTo>
                <a:lnTo>
                  <a:pt x="65490" y="13740"/>
                </a:lnTo>
                <a:lnTo>
                  <a:pt x="65500" y="13750"/>
                </a:lnTo>
                <a:lnTo>
                  <a:pt x="65480" y="13770"/>
                </a:lnTo>
                <a:lnTo>
                  <a:pt x="65540" y="13830"/>
                </a:lnTo>
                <a:lnTo>
                  <a:pt x="65580" y="13790"/>
                </a:lnTo>
                <a:lnTo>
                  <a:pt x="65600" y="13830"/>
                </a:lnTo>
                <a:lnTo>
                  <a:pt x="65630" y="13880"/>
                </a:lnTo>
                <a:lnTo>
                  <a:pt x="65640" y="13880"/>
                </a:lnTo>
                <a:lnTo>
                  <a:pt x="65610" y="13910"/>
                </a:lnTo>
                <a:lnTo>
                  <a:pt x="65650" y="13960"/>
                </a:lnTo>
                <a:lnTo>
                  <a:pt x="65720" y="14030"/>
                </a:lnTo>
                <a:lnTo>
                  <a:pt x="65760" y="14080"/>
                </a:lnTo>
                <a:lnTo>
                  <a:pt x="65770" y="14080"/>
                </a:lnTo>
                <a:lnTo>
                  <a:pt x="65810" y="14160"/>
                </a:lnTo>
                <a:lnTo>
                  <a:pt x="65830" y="14190"/>
                </a:lnTo>
                <a:lnTo>
                  <a:pt x="65850" y="14230"/>
                </a:lnTo>
                <a:lnTo>
                  <a:pt x="65860" y="14240"/>
                </a:lnTo>
                <a:lnTo>
                  <a:pt x="65890" y="14310"/>
                </a:lnTo>
                <a:lnTo>
                  <a:pt x="65900" y="14310"/>
                </a:lnTo>
                <a:lnTo>
                  <a:pt x="65910" y="14310"/>
                </a:lnTo>
                <a:lnTo>
                  <a:pt x="65930" y="14350"/>
                </a:lnTo>
                <a:lnTo>
                  <a:pt x="65940" y="14350"/>
                </a:lnTo>
                <a:lnTo>
                  <a:pt x="65950" y="14370"/>
                </a:lnTo>
                <a:lnTo>
                  <a:pt x="65990" y="14420"/>
                </a:lnTo>
                <a:lnTo>
                  <a:pt x="66000" y="14420"/>
                </a:lnTo>
                <a:lnTo>
                  <a:pt x="65980" y="14440"/>
                </a:lnTo>
                <a:lnTo>
                  <a:pt x="65970" y="14440"/>
                </a:lnTo>
                <a:lnTo>
                  <a:pt x="65970" y="14450"/>
                </a:lnTo>
                <a:lnTo>
                  <a:pt x="65980" y="14450"/>
                </a:lnTo>
                <a:lnTo>
                  <a:pt x="65990" y="14460"/>
                </a:lnTo>
                <a:lnTo>
                  <a:pt x="66010" y="14450"/>
                </a:lnTo>
                <a:lnTo>
                  <a:pt x="66020" y="14450"/>
                </a:lnTo>
                <a:lnTo>
                  <a:pt x="66020" y="14460"/>
                </a:lnTo>
                <a:lnTo>
                  <a:pt x="66040" y="14460"/>
                </a:lnTo>
                <a:lnTo>
                  <a:pt x="66070" y="14480"/>
                </a:lnTo>
                <a:lnTo>
                  <a:pt x="66090" y="14490"/>
                </a:lnTo>
                <a:lnTo>
                  <a:pt x="66100" y="14500"/>
                </a:lnTo>
                <a:lnTo>
                  <a:pt x="66140" y="14500"/>
                </a:lnTo>
                <a:lnTo>
                  <a:pt x="66150" y="14490"/>
                </a:lnTo>
                <a:lnTo>
                  <a:pt x="66160" y="14490"/>
                </a:lnTo>
                <a:lnTo>
                  <a:pt x="66170" y="14490"/>
                </a:lnTo>
                <a:lnTo>
                  <a:pt x="66180" y="14490"/>
                </a:lnTo>
                <a:lnTo>
                  <a:pt x="66200" y="14500"/>
                </a:lnTo>
                <a:lnTo>
                  <a:pt x="66220" y="14500"/>
                </a:lnTo>
                <a:lnTo>
                  <a:pt x="66260" y="14500"/>
                </a:lnTo>
                <a:lnTo>
                  <a:pt x="66300" y="14500"/>
                </a:lnTo>
                <a:lnTo>
                  <a:pt x="66400" y="14500"/>
                </a:lnTo>
                <a:lnTo>
                  <a:pt x="66430" y="14510"/>
                </a:lnTo>
                <a:lnTo>
                  <a:pt x="66520" y="14510"/>
                </a:lnTo>
                <a:lnTo>
                  <a:pt x="66530" y="14450"/>
                </a:lnTo>
                <a:lnTo>
                  <a:pt x="66580" y="14470"/>
                </a:lnTo>
                <a:lnTo>
                  <a:pt x="66600" y="14490"/>
                </a:lnTo>
                <a:lnTo>
                  <a:pt x="66600" y="14520"/>
                </a:lnTo>
                <a:lnTo>
                  <a:pt x="66630" y="14570"/>
                </a:lnTo>
                <a:lnTo>
                  <a:pt x="66630" y="14600"/>
                </a:lnTo>
                <a:lnTo>
                  <a:pt x="66630" y="14640"/>
                </a:lnTo>
                <a:lnTo>
                  <a:pt x="66620" y="14680"/>
                </a:lnTo>
                <a:lnTo>
                  <a:pt x="66620" y="14690"/>
                </a:lnTo>
                <a:lnTo>
                  <a:pt x="66610" y="14710"/>
                </a:lnTo>
                <a:lnTo>
                  <a:pt x="66610" y="14720"/>
                </a:lnTo>
                <a:lnTo>
                  <a:pt x="66610" y="14740"/>
                </a:lnTo>
                <a:lnTo>
                  <a:pt x="66610" y="14750"/>
                </a:lnTo>
                <a:lnTo>
                  <a:pt x="66600" y="14780"/>
                </a:lnTo>
                <a:lnTo>
                  <a:pt x="66600" y="14790"/>
                </a:lnTo>
                <a:lnTo>
                  <a:pt x="66600" y="14820"/>
                </a:lnTo>
                <a:lnTo>
                  <a:pt x="66590" y="14860"/>
                </a:lnTo>
                <a:lnTo>
                  <a:pt x="66580" y="14940"/>
                </a:lnTo>
                <a:lnTo>
                  <a:pt x="66660" y="14970"/>
                </a:lnTo>
                <a:lnTo>
                  <a:pt x="66670" y="14970"/>
                </a:lnTo>
                <a:lnTo>
                  <a:pt x="66710" y="14990"/>
                </a:lnTo>
                <a:lnTo>
                  <a:pt x="66740" y="15000"/>
                </a:lnTo>
                <a:lnTo>
                  <a:pt x="66760" y="15010"/>
                </a:lnTo>
                <a:lnTo>
                  <a:pt x="66820" y="15030"/>
                </a:lnTo>
                <a:lnTo>
                  <a:pt x="66890" y="15050"/>
                </a:lnTo>
                <a:lnTo>
                  <a:pt x="66970" y="15080"/>
                </a:lnTo>
                <a:lnTo>
                  <a:pt x="67030" y="15110"/>
                </a:lnTo>
                <a:lnTo>
                  <a:pt x="67070" y="15120"/>
                </a:lnTo>
                <a:lnTo>
                  <a:pt x="67100" y="15130"/>
                </a:lnTo>
                <a:lnTo>
                  <a:pt x="67160" y="15140"/>
                </a:lnTo>
                <a:lnTo>
                  <a:pt x="67170" y="15150"/>
                </a:lnTo>
                <a:lnTo>
                  <a:pt x="67170" y="15190"/>
                </a:lnTo>
                <a:lnTo>
                  <a:pt x="67170" y="15220"/>
                </a:lnTo>
                <a:lnTo>
                  <a:pt x="67170" y="15240"/>
                </a:lnTo>
                <a:lnTo>
                  <a:pt x="67170" y="15270"/>
                </a:lnTo>
                <a:lnTo>
                  <a:pt x="67160" y="15300"/>
                </a:lnTo>
                <a:lnTo>
                  <a:pt x="67200" y="15310"/>
                </a:lnTo>
                <a:lnTo>
                  <a:pt x="67260" y="15320"/>
                </a:lnTo>
                <a:lnTo>
                  <a:pt x="67310" y="15330"/>
                </a:lnTo>
                <a:lnTo>
                  <a:pt x="67340" y="15340"/>
                </a:lnTo>
                <a:lnTo>
                  <a:pt x="67360" y="15350"/>
                </a:lnTo>
                <a:lnTo>
                  <a:pt x="67490" y="15410"/>
                </a:lnTo>
                <a:lnTo>
                  <a:pt x="67490" y="15440"/>
                </a:lnTo>
                <a:lnTo>
                  <a:pt x="67490" y="15480"/>
                </a:lnTo>
                <a:lnTo>
                  <a:pt x="67510" y="15480"/>
                </a:lnTo>
                <a:lnTo>
                  <a:pt x="67520" y="15490"/>
                </a:lnTo>
                <a:lnTo>
                  <a:pt x="67530" y="15490"/>
                </a:lnTo>
                <a:lnTo>
                  <a:pt x="67540" y="15500"/>
                </a:lnTo>
                <a:lnTo>
                  <a:pt x="67550" y="15510"/>
                </a:lnTo>
                <a:lnTo>
                  <a:pt x="67570" y="15510"/>
                </a:lnTo>
                <a:lnTo>
                  <a:pt x="67580" y="15510"/>
                </a:lnTo>
                <a:lnTo>
                  <a:pt x="67590" y="15520"/>
                </a:lnTo>
                <a:lnTo>
                  <a:pt x="67610" y="15520"/>
                </a:lnTo>
                <a:lnTo>
                  <a:pt x="67610" y="15530"/>
                </a:lnTo>
                <a:lnTo>
                  <a:pt x="67600" y="15530"/>
                </a:lnTo>
                <a:lnTo>
                  <a:pt x="67600" y="15610"/>
                </a:lnTo>
                <a:lnTo>
                  <a:pt x="67600" y="15630"/>
                </a:lnTo>
                <a:lnTo>
                  <a:pt x="67590" y="15680"/>
                </a:lnTo>
                <a:lnTo>
                  <a:pt x="67570" y="15710"/>
                </a:lnTo>
                <a:lnTo>
                  <a:pt x="67580" y="15740"/>
                </a:lnTo>
                <a:lnTo>
                  <a:pt x="67590" y="15770"/>
                </a:lnTo>
                <a:lnTo>
                  <a:pt x="67620" y="15840"/>
                </a:lnTo>
                <a:lnTo>
                  <a:pt x="67610" y="15930"/>
                </a:lnTo>
                <a:lnTo>
                  <a:pt x="67610" y="15940"/>
                </a:lnTo>
                <a:lnTo>
                  <a:pt x="67600" y="16000"/>
                </a:lnTo>
                <a:lnTo>
                  <a:pt x="67590" y="16040"/>
                </a:lnTo>
                <a:lnTo>
                  <a:pt x="67600" y="16070"/>
                </a:lnTo>
                <a:lnTo>
                  <a:pt x="67610" y="16140"/>
                </a:lnTo>
                <a:lnTo>
                  <a:pt x="67610" y="16160"/>
                </a:lnTo>
                <a:lnTo>
                  <a:pt x="67600" y="16230"/>
                </a:lnTo>
                <a:lnTo>
                  <a:pt x="67620" y="16290"/>
                </a:lnTo>
                <a:lnTo>
                  <a:pt x="67630" y="16290"/>
                </a:lnTo>
                <a:lnTo>
                  <a:pt x="67650" y="16290"/>
                </a:lnTo>
                <a:lnTo>
                  <a:pt x="67680" y="16300"/>
                </a:lnTo>
                <a:lnTo>
                  <a:pt x="67700" y="16300"/>
                </a:lnTo>
                <a:lnTo>
                  <a:pt x="67690" y="16300"/>
                </a:lnTo>
                <a:lnTo>
                  <a:pt x="67800" y="16310"/>
                </a:lnTo>
                <a:lnTo>
                  <a:pt x="67800" y="16320"/>
                </a:lnTo>
                <a:lnTo>
                  <a:pt x="67820" y="16430"/>
                </a:lnTo>
                <a:lnTo>
                  <a:pt x="67820" y="16450"/>
                </a:lnTo>
                <a:lnTo>
                  <a:pt x="67810" y="16450"/>
                </a:lnTo>
                <a:lnTo>
                  <a:pt x="67710" y="16470"/>
                </a:lnTo>
                <a:lnTo>
                  <a:pt x="67670" y="16480"/>
                </a:lnTo>
                <a:lnTo>
                  <a:pt x="67670" y="16490"/>
                </a:lnTo>
                <a:lnTo>
                  <a:pt x="67700" y="16570"/>
                </a:lnTo>
                <a:lnTo>
                  <a:pt x="67720" y="16630"/>
                </a:lnTo>
                <a:lnTo>
                  <a:pt x="67740" y="16670"/>
                </a:lnTo>
                <a:lnTo>
                  <a:pt x="67740" y="16690"/>
                </a:lnTo>
                <a:lnTo>
                  <a:pt x="67770" y="16680"/>
                </a:lnTo>
                <a:lnTo>
                  <a:pt x="67760" y="16760"/>
                </a:lnTo>
                <a:lnTo>
                  <a:pt x="67810" y="16740"/>
                </a:lnTo>
                <a:lnTo>
                  <a:pt x="67820" y="16770"/>
                </a:lnTo>
                <a:lnTo>
                  <a:pt x="67820" y="16850"/>
                </a:lnTo>
                <a:lnTo>
                  <a:pt x="67830" y="16910"/>
                </a:lnTo>
                <a:lnTo>
                  <a:pt x="67830" y="16980"/>
                </a:lnTo>
                <a:lnTo>
                  <a:pt x="67820" y="16980"/>
                </a:lnTo>
                <a:lnTo>
                  <a:pt x="67790" y="16980"/>
                </a:lnTo>
                <a:lnTo>
                  <a:pt x="67740" y="16980"/>
                </a:lnTo>
                <a:lnTo>
                  <a:pt x="67690" y="16990"/>
                </a:lnTo>
                <a:lnTo>
                  <a:pt x="67650" y="16990"/>
                </a:lnTo>
                <a:lnTo>
                  <a:pt x="67580" y="16980"/>
                </a:lnTo>
                <a:lnTo>
                  <a:pt x="67570" y="16970"/>
                </a:lnTo>
                <a:lnTo>
                  <a:pt x="67520" y="16970"/>
                </a:lnTo>
                <a:lnTo>
                  <a:pt x="67520" y="17010"/>
                </a:lnTo>
                <a:lnTo>
                  <a:pt x="67510" y="17040"/>
                </a:lnTo>
                <a:lnTo>
                  <a:pt x="67500" y="17100"/>
                </a:lnTo>
                <a:lnTo>
                  <a:pt x="67500" y="17140"/>
                </a:lnTo>
                <a:lnTo>
                  <a:pt x="67490" y="17160"/>
                </a:lnTo>
                <a:lnTo>
                  <a:pt x="67490" y="17170"/>
                </a:lnTo>
                <a:lnTo>
                  <a:pt x="67480" y="17220"/>
                </a:lnTo>
                <a:lnTo>
                  <a:pt x="67470" y="17250"/>
                </a:lnTo>
                <a:lnTo>
                  <a:pt x="67480" y="17300"/>
                </a:lnTo>
                <a:lnTo>
                  <a:pt x="67530" y="17390"/>
                </a:lnTo>
                <a:lnTo>
                  <a:pt x="67550" y="17410"/>
                </a:lnTo>
                <a:lnTo>
                  <a:pt x="67530" y="17470"/>
                </a:lnTo>
                <a:lnTo>
                  <a:pt x="67520" y="17480"/>
                </a:lnTo>
                <a:lnTo>
                  <a:pt x="67530" y="17480"/>
                </a:lnTo>
                <a:lnTo>
                  <a:pt x="67520" y="17490"/>
                </a:lnTo>
                <a:lnTo>
                  <a:pt x="67510" y="17510"/>
                </a:lnTo>
                <a:lnTo>
                  <a:pt x="67510" y="17550"/>
                </a:lnTo>
                <a:lnTo>
                  <a:pt x="67480" y="17590"/>
                </a:lnTo>
                <a:lnTo>
                  <a:pt x="67440" y="17680"/>
                </a:lnTo>
                <a:lnTo>
                  <a:pt x="67420" y="17730"/>
                </a:lnTo>
                <a:lnTo>
                  <a:pt x="67450" y="17740"/>
                </a:lnTo>
                <a:lnTo>
                  <a:pt x="67440" y="17780"/>
                </a:lnTo>
                <a:lnTo>
                  <a:pt x="67440" y="17800"/>
                </a:lnTo>
                <a:lnTo>
                  <a:pt x="67440" y="17820"/>
                </a:lnTo>
                <a:lnTo>
                  <a:pt x="67440" y="17860"/>
                </a:lnTo>
                <a:lnTo>
                  <a:pt x="67430" y="17920"/>
                </a:lnTo>
                <a:lnTo>
                  <a:pt x="67410" y="17960"/>
                </a:lnTo>
                <a:lnTo>
                  <a:pt x="67380" y="17970"/>
                </a:lnTo>
                <a:lnTo>
                  <a:pt x="67360" y="17970"/>
                </a:lnTo>
                <a:lnTo>
                  <a:pt x="67340" y="17980"/>
                </a:lnTo>
                <a:lnTo>
                  <a:pt x="67330" y="17980"/>
                </a:lnTo>
                <a:lnTo>
                  <a:pt x="67300" y="18000"/>
                </a:lnTo>
                <a:lnTo>
                  <a:pt x="67270" y="18010"/>
                </a:lnTo>
                <a:lnTo>
                  <a:pt x="67250" y="18020"/>
                </a:lnTo>
                <a:lnTo>
                  <a:pt x="67240" y="18030"/>
                </a:lnTo>
                <a:lnTo>
                  <a:pt x="67230" y="18040"/>
                </a:lnTo>
                <a:lnTo>
                  <a:pt x="67210" y="18050"/>
                </a:lnTo>
                <a:lnTo>
                  <a:pt x="67200" y="18050"/>
                </a:lnTo>
                <a:lnTo>
                  <a:pt x="67190" y="18050"/>
                </a:lnTo>
                <a:lnTo>
                  <a:pt x="67160" y="18070"/>
                </a:lnTo>
                <a:lnTo>
                  <a:pt x="67130" y="18090"/>
                </a:lnTo>
                <a:lnTo>
                  <a:pt x="67110" y="18100"/>
                </a:lnTo>
                <a:lnTo>
                  <a:pt x="67100" y="18120"/>
                </a:lnTo>
                <a:lnTo>
                  <a:pt x="67090" y="18120"/>
                </a:lnTo>
                <a:lnTo>
                  <a:pt x="67050" y="18150"/>
                </a:lnTo>
                <a:lnTo>
                  <a:pt x="67040" y="18150"/>
                </a:lnTo>
                <a:lnTo>
                  <a:pt x="66980" y="18190"/>
                </a:lnTo>
                <a:lnTo>
                  <a:pt x="66950" y="18220"/>
                </a:lnTo>
                <a:lnTo>
                  <a:pt x="66940" y="18230"/>
                </a:lnTo>
                <a:lnTo>
                  <a:pt x="66920" y="18270"/>
                </a:lnTo>
                <a:lnTo>
                  <a:pt x="66910" y="18280"/>
                </a:lnTo>
                <a:lnTo>
                  <a:pt x="66900" y="18310"/>
                </a:lnTo>
                <a:lnTo>
                  <a:pt x="66880" y="18350"/>
                </a:lnTo>
                <a:lnTo>
                  <a:pt x="66880" y="18360"/>
                </a:lnTo>
                <a:lnTo>
                  <a:pt x="66870" y="18380"/>
                </a:lnTo>
                <a:lnTo>
                  <a:pt x="66860" y="18400"/>
                </a:lnTo>
                <a:lnTo>
                  <a:pt x="66840" y="18430"/>
                </a:lnTo>
                <a:lnTo>
                  <a:pt x="66830" y="18440"/>
                </a:lnTo>
                <a:lnTo>
                  <a:pt x="66820" y="18450"/>
                </a:lnTo>
                <a:lnTo>
                  <a:pt x="66810" y="18460"/>
                </a:lnTo>
                <a:lnTo>
                  <a:pt x="66770" y="18490"/>
                </a:lnTo>
                <a:lnTo>
                  <a:pt x="66760" y="18520"/>
                </a:lnTo>
                <a:lnTo>
                  <a:pt x="66760" y="18530"/>
                </a:lnTo>
                <a:lnTo>
                  <a:pt x="66760" y="18540"/>
                </a:lnTo>
                <a:lnTo>
                  <a:pt x="66760" y="18550"/>
                </a:lnTo>
                <a:lnTo>
                  <a:pt x="66750" y="18580"/>
                </a:lnTo>
                <a:lnTo>
                  <a:pt x="66750" y="18610"/>
                </a:lnTo>
                <a:lnTo>
                  <a:pt x="66740" y="18610"/>
                </a:lnTo>
                <a:lnTo>
                  <a:pt x="66740" y="18620"/>
                </a:lnTo>
                <a:lnTo>
                  <a:pt x="66740" y="18630"/>
                </a:lnTo>
                <a:lnTo>
                  <a:pt x="66730" y="18660"/>
                </a:lnTo>
                <a:lnTo>
                  <a:pt x="66720" y="18720"/>
                </a:lnTo>
                <a:lnTo>
                  <a:pt x="66720" y="18730"/>
                </a:lnTo>
                <a:lnTo>
                  <a:pt x="66740" y="18740"/>
                </a:lnTo>
                <a:lnTo>
                  <a:pt x="66750" y="18800"/>
                </a:lnTo>
                <a:lnTo>
                  <a:pt x="66700" y="18800"/>
                </a:lnTo>
                <a:lnTo>
                  <a:pt x="66610" y="18810"/>
                </a:lnTo>
                <a:lnTo>
                  <a:pt x="66570" y="18810"/>
                </a:lnTo>
                <a:lnTo>
                  <a:pt x="66510" y="18810"/>
                </a:lnTo>
                <a:lnTo>
                  <a:pt x="66500" y="18830"/>
                </a:lnTo>
                <a:lnTo>
                  <a:pt x="66490" y="18900"/>
                </a:lnTo>
                <a:lnTo>
                  <a:pt x="66530" y="18890"/>
                </a:lnTo>
                <a:lnTo>
                  <a:pt x="66620" y="18890"/>
                </a:lnTo>
                <a:lnTo>
                  <a:pt x="66610" y="18910"/>
                </a:lnTo>
                <a:lnTo>
                  <a:pt x="66620" y="19050"/>
                </a:lnTo>
                <a:lnTo>
                  <a:pt x="66620" y="19070"/>
                </a:lnTo>
                <a:lnTo>
                  <a:pt x="66490" y="19080"/>
                </a:lnTo>
                <a:lnTo>
                  <a:pt x="66480" y="19080"/>
                </a:lnTo>
                <a:lnTo>
                  <a:pt x="66460" y="19060"/>
                </a:lnTo>
                <a:lnTo>
                  <a:pt x="66450" y="19060"/>
                </a:lnTo>
                <a:lnTo>
                  <a:pt x="66440" y="19060"/>
                </a:lnTo>
                <a:lnTo>
                  <a:pt x="66420" y="19050"/>
                </a:lnTo>
                <a:lnTo>
                  <a:pt x="66410" y="19030"/>
                </a:lnTo>
                <a:lnTo>
                  <a:pt x="66420" y="19020"/>
                </a:lnTo>
                <a:lnTo>
                  <a:pt x="66410" y="18980"/>
                </a:lnTo>
                <a:lnTo>
                  <a:pt x="66410" y="18890"/>
                </a:lnTo>
                <a:lnTo>
                  <a:pt x="66410" y="18880"/>
                </a:lnTo>
                <a:lnTo>
                  <a:pt x="66400" y="18870"/>
                </a:lnTo>
                <a:lnTo>
                  <a:pt x="66390" y="18880"/>
                </a:lnTo>
                <a:lnTo>
                  <a:pt x="66370" y="18900"/>
                </a:lnTo>
                <a:lnTo>
                  <a:pt x="66340" y="18910"/>
                </a:lnTo>
                <a:lnTo>
                  <a:pt x="66310" y="18920"/>
                </a:lnTo>
                <a:lnTo>
                  <a:pt x="66270" y="18870"/>
                </a:lnTo>
                <a:lnTo>
                  <a:pt x="66240" y="18900"/>
                </a:lnTo>
                <a:lnTo>
                  <a:pt x="66200" y="18880"/>
                </a:lnTo>
                <a:lnTo>
                  <a:pt x="66180" y="18840"/>
                </a:lnTo>
                <a:lnTo>
                  <a:pt x="66140" y="18800"/>
                </a:lnTo>
                <a:lnTo>
                  <a:pt x="66100" y="18820"/>
                </a:lnTo>
                <a:lnTo>
                  <a:pt x="66050" y="18820"/>
                </a:lnTo>
                <a:lnTo>
                  <a:pt x="65960" y="18810"/>
                </a:lnTo>
                <a:lnTo>
                  <a:pt x="65930" y="18810"/>
                </a:lnTo>
                <a:lnTo>
                  <a:pt x="65920" y="18800"/>
                </a:lnTo>
                <a:lnTo>
                  <a:pt x="65880" y="18790"/>
                </a:lnTo>
                <a:lnTo>
                  <a:pt x="65830" y="18770"/>
                </a:lnTo>
                <a:lnTo>
                  <a:pt x="65790" y="18750"/>
                </a:lnTo>
                <a:lnTo>
                  <a:pt x="65750" y="18720"/>
                </a:lnTo>
                <a:lnTo>
                  <a:pt x="65780" y="18690"/>
                </a:lnTo>
                <a:lnTo>
                  <a:pt x="65800" y="18660"/>
                </a:lnTo>
                <a:lnTo>
                  <a:pt x="65800" y="18650"/>
                </a:lnTo>
                <a:lnTo>
                  <a:pt x="65770" y="18620"/>
                </a:lnTo>
                <a:lnTo>
                  <a:pt x="65730" y="18560"/>
                </a:lnTo>
                <a:lnTo>
                  <a:pt x="65730" y="18550"/>
                </a:lnTo>
                <a:lnTo>
                  <a:pt x="65710" y="18570"/>
                </a:lnTo>
                <a:lnTo>
                  <a:pt x="65690" y="18590"/>
                </a:lnTo>
                <a:lnTo>
                  <a:pt x="65680" y="18580"/>
                </a:lnTo>
                <a:lnTo>
                  <a:pt x="65650" y="18590"/>
                </a:lnTo>
                <a:lnTo>
                  <a:pt x="65620" y="18540"/>
                </a:lnTo>
                <a:lnTo>
                  <a:pt x="65690" y="18500"/>
                </a:lnTo>
                <a:lnTo>
                  <a:pt x="65670" y="18460"/>
                </a:lnTo>
                <a:lnTo>
                  <a:pt x="65630" y="18490"/>
                </a:lnTo>
                <a:lnTo>
                  <a:pt x="65560" y="18540"/>
                </a:lnTo>
                <a:lnTo>
                  <a:pt x="65560" y="18550"/>
                </a:lnTo>
                <a:lnTo>
                  <a:pt x="65560" y="18560"/>
                </a:lnTo>
                <a:lnTo>
                  <a:pt x="65490" y="18580"/>
                </a:lnTo>
                <a:lnTo>
                  <a:pt x="65510" y="18540"/>
                </a:lnTo>
                <a:lnTo>
                  <a:pt x="65510" y="18530"/>
                </a:lnTo>
                <a:lnTo>
                  <a:pt x="65510" y="18520"/>
                </a:lnTo>
                <a:lnTo>
                  <a:pt x="65490" y="18510"/>
                </a:lnTo>
                <a:lnTo>
                  <a:pt x="65460" y="18490"/>
                </a:lnTo>
                <a:lnTo>
                  <a:pt x="65430" y="18530"/>
                </a:lnTo>
                <a:lnTo>
                  <a:pt x="65390" y="18550"/>
                </a:lnTo>
                <a:lnTo>
                  <a:pt x="65370" y="18530"/>
                </a:lnTo>
                <a:lnTo>
                  <a:pt x="65330" y="18550"/>
                </a:lnTo>
                <a:lnTo>
                  <a:pt x="65320" y="18520"/>
                </a:lnTo>
                <a:lnTo>
                  <a:pt x="65270" y="18550"/>
                </a:lnTo>
                <a:lnTo>
                  <a:pt x="65260" y="18530"/>
                </a:lnTo>
                <a:lnTo>
                  <a:pt x="65240" y="18510"/>
                </a:lnTo>
                <a:lnTo>
                  <a:pt x="65240" y="18500"/>
                </a:lnTo>
                <a:lnTo>
                  <a:pt x="65230" y="18490"/>
                </a:lnTo>
                <a:lnTo>
                  <a:pt x="65220" y="18470"/>
                </a:lnTo>
                <a:lnTo>
                  <a:pt x="65210" y="18460"/>
                </a:lnTo>
                <a:lnTo>
                  <a:pt x="65180" y="18420"/>
                </a:lnTo>
                <a:lnTo>
                  <a:pt x="65170" y="18410"/>
                </a:lnTo>
                <a:lnTo>
                  <a:pt x="65160" y="18400"/>
                </a:lnTo>
                <a:lnTo>
                  <a:pt x="65130" y="18350"/>
                </a:lnTo>
                <a:lnTo>
                  <a:pt x="65110" y="18330"/>
                </a:lnTo>
                <a:lnTo>
                  <a:pt x="65110" y="18320"/>
                </a:lnTo>
                <a:lnTo>
                  <a:pt x="65100" y="18310"/>
                </a:lnTo>
                <a:lnTo>
                  <a:pt x="65110" y="18290"/>
                </a:lnTo>
                <a:lnTo>
                  <a:pt x="65120" y="18270"/>
                </a:lnTo>
                <a:lnTo>
                  <a:pt x="65130" y="18260"/>
                </a:lnTo>
                <a:lnTo>
                  <a:pt x="65150" y="18240"/>
                </a:lnTo>
                <a:lnTo>
                  <a:pt x="65140" y="18220"/>
                </a:lnTo>
                <a:lnTo>
                  <a:pt x="65120" y="18220"/>
                </a:lnTo>
                <a:lnTo>
                  <a:pt x="65080" y="18210"/>
                </a:lnTo>
                <a:lnTo>
                  <a:pt x="65030" y="18200"/>
                </a:lnTo>
                <a:lnTo>
                  <a:pt x="65030" y="18080"/>
                </a:lnTo>
                <a:lnTo>
                  <a:pt x="65050" y="18060"/>
                </a:lnTo>
                <a:lnTo>
                  <a:pt x="65030" y="18000"/>
                </a:lnTo>
                <a:lnTo>
                  <a:pt x="65000" y="17980"/>
                </a:lnTo>
                <a:lnTo>
                  <a:pt x="64980" y="17970"/>
                </a:lnTo>
                <a:lnTo>
                  <a:pt x="64970" y="17970"/>
                </a:lnTo>
                <a:lnTo>
                  <a:pt x="64940" y="17960"/>
                </a:lnTo>
                <a:lnTo>
                  <a:pt x="64920" y="17980"/>
                </a:lnTo>
                <a:lnTo>
                  <a:pt x="64910" y="17960"/>
                </a:lnTo>
                <a:lnTo>
                  <a:pt x="64900" y="17930"/>
                </a:lnTo>
                <a:lnTo>
                  <a:pt x="64900" y="17910"/>
                </a:lnTo>
                <a:lnTo>
                  <a:pt x="64880" y="17890"/>
                </a:lnTo>
                <a:lnTo>
                  <a:pt x="64840" y="17840"/>
                </a:lnTo>
                <a:lnTo>
                  <a:pt x="64830" y="17820"/>
                </a:lnTo>
                <a:lnTo>
                  <a:pt x="64820" y="17800"/>
                </a:lnTo>
                <a:lnTo>
                  <a:pt x="64800" y="17780"/>
                </a:lnTo>
                <a:lnTo>
                  <a:pt x="64780" y="17750"/>
                </a:lnTo>
                <a:lnTo>
                  <a:pt x="64710" y="17820"/>
                </a:lnTo>
                <a:lnTo>
                  <a:pt x="64690" y="17840"/>
                </a:lnTo>
                <a:lnTo>
                  <a:pt x="64650" y="17880"/>
                </a:lnTo>
                <a:lnTo>
                  <a:pt x="64640" y="17890"/>
                </a:lnTo>
                <a:lnTo>
                  <a:pt x="64480" y="18050"/>
                </a:lnTo>
                <a:lnTo>
                  <a:pt x="64450" y="18080"/>
                </a:lnTo>
                <a:lnTo>
                  <a:pt x="64430" y="18100"/>
                </a:lnTo>
                <a:lnTo>
                  <a:pt x="64440" y="18110"/>
                </a:lnTo>
                <a:lnTo>
                  <a:pt x="64410" y="18130"/>
                </a:lnTo>
                <a:lnTo>
                  <a:pt x="64360" y="18180"/>
                </a:lnTo>
                <a:lnTo>
                  <a:pt x="64310" y="18230"/>
                </a:lnTo>
                <a:lnTo>
                  <a:pt x="64230" y="18320"/>
                </a:lnTo>
                <a:lnTo>
                  <a:pt x="64220" y="18320"/>
                </a:lnTo>
                <a:lnTo>
                  <a:pt x="64210" y="18330"/>
                </a:lnTo>
                <a:lnTo>
                  <a:pt x="64200" y="18330"/>
                </a:lnTo>
                <a:lnTo>
                  <a:pt x="64190" y="18340"/>
                </a:lnTo>
                <a:lnTo>
                  <a:pt x="64200" y="18340"/>
                </a:lnTo>
                <a:lnTo>
                  <a:pt x="64180" y="18360"/>
                </a:lnTo>
                <a:lnTo>
                  <a:pt x="64180" y="18350"/>
                </a:lnTo>
                <a:lnTo>
                  <a:pt x="64030" y="18510"/>
                </a:lnTo>
                <a:lnTo>
                  <a:pt x="64000" y="18530"/>
                </a:lnTo>
                <a:lnTo>
                  <a:pt x="63990" y="18530"/>
                </a:lnTo>
                <a:lnTo>
                  <a:pt x="63990" y="18520"/>
                </a:lnTo>
                <a:lnTo>
                  <a:pt x="63980" y="18520"/>
                </a:lnTo>
                <a:lnTo>
                  <a:pt x="63980" y="18510"/>
                </a:lnTo>
                <a:lnTo>
                  <a:pt x="63970" y="18510"/>
                </a:lnTo>
                <a:lnTo>
                  <a:pt x="63960" y="18510"/>
                </a:lnTo>
                <a:lnTo>
                  <a:pt x="63950" y="18510"/>
                </a:lnTo>
                <a:lnTo>
                  <a:pt x="63950" y="18500"/>
                </a:lnTo>
                <a:lnTo>
                  <a:pt x="63940" y="18500"/>
                </a:lnTo>
                <a:lnTo>
                  <a:pt x="63940" y="18490"/>
                </a:lnTo>
                <a:lnTo>
                  <a:pt x="63930" y="18490"/>
                </a:lnTo>
                <a:lnTo>
                  <a:pt x="63920" y="18490"/>
                </a:lnTo>
                <a:lnTo>
                  <a:pt x="63920" y="18480"/>
                </a:lnTo>
                <a:lnTo>
                  <a:pt x="63910" y="18480"/>
                </a:lnTo>
                <a:lnTo>
                  <a:pt x="63900" y="18480"/>
                </a:lnTo>
                <a:lnTo>
                  <a:pt x="63890" y="18470"/>
                </a:lnTo>
                <a:lnTo>
                  <a:pt x="63880" y="18460"/>
                </a:lnTo>
                <a:lnTo>
                  <a:pt x="63880" y="18450"/>
                </a:lnTo>
                <a:lnTo>
                  <a:pt x="63870" y="18450"/>
                </a:lnTo>
                <a:lnTo>
                  <a:pt x="63860" y="18450"/>
                </a:lnTo>
                <a:lnTo>
                  <a:pt x="63850" y="18450"/>
                </a:lnTo>
                <a:lnTo>
                  <a:pt x="63850" y="18440"/>
                </a:lnTo>
                <a:lnTo>
                  <a:pt x="63860" y="18430"/>
                </a:lnTo>
                <a:lnTo>
                  <a:pt x="63850" y="18430"/>
                </a:lnTo>
                <a:lnTo>
                  <a:pt x="63840" y="18430"/>
                </a:lnTo>
                <a:lnTo>
                  <a:pt x="63840" y="18420"/>
                </a:lnTo>
                <a:lnTo>
                  <a:pt x="63830" y="18410"/>
                </a:lnTo>
                <a:lnTo>
                  <a:pt x="63820" y="18400"/>
                </a:lnTo>
                <a:lnTo>
                  <a:pt x="63810" y="18400"/>
                </a:lnTo>
                <a:lnTo>
                  <a:pt x="63810" y="18390"/>
                </a:lnTo>
                <a:lnTo>
                  <a:pt x="63800" y="18390"/>
                </a:lnTo>
                <a:lnTo>
                  <a:pt x="63800" y="18400"/>
                </a:lnTo>
                <a:lnTo>
                  <a:pt x="63790" y="18400"/>
                </a:lnTo>
                <a:lnTo>
                  <a:pt x="63780" y="18390"/>
                </a:lnTo>
                <a:lnTo>
                  <a:pt x="63770" y="18380"/>
                </a:lnTo>
                <a:lnTo>
                  <a:pt x="63760" y="18370"/>
                </a:lnTo>
                <a:lnTo>
                  <a:pt x="63750" y="18360"/>
                </a:lnTo>
                <a:lnTo>
                  <a:pt x="63740" y="18360"/>
                </a:lnTo>
                <a:lnTo>
                  <a:pt x="63750" y="18360"/>
                </a:lnTo>
                <a:lnTo>
                  <a:pt x="63750" y="18350"/>
                </a:lnTo>
                <a:lnTo>
                  <a:pt x="63750" y="18340"/>
                </a:lnTo>
                <a:lnTo>
                  <a:pt x="63740" y="18340"/>
                </a:lnTo>
                <a:lnTo>
                  <a:pt x="63730" y="18340"/>
                </a:lnTo>
                <a:lnTo>
                  <a:pt x="63730" y="18330"/>
                </a:lnTo>
                <a:lnTo>
                  <a:pt x="63720" y="18330"/>
                </a:lnTo>
                <a:lnTo>
                  <a:pt x="63710" y="18330"/>
                </a:lnTo>
                <a:lnTo>
                  <a:pt x="63710" y="18320"/>
                </a:lnTo>
                <a:lnTo>
                  <a:pt x="63710" y="18310"/>
                </a:lnTo>
                <a:lnTo>
                  <a:pt x="63700" y="18310"/>
                </a:lnTo>
                <a:lnTo>
                  <a:pt x="63690" y="18310"/>
                </a:lnTo>
                <a:lnTo>
                  <a:pt x="63690" y="18300"/>
                </a:lnTo>
                <a:lnTo>
                  <a:pt x="63680" y="18300"/>
                </a:lnTo>
                <a:lnTo>
                  <a:pt x="63670" y="18300"/>
                </a:lnTo>
                <a:lnTo>
                  <a:pt x="63670" y="18290"/>
                </a:lnTo>
                <a:lnTo>
                  <a:pt x="63660" y="18290"/>
                </a:lnTo>
                <a:lnTo>
                  <a:pt x="63660" y="1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