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Jõhvi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Jõhv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190" y="17380"/>
                </a:moveTo>
                <a:lnTo>
                  <a:pt x="86130" y="17380"/>
                </a:lnTo>
                <a:lnTo>
                  <a:pt x="86090" y="17390"/>
                </a:lnTo>
                <a:lnTo>
                  <a:pt x="86060" y="17390"/>
                </a:lnTo>
                <a:lnTo>
                  <a:pt x="86040" y="17400"/>
                </a:lnTo>
                <a:lnTo>
                  <a:pt x="86030" y="17400"/>
                </a:lnTo>
                <a:lnTo>
                  <a:pt x="85990" y="17400"/>
                </a:lnTo>
                <a:lnTo>
                  <a:pt x="85910" y="17410"/>
                </a:lnTo>
                <a:lnTo>
                  <a:pt x="85790" y="17420"/>
                </a:lnTo>
                <a:lnTo>
                  <a:pt x="85780" y="17370"/>
                </a:lnTo>
                <a:lnTo>
                  <a:pt x="85760" y="17310"/>
                </a:lnTo>
                <a:lnTo>
                  <a:pt x="85830" y="17270"/>
                </a:lnTo>
                <a:lnTo>
                  <a:pt x="85840" y="17150"/>
                </a:lnTo>
                <a:lnTo>
                  <a:pt x="85790" y="17120"/>
                </a:lnTo>
                <a:lnTo>
                  <a:pt x="85770" y="17070"/>
                </a:lnTo>
                <a:lnTo>
                  <a:pt x="85810" y="17030"/>
                </a:lnTo>
                <a:lnTo>
                  <a:pt x="85800" y="17020"/>
                </a:lnTo>
                <a:lnTo>
                  <a:pt x="85750" y="16990"/>
                </a:lnTo>
                <a:lnTo>
                  <a:pt x="85730" y="16970"/>
                </a:lnTo>
                <a:lnTo>
                  <a:pt x="85680" y="16980"/>
                </a:lnTo>
                <a:lnTo>
                  <a:pt x="85660" y="16960"/>
                </a:lnTo>
                <a:lnTo>
                  <a:pt x="85630" y="17010"/>
                </a:lnTo>
                <a:lnTo>
                  <a:pt x="85610" y="17030"/>
                </a:lnTo>
                <a:lnTo>
                  <a:pt x="85580" y="17070"/>
                </a:lnTo>
                <a:lnTo>
                  <a:pt x="85530" y="17140"/>
                </a:lnTo>
                <a:lnTo>
                  <a:pt x="85520" y="17150"/>
                </a:lnTo>
                <a:lnTo>
                  <a:pt x="85510" y="17160"/>
                </a:lnTo>
                <a:lnTo>
                  <a:pt x="85500" y="17150"/>
                </a:lnTo>
                <a:lnTo>
                  <a:pt x="85480" y="17140"/>
                </a:lnTo>
                <a:lnTo>
                  <a:pt x="85470" y="17130"/>
                </a:lnTo>
                <a:lnTo>
                  <a:pt x="85450" y="17090"/>
                </a:lnTo>
                <a:lnTo>
                  <a:pt x="85420" y="17080"/>
                </a:lnTo>
                <a:lnTo>
                  <a:pt x="85410" y="17090"/>
                </a:lnTo>
                <a:lnTo>
                  <a:pt x="85390" y="17120"/>
                </a:lnTo>
                <a:lnTo>
                  <a:pt x="85320" y="17080"/>
                </a:lnTo>
                <a:lnTo>
                  <a:pt x="85310" y="17090"/>
                </a:lnTo>
                <a:lnTo>
                  <a:pt x="85310" y="17100"/>
                </a:lnTo>
                <a:lnTo>
                  <a:pt x="85300" y="17130"/>
                </a:lnTo>
                <a:lnTo>
                  <a:pt x="85290" y="17140"/>
                </a:lnTo>
                <a:lnTo>
                  <a:pt x="85280" y="17160"/>
                </a:lnTo>
                <a:lnTo>
                  <a:pt x="85280" y="17190"/>
                </a:lnTo>
                <a:lnTo>
                  <a:pt x="85340" y="17270"/>
                </a:lnTo>
                <a:lnTo>
                  <a:pt x="85340" y="17280"/>
                </a:lnTo>
                <a:lnTo>
                  <a:pt x="85340" y="17290"/>
                </a:lnTo>
                <a:lnTo>
                  <a:pt x="85340" y="17380"/>
                </a:lnTo>
                <a:lnTo>
                  <a:pt x="85290" y="17380"/>
                </a:lnTo>
                <a:lnTo>
                  <a:pt x="85250" y="17380"/>
                </a:lnTo>
                <a:lnTo>
                  <a:pt x="85230" y="17380"/>
                </a:lnTo>
                <a:lnTo>
                  <a:pt x="85230" y="17340"/>
                </a:lnTo>
                <a:lnTo>
                  <a:pt x="85220" y="17280"/>
                </a:lnTo>
                <a:lnTo>
                  <a:pt x="85160" y="17290"/>
                </a:lnTo>
                <a:lnTo>
                  <a:pt x="85160" y="17230"/>
                </a:lnTo>
                <a:lnTo>
                  <a:pt x="85150" y="17150"/>
                </a:lnTo>
                <a:lnTo>
                  <a:pt x="85090" y="17160"/>
                </a:lnTo>
                <a:lnTo>
                  <a:pt x="85060" y="17160"/>
                </a:lnTo>
                <a:lnTo>
                  <a:pt x="85040" y="17160"/>
                </a:lnTo>
                <a:lnTo>
                  <a:pt x="85020" y="17160"/>
                </a:lnTo>
                <a:lnTo>
                  <a:pt x="85000" y="17160"/>
                </a:lnTo>
                <a:lnTo>
                  <a:pt x="84990" y="17160"/>
                </a:lnTo>
                <a:lnTo>
                  <a:pt x="84960" y="17180"/>
                </a:lnTo>
                <a:lnTo>
                  <a:pt x="84960" y="17190"/>
                </a:lnTo>
                <a:lnTo>
                  <a:pt x="84960" y="17200"/>
                </a:lnTo>
                <a:lnTo>
                  <a:pt x="84950" y="17220"/>
                </a:lnTo>
                <a:lnTo>
                  <a:pt x="84920" y="17220"/>
                </a:lnTo>
                <a:lnTo>
                  <a:pt x="84900" y="17220"/>
                </a:lnTo>
                <a:lnTo>
                  <a:pt x="84860" y="17230"/>
                </a:lnTo>
                <a:lnTo>
                  <a:pt x="84830" y="17240"/>
                </a:lnTo>
                <a:lnTo>
                  <a:pt x="84820" y="17240"/>
                </a:lnTo>
                <a:lnTo>
                  <a:pt x="84820" y="17230"/>
                </a:lnTo>
                <a:lnTo>
                  <a:pt x="84800" y="17230"/>
                </a:lnTo>
                <a:lnTo>
                  <a:pt x="84790" y="17230"/>
                </a:lnTo>
                <a:lnTo>
                  <a:pt x="84780" y="17230"/>
                </a:lnTo>
                <a:lnTo>
                  <a:pt x="84740" y="17230"/>
                </a:lnTo>
                <a:lnTo>
                  <a:pt x="84720" y="17230"/>
                </a:lnTo>
                <a:lnTo>
                  <a:pt x="84670" y="17200"/>
                </a:lnTo>
                <a:lnTo>
                  <a:pt x="84630" y="17170"/>
                </a:lnTo>
                <a:lnTo>
                  <a:pt x="84620" y="17160"/>
                </a:lnTo>
                <a:lnTo>
                  <a:pt x="84560" y="17100"/>
                </a:lnTo>
                <a:lnTo>
                  <a:pt x="84550" y="17090"/>
                </a:lnTo>
                <a:lnTo>
                  <a:pt x="84550" y="16990"/>
                </a:lnTo>
                <a:lnTo>
                  <a:pt x="84540" y="16980"/>
                </a:lnTo>
                <a:lnTo>
                  <a:pt x="84600" y="16950"/>
                </a:lnTo>
                <a:lnTo>
                  <a:pt x="84580" y="16890"/>
                </a:lnTo>
                <a:lnTo>
                  <a:pt x="84570" y="16880"/>
                </a:lnTo>
                <a:lnTo>
                  <a:pt x="84490" y="16910"/>
                </a:lnTo>
                <a:lnTo>
                  <a:pt x="84480" y="16900"/>
                </a:lnTo>
                <a:lnTo>
                  <a:pt x="84470" y="16880"/>
                </a:lnTo>
                <a:lnTo>
                  <a:pt x="84460" y="16870"/>
                </a:lnTo>
                <a:lnTo>
                  <a:pt x="84450" y="16840"/>
                </a:lnTo>
                <a:lnTo>
                  <a:pt x="84440" y="16830"/>
                </a:lnTo>
                <a:lnTo>
                  <a:pt x="84430" y="16820"/>
                </a:lnTo>
                <a:lnTo>
                  <a:pt x="84410" y="16790"/>
                </a:lnTo>
                <a:lnTo>
                  <a:pt x="84400" y="16770"/>
                </a:lnTo>
                <a:lnTo>
                  <a:pt x="84380" y="16750"/>
                </a:lnTo>
                <a:lnTo>
                  <a:pt x="84370" y="16730"/>
                </a:lnTo>
                <a:lnTo>
                  <a:pt x="84360" y="16720"/>
                </a:lnTo>
                <a:lnTo>
                  <a:pt x="84350" y="16700"/>
                </a:lnTo>
                <a:lnTo>
                  <a:pt x="84340" y="16690"/>
                </a:lnTo>
                <a:lnTo>
                  <a:pt x="84340" y="16660"/>
                </a:lnTo>
                <a:lnTo>
                  <a:pt x="84480" y="16630"/>
                </a:lnTo>
                <a:lnTo>
                  <a:pt x="84440" y="16560"/>
                </a:lnTo>
                <a:lnTo>
                  <a:pt x="84430" y="16530"/>
                </a:lnTo>
                <a:lnTo>
                  <a:pt x="84400" y="16480"/>
                </a:lnTo>
                <a:lnTo>
                  <a:pt x="84440" y="16450"/>
                </a:lnTo>
                <a:lnTo>
                  <a:pt x="84460" y="16450"/>
                </a:lnTo>
                <a:lnTo>
                  <a:pt x="84470" y="16440"/>
                </a:lnTo>
                <a:lnTo>
                  <a:pt x="84500" y="16430"/>
                </a:lnTo>
                <a:lnTo>
                  <a:pt x="84530" y="16410"/>
                </a:lnTo>
                <a:lnTo>
                  <a:pt x="84540" y="16400"/>
                </a:lnTo>
                <a:lnTo>
                  <a:pt x="84550" y="16400"/>
                </a:lnTo>
                <a:lnTo>
                  <a:pt x="84560" y="16390"/>
                </a:lnTo>
                <a:lnTo>
                  <a:pt x="84560" y="16380"/>
                </a:lnTo>
                <a:lnTo>
                  <a:pt x="84550" y="16380"/>
                </a:lnTo>
                <a:lnTo>
                  <a:pt x="84550" y="16370"/>
                </a:lnTo>
                <a:lnTo>
                  <a:pt x="84550" y="16360"/>
                </a:lnTo>
                <a:lnTo>
                  <a:pt x="84530" y="16340"/>
                </a:lnTo>
                <a:lnTo>
                  <a:pt x="84520" y="16320"/>
                </a:lnTo>
                <a:lnTo>
                  <a:pt x="84520" y="16300"/>
                </a:lnTo>
                <a:lnTo>
                  <a:pt x="84490" y="16310"/>
                </a:lnTo>
                <a:lnTo>
                  <a:pt x="84380" y="16370"/>
                </a:lnTo>
                <a:lnTo>
                  <a:pt x="84350" y="16380"/>
                </a:lnTo>
                <a:lnTo>
                  <a:pt x="84330" y="16380"/>
                </a:lnTo>
                <a:lnTo>
                  <a:pt x="84320" y="16380"/>
                </a:lnTo>
                <a:lnTo>
                  <a:pt x="84310" y="16380"/>
                </a:lnTo>
                <a:lnTo>
                  <a:pt x="84300" y="16380"/>
                </a:lnTo>
                <a:lnTo>
                  <a:pt x="84260" y="16380"/>
                </a:lnTo>
                <a:lnTo>
                  <a:pt x="84240" y="16380"/>
                </a:lnTo>
                <a:lnTo>
                  <a:pt x="84230" y="16380"/>
                </a:lnTo>
                <a:lnTo>
                  <a:pt x="84220" y="16380"/>
                </a:lnTo>
                <a:lnTo>
                  <a:pt x="84210" y="16370"/>
                </a:lnTo>
                <a:lnTo>
                  <a:pt x="84200" y="16370"/>
                </a:lnTo>
                <a:lnTo>
                  <a:pt x="84190" y="16360"/>
                </a:lnTo>
                <a:lnTo>
                  <a:pt x="84180" y="16360"/>
                </a:lnTo>
                <a:lnTo>
                  <a:pt x="84170" y="16360"/>
                </a:lnTo>
                <a:lnTo>
                  <a:pt x="84160" y="16360"/>
                </a:lnTo>
                <a:lnTo>
                  <a:pt x="84150" y="16360"/>
                </a:lnTo>
                <a:lnTo>
                  <a:pt x="84130" y="16370"/>
                </a:lnTo>
                <a:lnTo>
                  <a:pt x="84120" y="16410"/>
                </a:lnTo>
                <a:lnTo>
                  <a:pt x="84110" y="16430"/>
                </a:lnTo>
                <a:lnTo>
                  <a:pt x="84100" y="16440"/>
                </a:lnTo>
                <a:lnTo>
                  <a:pt x="84100" y="16450"/>
                </a:lnTo>
                <a:lnTo>
                  <a:pt x="84100" y="16460"/>
                </a:lnTo>
                <a:lnTo>
                  <a:pt x="84100" y="16470"/>
                </a:lnTo>
                <a:lnTo>
                  <a:pt x="84100" y="16480"/>
                </a:lnTo>
                <a:lnTo>
                  <a:pt x="84090" y="16500"/>
                </a:lnTo>
                <a:lnTo>
                  <a:pt x="84090" y="16510"/>
                </a:lnTo>
                <a:lnTo>
                  <a:pt x="84090" y="16520"/>
                </a:lnTo>
                <a:lnTo>
                  <a:pt x="84090" y="16530"/>
                </a:lnTo>
                <a:lnTo>
                  <a:pt x="84090" y="16540"/>
                </a:lnTo>
                <a:lnTo>
                  <a:pt x="84090" y="16550"/>
                </a:lnTo>
                <a:lnTo>
                  <a:pt x="84090" y="16560"/>
                </a:lnTo>
                <a:lnTo>
                  <a:pt x="84080" y="16570"/>
                </a:lnTo>
                <a:lnTo>
                  <a:pt x="84080" y="16590"/>
                </a:lnTo>
                <a:lnTo>
                  <a:pt x="84080" y="16600"/>
                </a:lnTo>
                <a:lnTo>
                  <a:pt x="84080" y="16610"/>
                </a:lnTo>
                <a:lnTo>
                  <a:pt x="84070" y="16620"/>
                </a:lnTo>
                <a:lnTo>
                  <a:pt x="84010" y="16640"/>
                </a:lnTo>
                <a:lnTo>
                  <a:pt x="84000" y="16580"/>
                </a:lnTo>
                <a:lnTo>
                  <a:pt x="83990" y="16540"/>
                </a:lnTo>
                <a:lnTo>
                  <a:pt x="84000" y="16530"/>
                </a:lnTo>
                <a:lnTo>
                  <a:pt x="84000" y="16510"/>
                </a:lnTo>
                <a:lnTo>
                  <a:pt x="83990" y="16510"/>
                </a:lnTo>
                <a:lnTo>
                  <a:pt x="83970" y="16470"/>
                </a:lnTo>
                <a:lnTo>
                  <a:pt x="83930" y="16470"/>
                </a:lnTo>
                <a:lnTo>
                  <a:pt x="83910" y="16470"/>
                </a:lnTo>
                <a:lnTo>
                  <a:pt x="83900" y="16470"/>
                </a:lnTo>
                <a:lnTo>
                  <a:pt x="83880" y="16460"/>
                </a:lnTo>
                <a:lnTo>
                  <a:pt x="83860" y="16460"/>
                </a:lnTo>
                <a:lnTo>
                  <a:pt x="83860" y="16540"/>
                </a:lnTo>
                <a:lnTo>
                  <a:pt x="83860" y="16550"/>
                </a:lnTo>
                <a:lnTo>
                  <a:pt x="83850" y="16580"/>
                </a:lnTo>
                <a:lnTo>
                  <a:pt x="83850" y="16590"/>
                </a:lnTo>
                <a:lnTo>
                  <a:pt x="83810" y="16590"/>
                </a:lnTo>
                <a:lnTo>
                  <a:pt x="83810" y="16610"/>
                </a:lnTo>
                <a:lnTo>
                  <a:pt x="83800" y="16650"/>
                </a:lnTo>
                <a:lnTo>
                  <a:pt x="83800" y="16640"/>
                </a:lnTo>
                <a:lnTo>
                  <a:pt x="83820" y="16640"/>
                </a:lnTo>
                <a:lnTo>
                  <a:pt x="83830" y="16640"/>
                </a:lnTo>
                <a:lnTo>
                  <a:pt x="83850" y="16640"/>
                </a:lnTo>
                <a:lnTo>
                  <a:pt x="83870" y="16630"/>
                </a:lnTo>
                <a:lnTo>
                  <a:pt x="83870" y="16640"/>
                </a:lnTo>
                <a:lnTo>
                  <a:pt x="83870" y="16660"/>
                </a:lnTo>
                <a:lnTo>
                  <a:pt x="83870" y="16670"/>
                </a:lnTo>
                <a:lnTo>
                  <a:pt x="83870" y="16680"/>
                </a:lnTo>
                <a:lnTo>
                  <a:pt x="83870" y="16690"/>
                </a:lnTo>
                <a:lnTo>
                  <a:pt x="83860" y="16690"/>
                </a:lnTo>
                <a:lnTo>
                  <a:pt x="83850" y="16690"/>
                </a:lnTo>
                <a:lnTo>
                  <a:pt x="83850" y="16700"/>
                </a:lnTo>
                <a:lnTo>
                  <a:pt x="83850" y="16710"/>
                </a:lnTo>
                <a:lnTo>
                  <a:pt x="83870" y="16700"/>
                </a:lnTo>
                <a:lnTo>
                  <a:pt x="83880" y="16700"/>
                </a:lnTo>
                <a:lnTo>
                  <a:pt x="83890" y="16690"/>
                </a:lnTo>
                <a:lnTo>
                  <a:pt x="83900" y="16690"/>
                </a:lnTo>
                <a:lnTo>
                  <a:pt x="83910" y="16690"/>
                </a:lnTo>
                <a:lnTo>
                  <a:pt x="83910" y="16680"/>
                </a:lnTo>
                <a:lnTo>
                  <a:pt x="83920" y="16680"/>
                </a:lnTo>
                <a:lnTo>
                  <a:pt x="83930" y="16680"/>
                </a:lnTo>
                <a:lnTo>
                  <a:pt x="83940" y="16670"/>
                </a:lnTo>
                <a:lnTo>
                  <a:pt x="83950" y="16670"/>
                </a:lnTo>
                <a:lnTo>
                  <a:pt x="83960" y="16670"/>
                </a:lnTo>
                <a:lnTo>
                  <a:pt x="83960" y="16660"/>
                </a:lnTo>
                <a:lnTo>
                  <a:pt x="83970" y="16660"/>
                </a:lnTo>
                <a:lnTo>
                  <a:pt x="83990" y="16650"/>
                </a:lnTo>
                <a:lnTo>
                  <a:pt x="84000" y="16650"/>
                </a:lnTo>
                <a:lnTo>
                  <a:pt x="84010" y="16660"/>
                </a:lnTo>
                <a:lnTo>
                  <a:pt x="84040" y="16690"/>
                </a:lnTo>
                <a:lnTo>
                  <a:pt x="84050" y="16690"/>
                </a:lnTo>
                <a:lnTo>
                  <a:pt x="84080" y="16720"/>
                </a:lnTo>
                <a:lnTo>
                  <a:pt x="84080" y="16730"/>
                </a:lnTo>
                <a:lnTo>
                  <a:pt x="84080" y="16740"/>
                </a:lnTo>
                <a:lnTo>
                  <a:pt x="84080" y="16750"/>
                </a:lnTo>
                <a:lnTo>
                  <a:pt x="84080" y="16760"/>
                </a:lnTo>
                <a:lnTo>
                  <a:pt x="84040" y="16780"/>
                </a:lnTo>
                <a:lnTo>
                  <a:pt x="84010" y="16790"/>
                </a:lnTo>
                <a:lnTo>
                  <a:pt x="84010" y="16840"/>
                </a:lnTo>
                <a:lnTo>
                  <a:pt x="84010" y="16850"/>
                </a:lnTo>
                <a:lnTo>
                  <a:pt x="84030" y="16850"/>
                </a:lnTo>
                <a:lnTo>
                  <a:pt x="84060" y="16850"/>
                </a:lnTo>
                <a:lnTo>
                  <a:pt x="84060" y="16860"/>
                </a:lnTo>
                <a:lnTo>
                  <a:pt x="84070" y="16860"/>
                </a:lnTo>
                <a:lnTo>
                  <a:pt x="84060" y="16880"/>
                </a:lnTo>
                <a:lnTo>
                  <a:pt x="84060" y="16890"/>
                </a:lnTo>
                <a:lnTo>
                  <a:pt x="84060" y="16900"/>
                </a:lnTo>
                <a:lnTo>
                  <a:pt x="84050" y="16900"/>
                </a:lnTo>
                <a:lnTo>
                  <a:pt x="84050" y="16920"/>
                </a:lnTo>
                <a:lnTo>
                  <a:pt x="84050" y="16930"/>
                </a:lnTo>
                <a:lnTo>
                  <a:pt x="84040" y="16940"/>
                </a:lnTo>
                <a:lnTo>
                  <a:pt x="84040" y="16950"/>
                </a:lnTo>
                <a:lnTo>
                  <a:pt x="84040" y="16960"/>
                </a:lnTo>
                <a:lnTo>
                  <a:pt x="84040" y="16970"/>
                </a:lnTo>
                <a:lnTo>
                  <a:pt x="84040" y="16980"/>
                </a:lnTo>
                <a:lnTo>
                  <a:pt x="84040" y="17000"/>
                </a:lnTo>
                <a:lnTo>
                  <a:pt x="84040" y="17010"/>
                </a:lnTo>
                <a:lnTo>
                  <a:pt x="84030" y="17010"/>
                </a:lnTo>
                <a:lnTo>
                  <a:pt x="84030" y="17020"/>
                </a:lnTo>
                <a:lnTo>
                  <a:pt x="84030" y="17030"/>
                </a:lnTo>
                <a:lnTo>
                  <a:pt x="84030" y="17040"/>
                </a:lnTo>
                <a:lnTo>
                  <a:pt x="84020" y="17050"/>
                </a:lnTo>
                <a:lnTo>
                  <a:pt x="84010" y="17070"/>
                </a:lnTo>
                <a:lnTo>
                  <a:pt x="84000" y="17080"/>
                </a:lnTo>
                <a:lnTo>
                  <a:pt x="84040" y="17060"/>
                </a:lnTo>
                <a:lnTo>
                  <a:pt x="84080" y="17040"/>
                </a:lnTo>
                <a:lnTo>
                  <a:pt x="84110" y="17020"/>
                </a:lnTo>
                <a:lnTo>
                  <a:pt x="84120" y="17010"/>
                </a:lnTo>
                <a:lnTo>
                  <a:pt x="84140" y="17040"/>
                </a:lnTo>
                <a:lnTo>
                  <a:pt x="84160" y="17070"/>
                </a:lnTo>
                <a:lnTo>
                  <a:pt x="84190" y="17090"/>
                </a:lnTo>
                <a:lnTo>
                  <a:pt x="84210" y="17100"/>
                </a:lnTo>
                <a:lnTo>
                  <a:pt x="84210" y="17110"/>
                </a:lnTo>
                <a:lnTo>
                  <a:pt x="84220" y="17130"/>
                </a:lnTo>
                <a:lnTo>
                  <a:pt x="84230" y="17120"/>
                </a:lnTo>
                <a:lnTo>
                  <a:pt x="84230" y="17130"/>
                </a:lnTo>
                <a:lnTo>
                  <a:pt x="84230" y="17140"/>
                </a:lnTo>
                <a:lnTo>
                  <a:pt x="84230" y="17150"/>
                </a:lnTo>
                <a:lnTo>
                  <a:pt x="84240" y="17150"/>
                </a:lnTo>
                <a:lnTo>
                  <a:pt x="84240" y="17160"/>
                </a:lnTo>
                <a:lnTo>
                  <a:pt x="84240" y="17170"/>
                </a:lnTo>
                <a:lnTo>
                  <a:pt x="84250" y="17180"/>
                </a:lnTo>
                <a:lnTo>
                  <a:pt x="84250" y="17190"/>
                </a:lnTo>
                <a:lnTo>
                  <a:pt x="84260" y="17190"/>
                </a:lnTo>
                <a:lnTo>
                  <a:pt x="84280" y="17210"/>
                </a:lnTo>
                <a:lnTo>
                  <a:pt x="84290" y="17230"/>
                </a:lnTo>
                <a:lnTo>
                  <a:pt x="84310" y="17250"/>
                </a:lnTo>
                <a:lnTo>
                  <a:pt x="84300" y="17250"/>
                </a:lnTo>
                <a:lnTo>
                  <a:pt x="84300" y="17260"/>
                </a:lnTo>
                <a:lnTo>
                  <a:pt x="84300" y="17270"/>
                </a:lnTo>
                <a:lnTo>
                  <a:pt x="84300" y="17280"/>
                </a:lnTo>
                <a:lnTo>
                  <a:pt x="84300" y="17290"/>
                </a:lnTo>
                <a:lnTo>
                  <a:pt x="84300" y="17300"/>
                </a:lnTo>
                <a:lnTo>
                  <a:pt x="84300" y="17310"/>
                </a:lnTo>
                <a:lnTo>
                  <a:pt x="84290" y="17310"/>
                </a:lnTo>
                <a:lnTo>
                  <a:pt x="84290" y="17320"/>
                </a:lnTo>
                <a:lnTo>
                  <a:pt x="84290" y="17330"/>
                </a:lnTo>
                <a:lnTo>
                  <a:pt x="84290" y="17340"/>
                </a:lnTo>
                <a:lnTo>
                  <a:pt x="84290" y="17350"/>
                </a:lnTo>
                <a:lnTo>
                  <a:pt x="84290" y="17360"/>
                </a:lnTo>
                <a:lnTo>
                  <a:pt x="84290" y="17370"/>
                </a:lnTo>
                <a:lnTo>
                  <a:pt x="84290" y="17380"/>
                </a:lnTo>
                <a:lnTo>
                  <a:pt x="84280" y="17390"/>
                </a:lnTo>
                <a:lnTo>
                  <a:pt x="84280" y="17400"/>
                </a:lnTo>
                <a:lnTo>
                  <a:pt x="84280" y="17410"/>
                </a:lnTo>
                <a:lnTo>
                  <a:pt x="84290" y="17410"/>
                </a:lnTo>
                <a:lnTo>
                  <a:pt x="84320" y="17410"/>
                </a:lnTo>
                <a:lnTo>
                  <a:pt x="84360" y="17420"/>
                </a:lnTo>
                <a:lnTo>
                  <a:pt x="84370" y="17400"/>
                </a:lnTo>
                <a:lnTo>
                  <a:pt x="84380" y="17380"/>
                </a:lnTo>
                <a:lnTo>
                  <a:pt x="84410" y="17370"/>
                </a:lnTo>
                <a:lnTo>
                  <a:pt x="84420" y="17360"/>
                </a:lnTo>
                <a:lnTo>
                  <a:pt x="84490" y="17360"/>
                </a:lnTo>
                <a:lnTo>
                  <a:pt x="84510" y="17370"/>
                </a:lnTo>
                <a:lnTo>
                  <a:pt x="84550" y="17380"/>
                </a:lnTo>
                <a:lnTo>
                  <a:pt x="84560" y="17390"/>
                </a:lnTo>
                <a:lnTo>
                  <a:pt x="84580" y="17320"/>
                </a:lnTo>
                <a:lnTo>
                  <a:pt x="84650" y="17340"/>
                </a:lnTo>
                <a:lnTo>
                  <a:pt x="84680" y="17350"/>
                </a:lnTo>
                <a:lnTo>
                  <a:pt x="84720" y="17390"/>
                </a:lnTo>
                <a:lnTo>
                  <a:pt x="84740" y="17420"/>
                </a:lnTo>
                <a:lnTo>
                  <a:pt x="84750" y="17420"/>
                </a:lnTo>
                <a:lnTo>
                  <a:pt x="84760" y="17430"/>
                </a:lnTo>
                <a:lnTo>
                  <a:pt x="84780" y="17440"/>
                </a:lnTo>
                <a:lnTo>
                  <a:pt x="84800" y="17470"/>
                </a:lnTo>
                <a:lnTo>
                  <a:pt x="84810" y="17480"/>
                </a:lnTo>
                <a:lnTo>
                  <a:pt x="84830" y="17510"/>
                </a:lnTo>
                <a:lnTo>
                  <a:pt x="84840" y="17510"/>
                </a:lnTo>
                <a:lnTo>
                  <a:pt x="84840" y="17520"/>
                </a:lnTo>
                <a:lnTo>
                  <a:pt x="84850" y="17520"/>
                </a:lnTo>
                <a:lnTo>
                  <a:pt x="84860" y="17540"/>
                </a:lnTo>
                <a:lnTo>
                  <a:pt x="84910" y="17500"/>
                </a:lnTo>
                <a:lnTo>
                  <a:pt x="84950" y="17550"/>
                </a:lnTo>
                <a:lnTo>
                  <a:pt x="85000" y="17610"/>
                </a:lnTo>
                <a:lnTo>
                  <a:pt x="85030" y="17650"/>
                </a:lnTo>
                <a:lnTo>
                  <a:pt x="85040" y="17650"/>
                </a:lnTo>
                <a:lnTo>
                  <a:pt x="85040" y="17660"/>
                </a:lnTo>
                <a:lnTo>
                  <a:pt x="85050" y="17660"/>
                </a:lnTo>
                <a:lnTo>
                  <a:pt x="85050" y="17670"/>
                </a:lnTo>
                <a:lnTo>
                  <a:pt x="85060" y="17670"/>
                </a:lnTo>
                <a:lnTo>
                  <a:pt x="85090" y="17680"/>
                </a:lnTo>
                <a:lnTo>
                  <a:pt x="85100" y="17690"/>
                </a:lnTo>
                <a:lnTo>
                  <a:pt x="85130" y="17700"/>
                </a:lnTo>
                <a:lnTo>
                  <a:pt x="85180" y="17730"/>
                </a:lnTo>
                <a:lnTo>
                  <a:pt x="85190" y="17730"/>
                </a:lnTo>
                <a:lnTo>
                  <a:pt x="85200" y="17740"/>
                </a:lnTo>
                <a:lnTo>
                  <a:pt x="85210" y="17740"/>
                </a:lnTo>
                <a:lnTo>
                  <a:pt x="85220" y="17750"/>
                </a:lnTo>
                <a:lnTo>
                  <a:pt x="85230" y="17750"/>
                </a:lnTo>
                <a:lnTo>
                  <a:pt x="85240" y="17760"/>
                </a:lnTo>
                <a:lnTo>
                  <a:pt x="85260" y="17770"/>
                </a:lnTo>
                <a:lnTo>
                  <a:pt x="85270" y="17780"/>
                </a:lnTo>
                <a:lnTo>
                  <a:pt x="85290" y="17800"/>
                </a:lnTo>
                <a:lnTo>
                  <a:pt x="85290" y="17880"/>
                </a:lnTo>
                <a:lnTo>
                  <a:pt x="85280" y="17900"/>
                </a:lnTo>
                <a:lnTo>
                  <a:pt x="85330" y="17930"/>
                </a:lnTo>
                <a:lnTo>
                  <a:pt x="85280" y="17990"/>
                </a:lnTo>
                <a:lnTo>
                  <a:pt x="85180" y="18030"/>
                </a:lnTo>
                <a:lnTo>
                  <a:pt x="85110" y="18050"/>
                </a:lnTo>
                <a:lnTo>
                  <a:pt x="85070" y="18070"/>
                </a:lnTo>
                <a:lnTo>
                  <a:pt x="85040" y="18080"/>
                </a:lnTo>
                <a:lnTo>
                  <a:pt x="85000" y="18090"/>
                </a:lnTo>
                <a:lnTo>
                  <a:pt x="84980" y="18100"/>
                </a:lnTo>
                <a:lnTo>
                  <a:pt x="84960" y="18100"/>
                </a:lnTo>
                <a:lnTo>
                  <a:pt x="84940" y="18110"/>
                </a:lnTo>
                <a:lnTo>
                  <a:pt x="84930" y="18120"/>
                </a:lnTo>
                <a:lnTo>
                  <a:pt x="84950" y="18180"/>
                </a:lnTo>
                <a:lnTo>
                  <a:pt x="84970" y="18230"/>
                </a:lnTo>
                <a:lnTo>
                  <a:pt x="84990" y="18280"/>
                </a:lnTo>
                <a:lnTo>
                  <a:pt x="84920" y="18330"/>
                </a:lnTo>
                <a:lnTo>
                  <a:pt x="84880" y="18360"/>
                </a:lnTo>
                <a:lnTo>
                  <a:pt x="84780" y="18410"/>
                </a:lnTo>
                <a:lnTo>
                  <a:pt x="84740" y="18440"/>
                </a:lnTo>
                <a:lnTo>
                  <a:pt x="84720" y="18440"/>
                </a:lnTo>
                <a:lnTo>
                  <a:pt x="84720" y="18450"/>
                </a:lnTo>
                <a:lnTo>
                  <a:pt x="84650" y="18390"/>
                </a:lnTo>
                <a:lnTo>
                  <a:pt x="84570" y="18440"/>
                </a:lnTo>
                <a:lnTo>
                  <a:pt x="84560" y="18450"/>
                </a:lnTo>
                <a:lnTo>
                  <a:pt x="84540" y="18460"/>
                </a:lnTo>
                <a:lnTo>
                  <a:pt x="84520" y="18470"/>
                </a:lnTo>
                <a:lnTo>
                  <a:pt x="84430" y="18520"/>
                </a:lnTo>
                <a:lnTo>
                  <a:pt x="84450" y="18450"/>
                </a:lnTo>
                <a:lnTo>
                  <a:pt x="84420" y="18430"/>
                </a:lnTo>
                <a:lnTo>
                  <a:pt x="84400" y="18430"/>
                </a:lnTo>
                <a:lnTo>
                  <a:pt x="84390" y="18420"/>
                </a:lnTo>
                <a:lnTo>
                  <a:pt x="84410" y="18370"/>
                </a:lnTo>
                <a:lnTo>
                  <a:pt x="84420" y="18290"/>
                </a:lnTo>
                <a:lnTo>
                  <a:pt x="84430" y="18160"/>
                </a:lnTo>
                <a:lnTo>
                  <a:pt x="84390" y="18170"/>
                </a:lnTo>
                <a:lnTo>
                  <a:pt x="84380" y="18170"/>
                </a:lnTo>
                <a:lnTo>
                  <a:pt x="84370" y="18170"/>
                </a:lnTo>
                <a:lnTo>
                  <a:pt x="84360" y="18160"/>
                </a:lnTo>
                <a:lnTo>
                  <a:pt x="84340" y="18150"/>
                </a:lnTo>
                <a:lnTo>
                  <a:pt x="84310" y="18130"/>
                </a:lnTo>
                <a:lnTo>
                  <a:pt x="84300" y="18120"/>
                </a:lnTo>
                <a:lnTo>
                  <a:pt x="84260" y="18090"/>
                </a:lnTo>
                <a:lnTo>
                  <a:pt x="84270" y="18060"/>
                </a:lnTo>
                <a:lnTo>
                  <a:pt x="84270" y="18040"/>
                </a:lnTo>
                <a:lnTo>
                  <a:pt x="84270" y="18030"/>
                </a:lnTo>
                <a:lnTo>
                  <a:pt x="84280" y="17990"/>
                </a:lnTo>
                <a:lnTo>
                  <a:pt x="84300" y="17860"/>
                </a:lnTo>
                <a:lnTo>
                  <a:pt x="84160" y="17850"/>
                </a:lnTo>
                <a:lnTo>
                  <a:pt x="84080" y="17830"/>
                </a:lnTo>
                <a:lnTo>
                  <a:pt x="84030" y="17830"/>
                </a:lnTo>
                <a:lnTo>
                  <a:pt x="84020" y="17830"/>
                </a:lnTo>
                <a:lnTo>
                  <a:pt x="84000" y="17820"/>
                </a:lnTo>
                <a:lnTo>
                  <a:pt x="84000" y="17750"/>
                </a:lnTo>
                <a:lnTo>
                  <a:pt x="83970" y="17720"/>
                </a:lnTo>
                <a:lnTo>
                  <a:pt x="83930" y="17670"/>
                </a:lnTo>
                <a:lnTo>
                  <a:pt x="83930" y="17660"/>
                </a:lnTo>
                <a:lnTo>
                  <a:pt x="83940" y="17650"/>
                </a:lnTo>
                <a:lnTo>
                  <a:pt x="83940" y="17610"/>
                </a:lnTo>
                <a:lnTo>
                  <a:pt x="83920" y="17580"/>
                </a:lnTo>
                <a:lnTo>
                  <a:pt x="83910" y="17570"/>
                </a:lnTo>
                <a:lnTo>
                  <a:pt x="83900" y="17550"/>
                </a:lnTo>
                <a:lnTo>
                  <a:pt x="83880" y="17540"/>
                </a:lnTo>
                <a:lnTo>
                  <a:pt x="83860" y="17470"/>
                </a:lnTo>
                <a:lnTo>
                  <a:pt x="83840" y="17450"/>
                </a:lnTo>
                <a:lnTo>
                  <a:pt x="83830" y="17440"/>
                </a:lnTo>
                <a:lnTo>
                  <a:pt x="83830" y="17430"/>
                </a:lnTo>
                <a:lnTo>
                  <a:pt x="83770" y="17450"/>
                </a:lnTo>
                <a:lnTo>
                  <a:pt x="83700" y="17480"/>
                </a:lnTo>
                <a:lnTo>
                  <a:pt x="83650" y="17500"/>
                </a:lnTo>
                <a:lnTo>
                  <a:pt x="83640" y="17500"/>
                </a:lnTo>
                <a:lnTo>
                  <a:pt x="83630" y="17510"/>
                </a:lnTo>
                <a:lnTo>
                  <a:pt x="83610" y="17520"/>
                </a:lnTo>
                <a:lnTo>
                  <a:pt x="83580" y="17530"/>
                </a:lnTo>
                <a:lnTo>
                  <a:pt x="83560" y="17550"/>
                </a:lnTo>
                <a:lnTo>
                  <a:pt x="83540" y="17560"/>
                </a:lnTo>
                <a:lnTo>
                  <a:pt x="83530" y="17560"/>
                </a:lnTo>
                <a:lnTo>
                  <a:pt x="83520" y="17560"/>
                </a:lnTo>
                <a:lnTo>
                  <a:pt x="83510" y="17560"/>
                </a:lnTo>
                <a:lnTo>
                  <a:pt x="83490" y="17560"/>
                </a:lnTo>
                <a:lnTo>
                  <a:pt x="83470" y="17530"/>
                </a:lnTo>
                <a:lnTo>
                  <a:pt x="83430" y="17550"/>
                </a:lnTo>
                <a:lnTo>
                  <a:pt x="83410" y="17520"/>
                </a:lnTo>
                <a:lnTo>
                  <a:pt x="83340" y="17580"/>
                </a:lnTo>
                <a:lnTo>
                  <a:pt x="83320" y="17560"/>
                </a:lnTo>
                <a:lnTo>
                  <a:pt x="83310" y="17570"/>
                </a:lnTo>
                <a:lnTo>
                  <a:pt x="83320" y="17600"/>
                </a:lnTo>
                <a:lnTo>
                  <a:pt x="83370" y="17670"/>
                </a:lnTo>
                <a:lnTo>
                  <a:pt x="83360" y="17680"/>
                </a:lnTo>
                <a:lnTo>
                  <a:pt x="83300" y="17720"/>
                </a:lnTo>
                <a:lnTo>
                  <a:pt x="83300" y="17730"/>
                </a:lnTo>
                <a:lnTo>
                  <a:pt x="83290" y="17730"/>
                </a:lnTo>
                <a:lnTo>
                  <a:pt x="83280" y="17740"/>
                </a:lnTo>
                <a:lnTo>
                  <a:pt x="83240" y="17750"/>
                </a:lnTo>
                <a:lnTo>
                  <a:pt x="83230" y="17750"/>
                </a:lnTo>
                <a:lnTo>
                  <a:pt x="83190" y="17740"/>
                </a:lnTo>
                <a:lnTo>
                  <a:pt x="83040" y="17700"/>
                </a:lnTo>
                <a:lnTo>
                  <a:pt x="83030" y="17700"/>
                </a:lnTo>
                <a:lnTo>
                  <a:pt x="83020" y="17700"/>
                </a:lnTo>
                <a:lnTo>
                  <a:pt x="82980" y="17680"/>
                </a:lnTo>
                <a:lnTo>
                  <a:pt x="82920" y="17650"/>
                </a:lnTo>
                <a:lnTo>
                  <a:pt x="82880" y="17630"/>
                </a:lnTo>
                <a:lnTo>
                  <a:pt x="82840" y="17610"/>
                </a:lnTo>
                <a:lnTo>
                  <a:pt x="82620" y="17480"/>
                </a:lnTo>
                <a:lnTo>
                  <a:pt x="82550" y="17440"/>
                </a:lnTo>
                <a:lnTo>
                  <a:pt x="82480" y="17400"/>
                </a:lnTo>
                <a:lnTo>
                  <a:pt x="82390" y="17350"/>
                </a:lnTo>
                <a:lnTo>
                  <a:pt x="82360" y="17330"/>
                </a:lnTo>
                <a:lnTo>
                  <a:pt x="82300" y="17300"/>
                </a:lnTo>
                <a:lnTo>
                  <a:pt x="82290" y="17290"/>
                </a:lnTo>
                <a:lnTo>
                  <a:pt x="82280" y="17280"/>
                </a:lnTo>
                <a:lnTo>
                  <a:pt x="82260" y="17270"/>
                </a:lnTo>
                <a:lnTo>
                  <a:pt x="82240" y="17240"/>
                </a:lnTo>
                <a:lnTo>
                  <a:pt x="82240" y="17230"/>
                </a:lnTo>
                <a:lnTo>
                  <a:pt x="82230" y="17210"/>
                </a:lnTo>
                <a:lnTo>
                  <a:pt x="82230" y="17180"/>
                </a:lnTo>
                <a:lnTo>
                  <a:pt x="82230" y="17150"/>
                </a:lnTo>
                <a:lnTo>
                  <a:pt x="82240" y="17150"/>
                </a:lnTo>
                <a:lnTo>
                  <a:pt x="82240" y="17130"/>
                </a:lnTo>
                <a:lnTo>
                  <a:pt x="82240" y="17120"/>
                </a:lnTo>
                <a:lnTo>
                  <a:pt x="82260" y="17120"/>
                </a:lnTo>
                <a:lnTo>
                  <a:pt x="82270" y="17130"/>
                </a:lnTo>
                <a:lnTo>
                  <a:pt x="82300" y="17130"/>
                </a:lnTo>
                <a:lnTo>
                  <a:pt x="82310" y="17130"/>
                </a:lnTo>
                <a:lnTo>
                  <a:pt x="82330" y="17130"/>
                </a:lnTo>
                <a:lnTo>
                  <a:pt x="82350" y="17140"/>
                </a:lnTo>
                <a:lnTo>
                  <a:pt x="82360" y="17080"/>
                </a:lnTo>
                <a:lnTo>
                  <a:pt x="82360" y="17020"/>
                </a:lnTo>
                <a:lnTo>
                  <a:pt x="82350" y="17000"/>
                </a:lnTo>
                <a:lnTo>
                  <a:pt x="82320" y="16960"/>
                </a:lnTo>
                <a:lnTo>
                  <a:pt x="82330" y="16940"/>
                </a:lnTo>
                <a:lnTo>
                  <a:pt x="82320" y="16940"/>
                </a:lnTo>
                <a:lnTo>
                  <a:pt x="82330" y="16870"/>
                </a:lnTo>
                <a:lnTo>
                  <a:pt x="82330" y="16850"/>
                </a:lnTo>
                <a:lnTo>
                  <a:pt x="82330" y="16830"/>
                </a:lnTo>
                <a:lnTo>
                  <a:pt x="82380" y="16780"/>
                </a:lnTo>
                <a:lnTo>
                  <a:pt x="82440" y="16740"/>
                </a:lnTo>
                <a:lnTo>
                  <a:pt x="82440" y="16750"/>
                </a:lnTo>
                <a:lnTo>
                  <a:pt x="82450" y="16750"/>
                </a:lnTo>
                <a:lnTo>
                  <a:pt x="82450" y="16760"/>
                </a:lnTo>
                <a:lnTo>
                  <a:pt x="82460" y="16770"/>
                </a:lnTo>
                <a:lnTo>
                  <a:pt x="82510" y="16740"/>
                </a:lnTo>
                <a:lnTo>
                  <a:pt x="82520" y="16740"/>
                </a:lnTo>
                <a:lnTo>
                  <a:pt x="82550" y="16720"/>
                </a:lnTo>
                <a:lnTo>
                  <a:pt x="82560" y="16710"/>
                </a:lnTo>
                <a:lnTo>
                  <a:pt x="82560" y="16700"/>
                </a:lnTo>
                <a:lnTo>
                  <a:pt x="82570" y="16690"/>
                </a:lnTo>
                <a:lnTo>
                  <a:pt x="82630" y="16690"/>
                </a:lnTo>
                <a:lnTo>
                  <a:pt x="82650" y="16690"/>
                </a:lnTo>
                <a:lnTo>
                  <a:pt x="82670" y="16690"/>
                </a:lnTo>
                <a:lnTo>
                  <a:pt x="82670" y="16680"/>
                </a:lnTo>
                <a:lnTo>
                  <a:pt x="82680" y="16650"/>
                </a:lnTo>
                <a:lnTo>
                  <a:pt x="82690" y="16600"/>
                </a:lnTo>
                <a:lnTo>
                  <a:pt x="82680" y="16600"/>
                </a:lnTo>
                <a:lnTo>
                  <a:pt x="82680" y="16590"/>
                </a:lnTo>
                <a:lnTo>
                  <a:pt x="82670" y="16570"/>
                </a:lnTo>
                <a:lnTo>
                  <a:pt x="82660" y="16500"/>
                </a:lnTo>
                <a:lnTo>
                  <a:pt x="82650" y="16470"/>
                </a:lnTo>
                <a:lnTo>
                  <a:pt x="82640" y="16450"/>
                </a:lnTo>
                <a:lnTo>
                  <a:pt x="82630" y="16450"/>
                </a:lnTo>
                <a:lnTo>
                  <a:pt x="82610" y="16460"/>
                </a:lnTo>
                <a:lnTo>
                  <a:pt x="82600" y="16440"/>
                </a:lnTo>
                <a:lnTo>
                  <a:pt x="82580" y="16430"/>
                </a:lnTo>
                <a:lnTo>
                  <a:pt x="82530" y="16430"/>
                </a:lnTo>
                <a:lnTo>
                  <a:pt x="82510" y="16400"/>
                </a:lnTo>
                <a:lnTo>
                  <a:pt x="82390" y="16400"/>
                </a:lnTo>
                <a:lnTo>
                  <a:pt x="82350" y="16400"/>
                </a:lnTo>
                <a:lnTo>
                  <a:pt x="82320" y="16420"/>
                </a:lnTo>
                <a:lnTo>
                  <a:pt x="82330" y="16260"/>
                </a:lnTo>
                <a:lnTo>
                  <a:pt x="82270" y="16250"/>
                </a:lnTo>
                <a:lnTo>
                  <a:pt x="82270" y="16050"/>
                </a:lnTo>
                <a:lnTo>
                  <a:pt x="82270" y="16040"/>
                </a:lnTo>
                <a:lnTo>
                  <a:pt x="82280" y="16030"/>
                </a:lnTo>
                <a:lnTo>
                  <a:pt x="82290" y="16020"/>
                </a:lnTo>
                <a:lnTo>
                  <a:pt x="82300" y="16020"/>
                </a:lnTo>
                <a:lnTo>
                  <a:pt x="82330" y="15960"/>
                </a:lnTo>
                <a:lnTo>
                  <a:pt x="82340" y="15930"/>
                </a:lnTo>
                <a:lnTo>
                  <a:pt x="82350" y="15860"/>
                </a:lnTo>
                <a:lnTo>
                  <a:pt x="82410" y="15810"/>
                </a:lnTo>
                <a:lnTo>
                  <a:pt x="82400" y="15670"/>
                </a:lnTo>
                <a:lnTo>
                  <a:pt x="82460" y="15670"/>
                </a:lnTo>
                <a:lnTo>
                  <a:pt x="82480" y="15670"/>
                </a:lnTo>
                <a:lnTo>
                  <a:pt x="82480" y="15620"/>
                </a:lnTo>
                <a:lnTo>
                  <a:pt x="82500" y="15620"/>
                </a:lnTo>
                <a:lnTo>
                  <a:pt x="82550" y="15610"/>
                </a:lnTo>
                <a:lnTo>
                  <a:pt x="82580" y="15600"/>
                </a:lnTo>
                <a:lnTo>
                  <a:pt x="82600" y="15600"/>
                </a:lnTo>
                <a:lnTo>
                  <a:pt x="82620" y="15600"/>
                </a:lnTo>
                <a:lnTo>
                  <a:pt x="82630" y="15600"/>
                </a:lnTo>
                <a:lnTo>
                  <a:pt x="82640" y="15600"/>
                </a:lnTo>
                <a:lnTo>
                  <a:pt x="82630" y="15730"/>
                </a:lnTo>
                <a:lnTo>
                  <a:pt x="82630" y="15760"/>
                </a:lnTo>
                <a:lnTo>
                  <a:pt x="82690" y="15720"/>
                </a:lnTo>
                <a:lnTo>
                  <a:pt x="82720" y="15720"/>
                </a:lnTo>
                <a:lnTo>
                  <a:pt x="82750" y="15720"/>
                </a:lnTo>
                <a:lnTo>
                  <a:pt x="82770" y="15710"/>
                </a:lnTo>
                <a:lnTo>
                  <a:pt x="82850" y="15680"/>
                </a:lnTo>
                <a:lnTo>
                  <a:pt x="82900" y="15670"/>
                </a:lnTo>
                <a:lnTo>
                  <a:pt x="82930" y="15670"/>
                </a:lnTo>
                <a:lnTo>
                  <a:pt x="82950" y="15670"/>
                </a:lnTo>
                <a:lnTo>
                  <a:pt x="82970" y="15670"/>
                </a:lnTo>
                <a:lnTo>
                  <a:pt x="83000" y="15680"/>
                </a:lnTo>
                <a:lnTo>
                  <a:pt x="83060" y="15670"/>
                </a:lnTo>
                <a:lnTo>
                  <a:pt x="83100" y="15690"/>
                </a:lnTo>
                <a:lnTo>
                  <a:pt x="83160" y="15700"/>
                </a:lnTo>
                <a:lnTo>
                  <a:pt x="83190" y="15700"/>
                </a:lnTo>
                <a:lnTo>
                  <a:pt x="83220" y="15690"/>
                </a:lnTo>
                <a:lnTo>
                  <a:pt x="83240" y="15690"/>
                </a:lnTo>
                <a:lnTo>
                  <a:pt x="83330" y="15690"/>
                </a:lnTo>
                <a:lnTo>
                  <a:pt x="83390" y="15680"/>
                </a:lnTo>
                <a:lnTo>
                  <a:pt x="83420" y="15690"/>
                </a:lnTo>
                <a:lnTo>
                  <a:pt x="83450" y="15690"/>
                </a:lnTo>
                <a:lnTo>
                  <a:pt x="83490" y="15620"/>
                </a:lnTo>
                <a:lnTo>
                  <a:pt x="83500" y="15590"/>
                </a:lnTo>
                <a:lnTo>
                  <a:pt x="83520" y="15540"/>
                </a:lnTo>
                <a:lnTo>
                  <a:pt x="83520" y="15500"/>
                </a:lnTo>
                <a:lnTo>
                  <a:pt x="83530" y="15480"/>
                </a:lnTo>
                <a:lnTo>
                  <a:pt x="83540" y="15470"/>
                </a:lnTo>
                <a:lnTo>
                  <a:pt x="83570" y="15420"/>
                </a:lnTo>
                <a:lnTo>
                  <a:pt x="83580" y="15410"/>
                </a:lnTo>
                <a:lnTo>
                  <a:pt x="83630" y="15440"/>
                </a:lnTo>
                <a:lnTo>
                  <a:pt x="83670" y="15370"/>
                </a:lnTo>
                <a:lnTo>
                  <a:pt x="83690" y="15330"/>
                </a:lnTo>
                <a:lnTo>
                  <a:pt x="83700" y="15320"/>
                </a:lnTo>
                <a:lnTo>
                  <a:pt x="83750" y="15270"/>
                </a:lnTo>
                <a:lnTo>
                  <a:pt x="83760" y="15250"/>
                </a:lnTo>
                <a:lnTo>
                  <a:pt x="83860" y="15380"/>
                </a:lnTo>
                <a:lnTo>
                  <a:pt x="83870" y="15380"/>
                </a:lnTo>
                <a:lnTo>
                  <a:pt x="83870" y="15360"/>
                </a:lnTo>
                <a:lnTo>
                  <a:pt x="83870" y="15340"/>
                </a:lnTo>
                <a:lnTo>
                  <a:pt x="83870" y="15320"/>
                </a:lnTo>
                <a:lnTo>
                  <a:pt x="83880" y="15300"/>
                </a:lnTo>
                <a:lnTo>
                  <a:pt x="83890" y="15290"/>
                </a:lnTo>
                <a:lnTo>
                  <a:pt x="83900" y="15280"/>
                </a:lnTo>
                <a:lnTo>
                  <a:pt x="83970" y="15190"/>
                </a:lnTo>
                <a:lnTo>
                  <a:pt x="83980" y="15180"/>
                </a:lnTo>
                <a:lnTo>
                  <a:pt x="83990" y="15170"/>
                </a:lnTo>
                <a:lnTo>
                  <a:pt x="84000" y="15170"/>
                </a:lnTo>
                <a:lnTo>
                  <a:pt x="84030" y="15160"/>
                </a:lnTo>
                <a:lnTo>
                  <a:pt x="84020" y="15150"/>
                </a:lnTo>
                <a:lnTo>
                  <a:pt x="84010" y="15140"/>
                </a:lnTo>
                <a:lnTo>
                  <a:pt x="83940" y="15060"/>
                </a:lnTo>
                <a:lnTo>
                  <a:pt x="84110" y="14910"/>
                </a:lnTo>
                <a:lnTo>
                  <a:pt x="84120" y="14910"/>
                </a:lnTo>
                <a:lnTo>
                  <a:pt x="84140" y="14910"/>
                </a:lnTo>
                <a:lnTo>
                  <a:pt x="84180" y="14990"/>
                </a:lnTo>
                <a:lnTo>
                  <a:pt x="84250" y="14980"/>
                </a:lnTo>
                <a:lnTo>
                  <a:pt x="84260" y="14980"/>
                </a:lnTo>
                <a:lnTo>
                  <a:pt x="84330" y="14970"/>
                </a:lnTo>
                <a:lnTo>
                  <a:pt x="84380" y="14960"/>
                </a:lnTo>
                <a:lnTo>
                  <a:pt x="84410" y="14960"/>
                </a:lnTo>
                <a:lnTo>
                  <a:pt x="84410" y="14950"/>
                </a:lnTo>
                <a:lnTo>
                  <a:pt x="84420" y="14950"/>
                </a:lnTo>
                <a:lnTo>
                  <a:pt x="84460" y="14950"/>
                </a:lnTo>
                <a:lnTo>
                  <a:pt x="84480" y="14940"/>
                </a:lnTo>
                <a:lnTo>
                  <a:pt x="84530" y="14930"/>
                </a:lnTo>
                <a:lnTo>
                  <a:pt x="84500" y="14890"/>
                </a:lnTo>
                <a:lnTo>
                  <a:pt x="84470" y="14840"/>
                </a:lnTo>
                <a:lnTo>
                  <a:pt x="84430" y="14760"/>
                </a:lnTo>
                <a:lnTo>
                  <a:pt x="84440" y="14700"/>
                </a:lnTo>
                <a:lnTo>
                  <a:pt x="84450" y="14700"/>
                </a:lnTo>
                <a:lnTo>
                  <a:pt x="84480" y="14710"/>
                </a:lnTo>
                <a:lnTo>
                  <a:pt x="84490" y="14710"/>
                </a:lnTo>
                <a:lnTo>
                  <a:pt x="84530" y="14700"/>
                </a:lnTo>
                <a:lnTo>
                  <a:pt x="84610" y="14680"/>
                </a:lnTo>
                <a:lnTo>
                  <a:pt x="84640" y="14680"/>
                </a:lnTo>
                <a:lnTo>
                  <a:pt x="84770" y="14650"/>
                </a:lnTo>
                <a:lnTo>
                  <a:pt x="84800" y="14640"/>
                </a:lnTo>
                <a:lnTo>
                  <a:pt x="84810" y="14640"/>
                </a:lnTo>
                <a:lnTo>
                  <a:pt x="84820" y="14640"/>
                </a:lnTo>
                <a:lnTo>
                  <a:pt x="84830" y="14650"/>
                </a:lnTo>
                <a:lnTo>
                  <a:pt x="84830" y="14660"/>
                </a:lnTo>
                <a:lnTo>
                  <a:pt x="84840" y="14660"/>
                </a:lnTo>
                <a:lnTo>
                  <a:pt x="84840" y="14670"/>
                </a:lnTo>
                <a:lnTo>
                  <a:pt x="84850" y="14670"/>
                </a:lnTo>
                <a:lnTo>
                  <a:pt x="84850" y="14680"/>
                </a:lnTo>
                <a:lnTo>
                  <a:pt x="84850" y="14690"/>
                </a:lnTo>
                <a:lnTo>
                  <a:pt x="84850" y="14700"/>
                </a:lnTo>
                <a:lnTo>
                  <a:pt x="84850" y="14710"/>
                </a:lnTo>
                <a:lnTo>
                  <a:pt x="84850" y="14720"/>
                </a:lnTo>
                <a:lnTo>
                  <a:pt x="84860" y="14720"/>
                </a:lnTo>
                <a:lnTo>
                  <a:pt x="84860" y="14730"/>
                </a:lnTo>
                <a:lnTo>
                  <a:pt x="84860" y="14740"/>
                </a:lnTo>
                <a:lnTo>
                  <a:pt x="84860" y="14750"/>
                </a:lnTo>
                <a:lnTo>
                  <a:pt x="84860" y="14760"/>
                </a:lnTo>
                <a:lnTo>
                  <a:pt x="84870" y="14760"/>
                </a:lnTo>
                <a:lnTo>
                  <a:pt x="84870" y="14770"/>
                </a:lnTo>
                <a:lnTo>
                  <a:pt x="84880" y="14770"/>
                </a:lnTo>
                <a:lnTo>
                  <a:pt x="84890" y="14770"/>
                </a:lnTo>
                <a:lnTo>
                  <a:pt x="84890" y="14780"/>
                </a:lnTo>
                <a:lnTo>
                  <a:pt x="84900" y="14780"/>
                </a:lnTo>
                <a:lnTo>
                  <a:pt x="84910" y="14790"/>
                </a:lnTo>
                <a:lnTo>
                  <a:pt x="84920" y="14800"/>
                </a:lnTo>
                <a:lnTo>
                  <a:pt x="84920" y="14810"/>
                </a:lnTo>
                <a:lnTo>
                  <a:pt x="84930" y="14810"/>
                </a:lnTo>
                <a:lnTo>
                  <a:pt x="84930" y="14820"/>
                </a:lnTo>
                <a:lnTo>
                  <a:pt x="84920" y="14820"/>
                </a:lnTo>
                <a:lnTo>
                  <a:pt x="84920" y="14830"/>
                </a:lnTo>
                <a:lnTo>
                  <a:pt x="84920" y="14840"/>
                </a:lnTo>
                <a:lnTo>
                  <a:pt x="84910" y="14840"/>
                </a:lnTo>
                <a:lnTo>
                  <a:pt x="84910" y="14850"/>
                </a:lnTo>
                <a:lnTo>
                  <a:pt x="84910" y="14860"/>
                </a:lnTo>
                <a:lnTo>
                  <a:pt x="84910" y="14870"/>
                </a:lnTo>
                <a:lnTo>
                  <a:pt x="84910" y="14880"/>
                </a:lnTo>
                <a:lnTo>
                  <a:pt x="84910" y="14890"/>
                </a:lnTo>
                <a:lnTo>
                  <a:pt x="84910" y="14900"/>
                </a:lnTo>
                <a:lnTo>
                  <a:pt x="84920" y="14910"/>
                </a:lnTo>
                <a:lnTo>
                  <a:pt x="84920" y="14920"/>
                </a:lnTo>
                <a:lnTo>
                  <a:pt x="84930" y="14920"/>
                </a:lnTo>
                <a:lnTo>
                  <a:pt x="84930" y="14930"/>
                </a:lnTo>
                <a:lnTo>
                  <a:pt x="84940" y="14930"/>
                </a:lnTo>
                <a:lnTo>
                  <a:pt x="84940" y="14950"/>
                </a:lnTo>
                <a:lnTo>
                  <a:pt x="84950" y="14990"/>
                </a:lnTo>
                <a:lnTo>
                  <a:pt x="84950" y="14980"/>
                </a:lnTo>
                <a:lnTo>
                  <a:pt x="84970" y="14970"/>
                </a:lnTo>
                <a:lnTo>
                  <a:pt x="84990" y="15010"/>
                </a:lnTo>
                <a:lnTo>
                  <a:pt x="85020" y="15020"/>
                </a:lnTo>
                <a:lnTo>
                  <a:pt x="85040" y="15030"/>
                </a:lnTo>
                <a:lnTo>
                  <a:pt x="85060" y="15040"/>
                </a:lnTo>
                <a:lnTo>
                  <a:pt x="85100" y="15060"/>
                </a:lnTo>
                <a:lnTo>
                  <a:pt x="85180" y="15050"/>
                </a:lnTo>
                <a:lnTo>
                  <a:pt x="85220" y="15050"/>
                </a:lnTo>
                <a:lnTo>
                  <a:pt x="85220" y="15060"/>
                </a:lnTo>
                <a:lnTo>
                  <a:pt x="85230" y="15140"/>
                </a:lnTo>
                <a:lnTo>
                  <a:pt x="85240" y="15180"/>
                </a:lnTo>
                <a:lnTo>
                  <a:pt x="85240" y="15200"/>
                </a:lnTo>
                <a:lnTo>
                  <a:pt x="85310" y="15170"/>
                </a:lnTo>
                <a:lnTo>
                  <a:pt x="85320" y="15160"/>
                </a:lnTo>
                <a:lnTo>
                  <a:pt x="85330" y="15150"/>
                </a:lnTo>
                <a:lnTo>
                  <a:pt x="85350" y="15120"/>
                </a:lnTo>
                <a:lnTo>
                  <a:pt x="85370" y="15080"/>
                </a:lnTo>
                <a:lnTo>
                  <a:pt x="85420" y="15060"/>
                </a:lnTo>
                <a:lnTo>
                  <a:pt x="85440" y="15050"/>
                </a:lnTo>
                <a:lnTo>
                  <a:pt x="85490" y="15080"/>
                </a:lnTo>
                <a:lnTo>
                  <a:pt x="85490" y="15090"/>
                </a:lnTo>
                <a:lnTo>
                  <a:pt x="85490" y="15100"/>
                </a:lnTo>
                <a:lnTo>
                  <a:pt x="85490" y="15110"/>
                </a:lnTo>
                <a:lnTo>
                  <a:pt x="85490" y="15120"/>
                </a:lnTo>
                <a:lnTo>
                  <a:pt x="85490" y="15130"/>
                </a:lnTo>
                <a:lnTo>
                  <a:pt x="85500" y="15160"/>
                </a:lnTo>
                <a:lnTo>
                  <a:pt x="85520" y="15250"/>
                </a:lnTo>
                <a:lnTo>
                  <a:pt x="85540" y="15360"/>
                </a:lnTo>
                <a:lnTo>
                  <a:pt x="85560" y="15510"/>
                </a:lnTo>
                <a:lnTo>
                  <a:pt x="85570" y="15570"/>
                </a:lnTo>
                <a:lnTo>
                  <a:pt x="85580" y="15590"/>
                </a:lnTo>
                <a:lnTo>
                  <a:pt x="85540" y="15570"/>
                </a:lnTo>
                <a:lnTo>
                  <a:pt x="85510" y="15590"/>
                </a:lnTo>
                <a:lnTo>
                  <a:pt x="85480" y="15600"/>
                </a:lnTo>
                <a:lnTo>
                  <a:pt x="85470" y="15600"/>
                </a:lnTo>
                <a:lnTo>
                  <a:pt x="85450" y="15590"/>
                </a:lnTo>
                <a:lnTo>
                  <a:pt x="85440" y="15590"/>
                </a:lnTo>
                <a:lnTo>
                  <a:pt x="85430" y="15590"/>
                </a:lnTo>
                <a:lnTo>
                  <a:pt x="85420" y="15600"/>
                </a:lnTo>
                <a:lnTo>
                  <a:pt x="85410" y="15580"/>
                </a:lnTo>
                <a:lnTo>
                  <a:pt x="85370" y="15550"/>
                </a:lnTo>
                <a:lnTo>
                  <a:pt x="85360" y="15560"/>
                </a:lnTo>
                <a:lnTo>
                  <a:pt x="85370" y="15600"/>
                </a:lnTo>
                <a:lnTo>
                  <a:pt x="85420" y="15630"/>
                </a:lnTo>
                <a:lnTo>
                  <a:pt x="85430" y="15630"/>
                </a:lnTo>
                <a:lnTo>
                  <a:pt x="85440" y="15630"/>
                </a:lnTo>
                <a:lnTo>
                  <a:pt x="85460" y="15630"/>
                </a:lnTo>
                <a:lnTo>
                  <a:pt x="85470" y="15630"/>
                </a:lnTo>
                <a:lnTo>
                  <a:pt x="85480" y="15640"/>
                </a:lnTo>
                <a:lnTo>
                  <a:pt x="85500" y="15640"/>
                </a:lnTo>
                <a:lnTo>
                  <a:pt x="85520" y="15630"/>
                </a:lnTo>
                <a:lnTo>
                  <a:pt x="85530" y="15630"/>
                </a:lnTo>
                <a:lnTo>
                  <a:pt x="85540" y="15630"/>
                </a:lnTo>
                <a:lnTo>
                  <a:pt x="85550" y="15630"/>
                </a:lnTo>
                <a:lnTo>
                  <a:pt x="85480" y="15720"/>
                </a:lnTo>
                <a:lnTo>
                  <a:pt x="85440" y="15770"/>
                </a:lnTo>
                <a:lnTo>
                  <a:pt x="85420" y="15800"/>
                </a:lnTo>
                <a:lnTo>
                  <a:pt x="85410" y="15810"/>
                </a:lnTo>
                <a:lnTo>
                  <a:pt x="85420" y="15820"/>
                </a:lnTo>
                <a:lnTo>
                  <a:pt x="85420" y="15840"/>
                </a:lnTo>
                <a:lnTo>
                  <a:pt x="85420" y="15850"/>
                </a:lnTo>
                <a:lnTo>
                  <a:pt x="85480" y="15840"/>
                </a:lnTo>
                <a:lnTo>
                  <a:pt x="85510" y="15830"/>
                </a:lnTo>
                <a:lnTo>
                  <a:pt x="85530" y="15850"/>
                </a:lnTo>
                <a:lnTo>
                  <a:pt x="85530" y="15860"/>
                </a:lnTo>
                <a:lnTo>
                  <a:pt x="85540" y="15860"/>
                </a:lnTo>
                <a:lnTo>
                  <a:pt x="85540" y="15870"/>
                </a:lnTo>
                <a:lnTo>
                  <a:pt x="85540" y="15880"/>
                </a:lnTo>
                <a:lnTo>
                  <a:pt x="85550" y="15910"/>
                </a:lnTo>
                <a:lnTo>
                  <a:pt x="85570" y="15900"/>
                </a:lnTo>
                <a:lnTo>
                  <a:pt x="85570" y="15940"/>
                </a:lnTo>
                <a:lnTo>
                  <a:pt x="85580" y="15950"/>
                </a:lnTo>
                <a:lnTo>
                  <a:pt x="85580" y="15960"/>
                </a:lnTo>
                <a:lnTo>
                  <a:pt x="85570" y="15970"/>
                </a:lnTo>
                <a:lnTo>
                  <a:pt x="85570" y="15980"/>
                </a:lnTo>
                <a:lnTo>
                  <a:pt x="85570" y="16000"/>
                </a:lnTo>
                <a:lnTo>
                  <a:pt x="85570" y="16020"/>
                </a:lnTo>
                <a:lnTo>
                  <a:pt x="85570" y="16030"/>
                </a:lnTo>
                <a:lnTo>
                  <a:pt x="85570" y="16040"/>
                </a:lnTo>
                <a:lnTo>
                  <a:pt x="85560" y="16060"/>
                </a:lnTo>
                <a:lnTo>
                  <a:pt x="85560" y="16070"/>
                </a:lnTo>
                <a:lnTo>
                  <a:pt x="85560" y="16080"/>
                </a:lnTo>
                <a:lnTo>
                  <a:pt x="85560" y="16110"/>
                </a:lnTo>
                <a:lnTo>
                  <a:pt x="85560" y="16120"/>
                </a:lnTo>
                <a:lnTo>
                  <a:pt x="85550" y="16140"/>
                </a:lnTo>
                <a:lnTo>
                  <a:pt x="85550" y="16160"/>
                </a:lnTo>
                <a:lnTo>
                  <a:pt x="85550" y="16170"/>
                </a:lnTo>
                <a:lnTo>
                  <a:pt x="85550" y="16180"/>
                </a:lnTo>
                <a:lnTo>
                  <a:pt x="85550" y="16190"/>
                </a:lnTo>
                <a:lnTo>
                  <a:pt x="85540" y="16260"/>
                </a:lnTo>
                <a:lnTo>
                  <a:pt x="85530" y="16290"/>
                </a:lnTo>
                <a:lnTo>
                  <a:pt x="85530" y="16320"/>
                </a:lnTo>
                <a:lnTo>
                  <a:pt x="85520" y="16350"/>
                </a:lnTo>
                <a:lnTo>
                  <a:pt x="85510" y="16370"/>
                </a:lnTo>
                <a:lnTo>
                  <a:pt x="85500" y="16460"/>
                </a:lnTo>
                <a:lnTo>
                  <a:pt x="85490" y="16460"/>
                </a:lnTo>
                <a:lnTo>
                  <a:pt x="85490" y="16480"/>
                </a:lnTo>
                <a:lnTo>
                  <a:pt x="85490" y="16490"/>
                </a:lnTo>
                <a:lnTo>
                  <a:pt x="85480" y="16490"/>
                </a:lnTo>
                <a:lnTo>
                  <a:pt x="85470" y="16500"/>
                </a:lnTo>
                <a:lnTo>
                  <a:pt x="85470" y="16510"/>
                </a:lnTo>
                <a:lnTo>
                  <a:pt x="85460" y="16540"/>
                </a:lnTo>
                <a:lnTo>
                  <a:pt x="85460" y="16550"/>
                </a:lnTo>
                <a:lnTo>
                  <a:pt x="85460" y="16570"/>
                </a:lnTo>
                <a:lnTo>
                  <a:pt x="85460" y="16590"/>
                </a:lnTo>
                <a:lnTo>
                  <a:pt x="85460" y="16610"/>
                </a:lnTo>
                <a:lnTo>
                  <a:pt x="85460" y="16620"/>
                </a:lnTo>
                <a:lnTo>
                  <a:pt x="85460" y="16630"/>
                </a:lnTo>
                <a:lnTo>
                  <a:pt x="85470" y="16650"/>
                </a:lnTo>
                <a:lnTo>
                  <a:pt x="85470" y="16670"/>
                </a:lnTo>
                <a:lnTo>
                  <a:pt x="85540" y="16670"/>
                </a:lnTo>
                <a:lnTo>
                  <a:pt x="85610" y="16660"/>
                </a:lnTo>
                <a:lnTo>
                  <a:pt x="85640" y="16660"/>
                </a:lnTo>
                <a:lnTo>
                  <a:pt x="85660" y="16660"/>
                </a:lnTo>
                <a:lnTo>
                  <a:pt x="85680" y="16660"/>
                </a:lnTo>
                <a:lnTo>
                  <a:pt x="85700" y="16660"/>
                </a:lnTo>
                <a:lnTo>
                  <a:pt x="85730" y="16650"/>
                </a:lnTo>
                <a:lnTo>
                  <a:pt x="85740" y="16650"/>
                </a:lnTo>
                <a:lnTo>
                  <a:pt x="85770" y="16650"/>
                </a:lnTo>
                <a:lnTo>
                  <a:pt x="85800" y="16650"/>
                </a:lnTo>
                <a:lnTo>
                  <a:pt x="85820" y="16650"/>
                </a:lnTo>
                <a:lnTo>
                  <a:pt x="85840" y="16640"/>
                </a:lnTo>
                <a:lnTo>
                  <a:pt x="85850" y="16640"/>
                </a:lnTo>
                <a:lnTo>
                  <a:pt x="85880" y="16640"/>
                </a:lnTo>
                <a:lnTo>
                  <a:pt x="85910" y="16640"/>
                </a:lnTo>
                <a:lnTo>
                  <a:pt x="85940" y="16630"/>
                </a:lnTo>
                <a:lnTo>
                  <a:pt x="85940" y="16640"/>
                </a:lnTo>
                <a:lnTo>
                  <a:pt x="85950" y="16640"/>
                </a:lnTo>
                <a:lnTo>
                  <a:pt x="85950" y="16630"/>
                </a:lnTo>
                <a:lnTo>
                  <a:pt x="86000" y="16630"/>
                </a:lnTo>
                <a:lnTo>
                  <a:pt x="86010" y="16630"/>
                </a:lnTo>
                <a:lnTo>
                  <a:pt x="86050" y="16620"/>
                </a:lnTo>
                <a:lnTo>
                  <a:pt x="86060" y="16620"/>
                </a:lnTo>
                <a:lnTo>
                  <a:pt x="86090" y="16620"/>
                </a:lnTo>
                <a:lnTo>
                  <a:pt x="86110" y="16620"/>
                </a:lnTo>
                <a:lnTo>
                  <a:pt x="86140" y="16620"/>
                </a:lnTo>
                <a:lnTo>
                  <a:pt x="86160" y="16610"/>
                </a:lnTo>
                <a:lnTo>
                  <a:pt x="86190" y="16610"/>
                </a:lnTo>
                <a:lnTo>
                  <a:pt x="86200" y="16610"/>
                </a:lnTo>
                <a:lnTo>
                  <a:pt x="86210" y="16610"/>
                </a:lnTo>
                <a:lnTo>
                  <a:pt x="86200" y="16690"/>
                </a:lnTo>
                <a:lnTo>
                  <a:pt x="86190" y="16700"/>
                </a:lnTo>
                <a:lnTo>
                  <a:pt x="86190" y="16710"/>
                </a:lnTo>
                <a:lnTo>
                  <a:pt x="86190" y="16720"/>
                </a:lnTo>
                <a:lnTo>
                  <a:pt x="86190" y="16730"/>
                </a:lnTo>
                <a:lnTo>
                  <a:pt x="86180" y="16730"/>
                </a:lnTo>
                <a:lnTo>
                  <a:pt x="86180" y="16740"/>
                </a:lnTo>
                <a:lnTo>
                  <a:pt x="86190" y="16740"/>
                </a:lnTo>
                <a:lnTo>
                  <a:pt x="86190" y="16750"/>
                </a:lnTo>
                <a:lnTo>
                  <a:pt x="86190" y="16760"/>
                </a:lnTo>
                <a:lnTo>
                  <a:pt x="86190" y="16770"/>
                </a:lnTo>
                <a:lnTo>
                  <a:pt x="86180" y="16780"/>
                </a:lnTo>
                <a:lnTo>
                  <a:pt x="86170" y="16780"/>
                </a:lnTo>
                <a:lnTo>
                  <a:pt x="86170" y="16800"/>
                </a:lnTo>
                <a:lnTo>
                  <a:pt x="86160" y="16850"/>
                </a:lnTo>
                <a:lnTo>
                  <a:pt x="86150" y="16900"/>
                </a:lnTo>
                <a:lnTo>
                  <a:pt x="86150" y="16910"/>
                </a:lnTo>
                <a:lnTo>
                  <a:pt x="86140" y="16950"/>
                </a:lnTo>
                <a:lnTo>
                  <a:pt x="86130" y="17000"/>
                </a:lnTo>
                <a:lnTo>
                  <a:pt x="86110" y="17070"/>
                </a:lnTo>
                <a:lnTo>
                  <a:pt x="86110" y="17080"/>
                </a:lnTo>
                <a:lnTo>
                  <a:pt x="86110" y="17090"/>
                </a:lnTo>
                <a:lnTo>
                  <a:pt x="86110" y="17110"/>
                </a:lnTo>
                <a:lnTo>
                  <a:pt x="86100" y="17120"/>
                </a:lnTo>
                <a:lnTo>
                  <a:pt x="86100" y="17140"/>
                </a:lnTo>
                <a:lnTo>
                  <a:pt x="86100" y="17160"/>
                </a:lnTo>
                <a:lnTo>
                  <a:pt x="86090" y="17200"/>
                </a:lnTo>
                <a:lnTo>
                  <a:pt x="86140" y="17290"/>
                </a:lnTo>
                <a:lnTo>
                  <a:pt x="86150" y="17310"/>
                </a:lnTo>
                <a:lnTo>
                  <a:pt x="86180" y="17360"/>
                </a:lnTo>
                <a:lnTo>
                  <a:pt x="86190" y="1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