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Jõgeva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Jõge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170" y="30320"/>
                </a:moveTo>
                <a:lnTo>
                  <a:pt x="66160" y="30300"/>
                </a:lnTo>
                <a:lnTo>
                  <a:pt x="66140" y="30250"/>
                </a:lnTo>
                <a:lnTo>
                  <a:pt x="66140" y="30240"/>
                </a:lnTo>
                <a:lnTo>
                  <a:pt x="66130" y="30230"/>
                </a:lnTo>
                <a:lnTo>
                  <a:pt x="66120" y="30210"/>
                </a:lnTo>
                <a:lnTo>
                  <a:pt x="66120" y="30140"/>
                </a:lnTo>
                <a:lnTo>
                  <a:pt x="66120" y="30130"/>
                </a:lnTo>
                <a:lnTo>
                  <a:pt x="66120" y="30120"/>
                </a:lnTo>
                <a:lnTo>
                  <a:pt x="66120" y="30090"/>
                </a:lnTo>
                <a:lnTo>
                  <a:pt x="66110" y="30070"/>
                </a:lnTo>
                <a:lnTo>
                  <a:pt x="66110" y="30040"/>
                </a:lnTo>
                <a:lnTo>
                  <a:pt x="66110" y="30020"/>
                </a:lnTo>
                <a:lnTo>
                  <a:pt x="66110" y="29980"/>
                </a:lnTo>
                <a:lnTo>
                  <a:pt x="66110" y="29970"/>
                </a:lnTo>
                <a:lnTo>
                  <a:pt x="66110" y="29950"/>
                </a:lnTo>
                <a:lnTo>
                  <a:pt x="66110" y="29940"/>
                </a:lnTo>
                <a:lnTo>
                  <a:pt x="66100" y="29890"/>
                </a:lnTo>
                <a:lnTo>
                  <a:pt x="66100" y="29850"/>
                </a:lnTo>
                <a:lnTo>
                  <a:pt x="66100" y="29830"/>
                </a:lnTo>
                <a:lnTo>
                  <a:pt x="66100" y="29820"/>
                </a:lnTo>
                <a:lnTo>
                  <a:pt x="66100" y="29800"/>
                </a:lnTo>
                <a:lnTo>
                  <a:pt x="66110" y="29780"/>
                </a:lnTo>
                <a:lnTo>
                  <a:pt x="66070" y="29760"/>
                </a:lnTo>
                <a:lnTo>
                  <a:pt x="66000" y="29710"/>
                </a:lnTo>
                <a:lnTo>
                  <a:pt x="65940" y="29660"/>
                </a:lnTo>
                <a:lnTo>
                  <a:pt x="65960" y="29630"/>
                </a:lnTo>
                <a:lnTo>
                  <a:pt x="65990" y="29600"/>
                </a:lnTo>
                <a:lnTo>
                  <a:pt x="66050" y="29530"/>
                </a:lnTo>
                <a:lnTo>
                  <a:pt x="66070" y="29510"/>
                </a:lnTo>
                <a:lnTo>
                  <a:pt x="66080" y="29460"/>
                </a:lnTo>
                <a:lnTo>
                  <a:pt x="66110" y="29400"/>
                </a:lnTo>
                <a:lnTo>
                  <a:pt x="66120" y="29380"/>
                </a:lnTo>
                <a:lnTo>
                  <a:pt x="66130" y="29350"/>
                </a:lnTo>
                <a:lnTo>
                  <a:pt x="66130" y="29340"/>
                </a:lnTo>
                <a:lnTo>
                  <a:pt x="66130" y="29320"/>
                </a:lnTo>
                <a:lnTo>
                  <a:pt x="66120" y="29310"/>
                </a:lnTo>
                <a:lnTo>
                  <a:pt x="66110" y="29300"/>
                </a:lnTo>
                <a:lnTo>
                  <a:pt x="66100" y="29290"/>
                </a:lnTo>
                <a:lnTo>
                  <a:pt x="66090" y="29280"/>
                </a:lnTo>
                <a:lnTo>
                  <a:pt x="66090" y="29270"/>
                </a:lnTo>
                <a:lnTo>
                  <a:pt x="66100" y="29270"/>
                </a:lnTo>
                <a:lnTo>
                  <a:pt x="66110" y="29270"/>
                </a:lnTo>
                <a:lnTo>
                  <a:pt x="66110" y="29260"/>
                </a:lnTo>
                <a:lnTo>
                  <a:pt x="66120" y="29260"/>
                </a:lnTo>
                <a:lnTo>
                  <a:pt x="66130" y="29260"/>
                </a:lnTo>
                <a:lnTo>
                  <a:pt x="66140" y="29260"/>
                </a:lnTo>
                <a:lnTo>
                  <a:pt x="66140" y="29270"/>
                </a:lnTo>
                <a:lnTo>
                  <a:pt x="66150" y="29270"/>
                </a:lnTo>
                <a:lnTo>
                  <a:pt x="66160" y="29270"/>
                </a:lnTo>
                <a:lnTo>
                  <a:pt x="66160" y="29260"/>
                </a:lnTo>
                <a:lnTo>
                  <a:pt x="66170" y="29260"/>
                </a:lnTo>
                <a:lnTo>
                  <a:pt x="66180" y="29260"/>
                </a:lnTo>
                <a:lnTo>
                  <a:pt x="66190" y="29260"/>
                </a:lnTo>
                <a:lnTo>
                  <a:pt x="66200" y="29250"/>
                </a:lnTo>
                <a:lnTo>
                  <a:pt x="66210" y="29240"/>
                </a:lnTo>
                <a:lnTo>
                  <a:pt x="66220" y="29230"/>
                </a:lnTo>
                <a:lnTo>
                  <a:pt x="66230" y="29220"/>
                </a:lnTo>
                <a:lnTo>
                  <a:pt x="66230" y="29210"/>
                </a:lnTo>
                <a:lnTo>
                  <a:pt x="66220" y="29200"/>
                </a:lnTo>
                <a:lnTo>
                  <a:pt x="66210" y="29190"/>
                </a:lnTo>
                <a:lnTo>
                  <a:pt x="66210" y="29180"/>
                </a:lnTo>
                <a:lnTo>
                  <a:pt x="66220" y="29180"/>
                </a:lnTo>
                <a:lnTo>
                  <a:pt x="66230" y="29180"/>
                </a:lnTo>
                <a:lnTo>
                  <a:pt x="66240" y="29180"/>
                </a:lnTo>
                <a:lnTo>
                  <a:pt x="66240" y="29170"/>
                </a:lnTo>
                <a:lnTo>
                  <a:pt x="66250" y="29170"/>
                </a:lnTo>
                <a:lnTo>
                  <a:pt x="66260" y="29170"/>
                </a:lnTo>
                <a:lnTo>
                  <a:pt x="66270" y="29160"/>
                </a:lnTo>
                <a:lnTo>
                  <a:pt x="66280" y="29160"/>
                </a:lnTo>
                <a:lnTo>
                  <a:pt x="66280" y="29150"/>
                </a:lnTo>
                <a:lnTo>
                  <a:pt x="66280" y="29140"/>
                </a:lnTo>
                <a:lnTo>
                  <a:pt x="66270" y="29140"/>
                </a:lnTo>
                <a:lnTo>
                  <a:pt x="66270" y="29130"/>
                </a:lnTo>
                <a:lnTo>
                  <a:pt x="66270" y="29120"/>
                </a:lnTo>
                <a:lnTo>
                  <a:pt x="66280" y="29120"/>
                </a:lnTo>
                <a:lnTo>
                  <a:pt x="66280" y="29110"/>
                </a:lnTo>
                <a:lnTo>
                  <a:pt x="66300" y="29100"/>
                </a:lnTo>
                <a:lnTo>
                  <a:pt x="66300" y="29090"/>
                </a:lnTo>
                <a:lnTo>
                  <a:pt x="66310" y="29090"/>
                </a:lnTo>
                <a:lnTo>
                  <a:pt x="66320" y="29090"/>
                </a:lnTo>
                <a:lnTo>
                  <a:pt x="66330" y="29090"/>
                </a:lnTo>
                <a:lnTo>
                  <a:pt x="66330" y="29100"/>
                </a:lnTo>
                <a:lnTo>
                  <a:pt x="66320" y="29110"/>
                </a:lnTo>
                <a:lnTo>
                  <a:pt x="66320" y="29120"/>
                </a:lnTo>
                <a:lnTo>
                  <a:pt x="66320" y="29130"/>
                </a:lnTo>
                <a:lnTo>
                  <a:pt x="66320" y="29140"/>
                </a:lnTo>
                <a:lnTo>
                  <a:pt x="66330" y="29140"/>
                </a:lnTo>
                <a:lnTo>
                  <a:pt x="66340" y="29140"/>
                </a:lnTo>
                <a:lnTo>
                  <a:pt x="66340" y="29130"/>
                </a:lnTo>
                <a:lnTo>
                  <a:pt x="66350" y="29130"/>
                </a:lnTo>
                <a:lnTo>
                  <a:pt x="66360" y="29130"/>
                </a:lnTo>
                <a:lnTo>
                  <a:pt x="66370" y="29130"/>
                </a:lnTo>
                <a:lnTo>
                  <a:pt x="66370" y="29140"/>
                </a:lnTo>
                <a:lnTo>
                  <a:pt x="66360" y="29140"/>
                </a:lnTo>
                <a:lnTo>
                  <a:pt x="66360" y="29150"/>
                </a:lnTo>
                <a:lnTo>
                  <a:pt x="66360" y="29160"/>
                </a:lnTo>
                <a:lnTo>
                  <a:pt x="66380" y="29170"/>
                </a:lnTo>
                <a:lnTo>
                  <a:pt x="66390" y="29160"/>
                </a:lnTo>
                <a:lnTo>
                  <a:pt x="66400" y="29170"/>
                </a:lnTo>
                <a:lnTo>
                  <a:pt x="66400" y="29180"/>
                </a:lnTo>
                <a:lnTo>
                  <a:pt x="66410" y="29180"/>
                </a:lnTo>
                <a:lnTo>
                  <a:pt x="66410" y="29170"/>
                </a:lnTo>
                <a:lnTo>
                  <a:pt x="66420" y="29170"/>
                </a:lnTo>
                <a:lnTo>
                  <a:pt x="66420" y="29160"/>
                </a:lnTo>
                <a:lnTo>
                  <a:pt x="66430" y="29160"/>
                </a:lnTo>
                <a:lnTo>
                  <a:pt x="66430" y="29170"/>
                </a:lnTo>
                <a:lnTo>
                  <a:pt x="66430" y="29180"/>
                </a:lnTo>
                <a:lnTo>
                  <a:pt x="66440" y="29180"/>
                </a:lnTo>
                <a:lnTo>
                  <a:pt x="66460" y="29190"/>
                </a:lnTo>
                <a:lnTo>
                  <a:pt x="66470" y="29180"/>
                </a:lnTo>
                <a:lnTo>
                  <a:pt x="66480" y="29180"/>
                </a:lnTo>
                <a:lnTo>
                  <a:pt x="66480" y="29170"/>
                </a:lnTo>
                <a:lnTo>
                  <a:pt x="66490" y="29170"/>
                </a:lnTo>
                <a:lnTo>
                  <a:pt x="66510" y="29170"/>
                </a:lnTo>
                <a:lnTo>
                  <a:pt x="66510" y="29180"/>
                </a:lnTo>
                <a:lnTo>
                  <a:pt x="66520" y="29170"/>
                </a:lnTo>
                <a:lnTo>
                  <a:pt x="66530" y="29170"/>
                </a:lnTo>
                <a:lnTo>
                  <a:pt x="66530" y="29160"/>
                </a:lnTo>
                <a:lnTo>
                  <a:pt x="66520" y="29160"/>
                </a:lnTo>
                <a:lnTo>
                  <a:pt x="66510" y="29150"/>
                </a:lnTo>
                <a:lnTo>
                  <a:pt x="66500" y="29140"/>
                </a:lnTo>
                <a:lnTo>
                  <a:pt x="66500" y="29130"/>
                </a:lnTo>
                <a:lnTo>
                  <a:pt x="66500" y="29120"/>
                </a:lnTo>
                <a:lnTo>
                  <a:pt x="66510" y="29120"/>
                </a:lnTo>
                <a:lnTo>
                  <a:pt x="66520" y="29120"/>
                </a:lnTo>
                <a:lnTo>
                  <a:pt x="66530" y="29120"/>
                </a:lnTo>
                <a:lnTo>
                  <a:pt x="66530" y="29110"/>
                </a:lnTo>
                <a:lnTo>
                  <a:pt x="66540" y="29100"/>
                </a:lnTo>
                <a:lnTo>
                  <a:pt x="66550" y="29090"/>
                </a:lnTo>
                <a:lnTo>
                  <a:pt x="66570" y="29080"/>
                </a:lnTo>
                <a:lnTo>
                  <a:pt x="66570" y="29070"/>
                </a:lnTo>
                <a:lnTo>
                  <a:pt x="66570" y="29060"/>
                </a:lnTo>
                <a:lnTo>
                  <a:pt x="66560" y="29030"/>
                </a:lnTo>
                <a:lnTo>
                  <a:pt x="66550" y="29020"/>
                </a:lnTo>
                <a:lnTo>
                  <a:pt x="66550" y="29010"/>
                </a:lnTo>
                <a:lnTo>
                  <a:pt x="66550" y="29000"/>
                </a:lnTo>
                <a:lnTo>
                  <a:pt x="66540" y="29000"/>
                </a:lnTo>
                <a:lnTo>
                  <a:pt x="66540" y="28990"/>
                </a:lnTo>
                <a:lnTo>
                  <a:pt x="66530" y="28990"/>
                </a:lnTo>
                <a:lnTo>
                  <a:pt x="66540" y="28980"/>
                </a:lnTo>
                <a:lnTo>
                  <a:pt x="66540" y="28970"/>
                </a:lnTo>
                <a:lnTo>
                  <a:pt x="66530" y="28970"/>
                </a:lnTo>
                <a:lnTo>
                  <a:pt x="66520" y="28960"/>
                </a:lnTo>
                <a:lnTo>
                  <a:pt x="66520" y="28950"/>
                </a:lnTo>
                <a:lnTo>
                  <a:pt x="66530" y="28950"/>
                </a:lnTo>
                <a:lnTo>
                  <a:pt x="66540" y="28940"/>
                </a:lnTo>
                <a:lnTo>
                  <a:pt x="66550" y="28930"/>
                </a:lnTo>
                <a:lnTo>
                  <a:pt x="66630" y="28910"/>
                </a:lnTo>
                <a:lnTo>
                  <a:pt x="66730" y="28880"/>
                </a:lnTo>
                <a:lnTo>
                  <a:pt x="66810" y="28890"/>
                </a:lnTo>
                <a:lnTo>
                  <a:pt x="66900" y="28900"/>
                </a:lnTo>
                <a:lnTo>
                  <a:pt x="66970" y="28890"/>
                </a:lnTo>
                <a:lnTo>
                  <a:pt x="67020" y="28890"/>
                </a:lnTo>
                <a:lnTo>
                  <a:pt x="67100" y="28890"/>
                </a:lnTo>
                <a:lnTo>
                  <a:pt x="67240" y="28890"/>
                </a:lnTo>
                <a:lnTo>
                  <a:pt x="67280" y="28890"/>
                </a:lnTo>
                <a:lnTo>
                  <a:pt x="67290" y="28880"/>
                </a:lnTo>
                <a:lnTo>
                  <a:pt x="67360" y="28880"/>
                </a:lnTo>
                <a:lnTo>
                  <a:pt x="67510" y="28860"/>
                </a:lnTo>
                <a:lnTo>
                  <a:pt x="67630" y="28850"/>
                </a:lnTo>
                <a:lnTo>
                  <a:pt x="67680" y="28840"/>
                </a:lnTo>
                <a:lnTo>
                  <a:pt x="67690" y="28840"/>
                </a:lnTo>
                <a:lnTo>
                  <a:pt x="67700" y="28840"/>
                </a:lnTo>
                <a:lnTo>
                  <a:pt x="67910" y="28760"/>
                </a:lnTo>
                <a:lnTo>
                  <a:pt x="67950" y="28750"/>
                </a:lnTo>
                <a:lnTo>
                  <a:pt x="68030" y="28720"/>
                </a:lnTo>
                <a:lnTo>
                  <a:pt x="68060" y="28710"/>
                </a:lnTo>
                <a:lnTo>
                  <a:pt x="68090" y="28700"/>
                </a:lnTo>
                <a:lnTo>
                  <a:pt x="68070" y="28650"/>
                </a:lnTo>
                <a:lnTo>
                  <a:pt x="68050" y="28580"/>
                </a:lnTo>
                <a:lnTo>
                  <a:pt x="68040" y="28580"/>
                </a:lnTo>
                <a:lnTo>
                  <a:pt x="68040" y="28570"/>
                </a:lnTo>
                <a:lnTo>
                  <a:pt x="68040" y="28560"/>
                </a:lnTo>
                <a:lnTo>
                  <a:pt x="68050" y="28560"/>
                </a:lnTo>
                <a:lnTo>
                  <a:pt x="68080" y="28530"/>
                </a:lnTo>
                <a:lnTo>
                  <a:pt x="68090" y="28520"/>
                </a:lnTo>
                <a:lnTo>
                  <a:pt x="68100" y="28520"/>
                </a:lnTo>
                <a:lnTo>
                  <a:pt x="68110" y="28520"/>
                </a:lnTo>
                <a:lnTo>
                  <a:pt x="68110" y="28480"/>
                </a:lnTo>
                <a:lnTo>
                  <a:pt x="68110" y="28460"/>
                </a:lnTo>
                <a:lnTo>
                  <a:pt x="68100" y="28420"/>
                </a:lnTo>
                <a:lnTo>
                  <a:pt x="68100" y="28400"/>
                </a:lnTo>
                <a:lnTo>
                  <a:pt x="68100" y="28390"/>
                </a:lnTo>
                <a:lnTo>
                  <a:pt x="68100" y="28370"/>
                </a:lnTo>
                <a:lnTo>
                  <a:pt x="68100" y="28350"/>
                </a:lnTo>
                <a:lnTo>
                  <a:pt x="68100" y="28300"/>
                </a:lnTo>
                <a:lnTo>
                  <a:pt x="68130" y="28290"/>
                </a:lnTo>
                <a:lnTo>
                  <a:pt x="68160" y="28290"/>
                </a:lnTo>
                <a:lnTo>
                  <a:pt x="68180" y="28280"/>
                </a:lnTo>
                <a:lnTo>
                  <a:pt x="68250" y="28260"/>
                </a:lnTo>
                <a:lnTo>
                  <a:pt x="68260" y="28280"/>
                </a:lnTo>
                <a:lnTo>
                  <a:pt x="68270" y="28280"/>
                </a:lnTo>
                <a:lnTo>
                  <a:pt x="68280" y="28300"/>
                </a:lnTo>
                <a:lnTo>
                  <a:pt x="68290" y="28300"/>
                </a:lnTo>
                <a:lnTo>
                  <a:pt x="68290" y="28320"/>
                </a:lnTo>
                <a:lnTo>
                  <a:pt x="68300" y="28330"/>
                </a:lnTo>
                <a:lnTo>
                  <a:pt x="68310" y="28330"/>
                </a:lnTo>
                <a:lnTo>
                  <a:pt x="68330" y="28380"/>
                </a:lnTo>
                <a:lnTo>
                  <a:pt x="68360" y="28370"/>
                </a:lnTo>
                <a:lnTo>
                  <a:pt x="68390" y="28350"/>
                </a:lnTo>
                <a:lnTo>
                  <a:pt x="68390" y="28340"/>
                </a:lnTo>
                <a:lnTo>
                  <a:pt x="68390" y="28330"/>
                </a:lnTo>
                <a:lnTo>
                  <a:pt x="68410" y="28270"/>
                </a:lnTo>
                <a:lnTo>
                  <a:pt x="68410" y="28250"/>
                </a:lnTo>
                <a:lnTo>
                  <a:pt x="68420" y="28240"/>
                </a:lnTo>
                <a:lnTo>
                  <a:pt x="68420" y="28230"/>
                </a:lnTo>
                <a:lnTo>
                  <a:pt x="68430" y="28230"/>
                </a:lnTo>
                <a:lnTo>
                  <a:pt x="68430" y="28220"/>
                </a:lnTo>
                <a:lnTo>
                  <a:pt x="68430" y="28210"/>
                </a:lnTo>
                <a:lnTo>
                  <a:pt x="68430" y="28200"/>
                </a:lnTo>
                <a:lnTo>
                  <a:pt x="68420" y="28190"/>
                </a:lnTo>
                <a:lnTo>
                  <a:pt x="68590" y="28130"/>
                </a:lnTo>
                <a:lnTo>
                  <a:pt x="68600" y="28130"/>
                </a:lnTo>
                <a:lnTo>
                  <a:pt x="68690" y="28100"/>
                </a:lnTo>
                <a:lnTo>
                  <a:pt x="68700" y="28090"/>
                </a:lnTo>
                <a:lnTo>
                  <a:pt x="68800" y="28090"/>
                </a:lnTo>
                <a:lnTo>
                  <a:pt x="68810" y="28090"/>
                </a:lnTo>
                <a:lnTo>
                  <a:pt x="68820" y="28090"/>
                </a:lnTo>
                <a:lnTo>
                  <a:pt x="68860" y="28090"/>
                </a:lnTo>
                <a:lnTo>
                  <a:pt x="68870" y="28090"/>
                </a:lnTo>
                <a:lnTo>
                  <a:pt x="68880" y="28090"/>
                </a:lnTo>
                <a:lnTo>
                  <a:pt x="68890" y="28090"/>
                </a:lnTo>
                <a:lnTo>
                  <a:pt x="68910" y="28090"/>
                </a:lnTo>
                <a:lnTo>
                  <a:pt x="68940" y="28080"/>
                </a:lnTo>
                <a:lnTo>
                  <a:pt x="68950" y="28080"/>
                </a:lnTo>
                <a:lnTo>
                  <a:pt x="68990" y="28080"/>
                </a:lnTo>
                <a:lnTo>
                  <a:pt x="69000" y="28080"/>
                </a:lnTo>
                <a:lnTo>
                  <a:pt x="69030" y="28080"/>
                </a:lnTo>
                <a:lnTo>
                  <a:pt x="69040" y="28080"/>
                </a:lnTo>
                <a:lnTo>
                  <a:pt x="69070" y="28080"/>
                </a:lnTo>
                <a:lnTo>
                  <a:pt x="69070" y="28090"/>
                </a:lnTo>
                <a:lnTo>
                  <a:pt x="69090" y="28140"/>
                </a:lnTo>
                <a:lnTo>
                  <a:pt x="69100" y="28220"/>
                </a:lnTo>
                <a:lnTo>
                  <a:pt x="69100" y="28230"/>
                </a:lnTo>
                <a:lnTo>
                  <a:pt x="69110" y="28260"/>
                </a:lnTo>
                <a:lnTo>
                  <a:pt x="69110" y="28290"/>
                </a:lnTo>
                <a:lnTo>
                  <a:pt x="69130" y="28350"/>
                </a:lnTo>
                <a:lnTo>
                  <a:pt x="69160" y="28440"/>
                </a:lnTo>
                <a:lnTo>
                  <a:pt x="69080" y="28480"/>
                </a:lnTo>
                <a:lnTo>
                  <a:pt x="69040" y="28510"/>
                </a:lnTo>
                <a:lnTo>
                  <a:pt x="69040" y="28520"/>
                </a:lnTo>
                <a:lnTo>
                  <a:pt x="69050" y="28540"/>
                </a:lnTo>
                <a:lnTo>
                  <a:pt x="69050" y="28550"/>
                </a:lnTo>
                <a:lnTo>
                  <a:pt x="69050" y="28560"/>
                </a:lnTo>
                <a:lnTo>
                  <a:pt x="69060" y="28560"/>
                </a:lnTo>
                <a:lnTo>
                  <a:pt x="69060" y="28570"/>
                </a:lnTo>
                <a:lnTo>
                  <a:pt x="69070" y="28570"/>
                </a:lnTo>
                <a:lnTo>
                  <a:pt x="69070" y="28580"/>
                </a:lnTo>
                <a:lnTo>
                  <a:pt x="69100" y="28620"/>
                </a:lnTo>
                <a:lnTo>
                  <a:pt x="69140" y="28620"/>
                </a:lnTo>
                <a:lnTo>
                  <a:pt x="69180" y="28630"/>
                </a:lnTo>
                <a:lnTo>
                  <a:pt x="69190" y="28630"/>
                </a:lnTo>
                <a:lnTo>
                  <a:pt x="69200" y="28630"/>
                </a:lnTo>
                <a:lnTo>
                  <a:pt x="69210" y="28670"/>
                </a:lnTo>
                <a:lnTo>
                  <a:pt x="69210" y="28680"/>
                </a:lnTo>
                <a:lnTo>
                  <a:pt x="69220" y="28680"/>
                </a:lnTo>
                <a:lnTo>
                  <a:pt x="69220" y="28700"/>
                </a:lnTo>
                <a:lnTo>
                  <a:pt x="69230" y="28720"/>
                </a:lnTo>
                <a:lnTo>
                  <a:pt x="69240" y="28730"/>
                </a:lnTo>
                <a:lnTo>
                  <a:pt x="69240" y="28780"/>
                </a:lnTo>
                <a:lnTo>
                  <a:pt x="69240" y="28790"/>
                </a:lnTo>
                <a:lnTo>
                  <a:pt x="69250" y="28820"/>
                </a:lnTo>
                <a:lnTo>
                  <a:pt x="69260" y="28820"/>
                </a:lnTo>
                <a:lnTo>
                  <a:pt x="69310" y="28890"/>
                </a:lnTo>
                <a:lnTo>
                  <a:pt x="69400" y="28930"/>
                </a:lnTo>
                <a:lnTo>
                  <a:pt x="69410" y="28940"/>
                </a:lnTo>
                <a:lnTo>
                  <a:pt x="69420" y="28990"/>
                </a:lnTo>
                <a:lnTo>
                  <a:pt x="69420" y="29030"/>
                </a:lnTo>
                <a:lnTo>
                  <a:pt x="69430" y="29050"/>
                </a:lnTo>
                <a:lnTo>
                  <a:pt x="69430" y="29090"/>
                </a:lnTo>
                <a:lnTo>
                  <a:pt x="69450" y="29150"/>
                </a:lnTo>
                <a:lnTo>
                  <a:pt x="69450" y="29180"/>
                </a:lnTo>
                <a:lnTo>
                  <a:pt x="69490" y="29180"/>
                </a:lnTo>
                <a:lnTo>
                  <a:pt x="69520" y="29170"/>
                </a:lnTo>
                <a:lnTo>
                  <a:pt x="69590" y="29160"/>
                </a:lnTo>
                <a:lnTo>
                  <a:pt x="69600" y="29250"/>
                </a:lnTo>
                <a:lnTo>
                  <a:pt x="69600" y="29270"/>
                </a:lnTo>
                <a:lnTo>
                  <a:pt x="69650" y="29260"/>
                </a:lnTo>
                <a:lnTo>
                  <a:pt x="69700" y="29250"/>
                </a:lnTo>
                <a:lnTo>
                  <a:pt x="69760" y="29240"/>
                </a:lnTo>
                <a:lnTo>
                  <a:pt x="69840" y="29240"/>
                </a:lnTo>
                <a:lnTo>
                  <a:pt x="69910" y="29230"/>
                </a:lnTo>
                <a:lnTo>
                  <a:pt x="69980" y="29230"/>
                </a:lnTo>
                <a:lnTo>
                  <a:pt x="70000" y="29240"/>
                </a:lnTo>
                <a:lnTo>
                  <a:pt x="70100" y="29290"/>
                </a:lnTo>
                <a:lnTo>
                  <a:pt x="70120" y="29280"/>
                </a:lnTo>
                <a:lnTo>
                  <a:pt x="70230" y="29220"/>
                </a:lnTo>
                <a:lnTo>
                  <a:pt x="70230" y="29210"/>
                </a:lnTo>
                <a:lnTo>
                  <a:pt x="70210" y="29180"/>
                </a:lnTo>
                <a:lnTo>
                  <a:pt x="70180" y="29130"/>
                </a:lnTo>
                <a:lnTo>
                  <a:pt x="70160" y="29100"/>
                </a:lnTo>
                <a:lnTo>
                  <a:pt x="70290" y="29030"/>
                </a:lnTo>
                <a:lnTo>
                  <a:pt x="70330" y="29010"/>
                </a:lnTo>
                <a:lnTo>
                  <a:pt x="70340" y="29000"/>
                </a:lnTo>
                <a:lnTo>
                  <a:pt x="70370" y="29010"/>
                </a:lnTo>
                <a:lnTo>
                  <a:pt x="70450" y="28990"/>
                </a:lnTo>
                <a:lnTo>
                  <a:pt x="70470" y="29000"/>
                </a:lnTo>
                <a:lnTo>
                  <a:pt x="70530" y="29010"/>
                </a:lnTo>
                <a:lnTo>
                  <a:pt x="70560" y="29010"/>
                </a:lnTo>
                <a:lnTo>
                  <a:pt x="70640" y="28990"/>
                </a:lnTo>
                <a:lnTo>
                  <a:pt x="70640" y="28920"/>
                </a:lnTo>
                <a:lnTo>
                  <a:pt x="70640" y="28900"/>
                </a:lnTo>
                <a:lnTo>
                  <a:pt x="70640" y="28870"/>
                </a:lnTo>
                <a:lnTo>
                  <a:pt x="70640" y="28820"/>
                </a:lnTo>
                <a:lnTo>
                  <a:pt x="70630" y="28820"/>
                </a:lnTo>
                <a:lnTo>
                  <a:pt x="70630" y="28810"/>
                </a:lnTo>
                <a:lnTo>
                  <a:pt x="70630" y="28740"/>
                </a:lnTo>
                <a:lnTo>
                  <a:pt x="70630" y="28720"/>
                </a:lnTo>
                <a:lnTo>
                  <a:pt x="70670" y="28710"/>
                </a:lnTo>
                <a:lnTo>
                  <a:pt x="70720" y="28690"/>
                </a:lnTo>
                <a:lnTo>
                  <a:pt x="70770" y="28680"/>
                </a:lnTo>
                <a:lnTo>
                  <a:pt x="70800" y="28680"/>
                </a:lnTo>
                <a:lnTo>
                  <a:pt x="70820" y="28670"/>
                </a:lnTo>
                <a:lnTo>
                  <a:pt x="70830" y="28670"/>
                </a:lnTo>
                <a:lnTo>
                  <a:pt x="70870" y="28540"/>
                </a:lnTo>
                <a:lnTo>
                  <a:pt x="70870" y="28530"/>
                </a:lnTo>
                <a:lnTo>
                  <a:pt x="70880" y="28530"/>
                </a:lnTo>
                <a:lnTo>
                  <a:pt x="70880" y="28520"/>
                </a:lnTo>
                <a:lnTo>
                  <a:pt x="70840" y="28480"/>
                </a:lnTo>
                <a:lnTo>
                  <a:pt x="70790" y="28400"/>
                </a:lnTo>
                <a:lnTo>
                  <a:pt x="70780" y="28360"/>
                </a:lnTo>
                <a:lnTo>
                  <a:pt x="70780" y="28330"/>
                </a:lnTo>
                <a:lnTo>
                  <a:pt x="70780" y="28300"/>
                </a:lnTo>
                <a:lnTo>
                  <a:pt x="70770" y="28260"/>
                </a:lnTo>
                <a:lnTo>
                  <a:pt x="70760" y="28160"/>
                </a:lnTo>
                <a:lnTo>
                  <a:pt x="70740" y="28070"/>
                </a:lnTo>
                <a:lnTo>
                  <a:pt x="70830" y="28060"/>
                </a:lnTo>
                <a:lnTo>
                  <a:pt x="70910" y="28050"/>
                </a:lnTo>
                <a:lnTo>
                  <a:pt x="70970" y="28040"/>
                </a:lnTo>
                <a:lnTo>
                  <a:pt x="71010" y="28030"/>
                </a:lnTo>
                <a:lnTo>
                  <a:pt x="71020" y="28030"/>
                </a:lnTo>
                <a:lnTo>
                  <a:pt x="71010" y="28030"/>
                </a:lnTo>
                <a:lnTo>
                  <a:pt x="71010" y="28020"/>
                </a:lnTo>
                <a:lnTo>
                  <a:pt x="71010" y="28010"/>
                </a:lnTo>
                <a:lnTo>
                  <a:pt x="71000" y="28010"/>
                </a:lnTo>
                <a:lnTo>
                  <a:pt x="71000" y="28000"/>
                </a:lnTo>
                <a:lnTo>
                  <a:pt x="70990" y="27980"/>
                </a:lnTo>
                <a:lnTo>
                  <a:pt x="70990" y="27970"/>
                </a:lnTo>
                <a:lnTo>
                  <a:pt x="70980" y="27960"/>
                </a:lnTo>
                <a:lnTo>
                  <a:pt x="70980" y="27950"/>
                </a:lnTo>
                <a:lnTo>
                  <a:pt x="70980" y="27940"/>
                </a:lnTo>
                <a:lnTo>
                  <a:pt x="70970" y="27940"/>
                </a:lnTo>
                <a:lnTo>
                  <a:pt x="70970" y="27930"/>
                </a:lnTo>
                <a:lnTo>
                  <a:pt x="70980" y="27920"/>
                </a:lnTo>
                <a:lnTo>
                  <a:pt x="70990" y="27900"/>
                </a:lnTo>
                <a:lnTo>
                  <a:pt x="71000" y="27890"/>
                </a:lnTo>
                <a:lnTo>
                  <a:pt x="70990" y="27880"/>
                </a:lnTo>
                <a:lnTo>
                  <a:pt x="70990" y="27870"/>
                </a:lnTo>
                <a:lnTo>
                  <a:pt x="70990" y="27850"/>
                </a:lnTo>
                <a:lnTo>
                  <a:pt x="70990" y="27830"/>
                </a:lnTo>
                <a:lnTo>
                  <a:pt x="70980" y="27830"/>
                </a:lnTo>
                <a:lnTo>
                  <a:pt x="70980" y="27820"/>
                </a:lnTo>
                <a:lnTo>
                  <a:pt x="70970" y="27760"/>
                </a:lnTo>
                <a:lnTo>
                  <a:pt x="70970" y="27750"/>
                </a:lnTo>
                <a:lnTo>
                  <a:pt x="70960" y="27740"/>
                </a:lnTo>
                <a:lnTo>
                  <a:pt x="70960" y="27730"/>
                </a:lnTo>
                <a:lnTo>
                  <a:pt x="71000" y="27690"/>
                </a:lnTo>
                <a:lnTo>
                  <a:pt x="71070" y="27670"/>
                </a:lnTo>
                <a:lnTo>
                  <a:pt x="71100" y="27670"/>
                </a:lnTo>
                <a:lnTo>
                  <a:pt x="71230" y="27640"/>
                </a:lnTo>
                <a:lnTo>
                  <a:pt x="71220" y="27570"/>
                </a:lnTo>
                <a:lnTo>
                  <a:pt x="71200" y="27510"/>
                </a:lnTo>
                <a:lnTo>
                  <a:pt x="71190" y="27460"/>
                </a:lnTo>
                <a:lnTo>
                  <a:pt x="71300" y="27440"/>
                </a:lnTo>
                <a:lnTo>
                  <a:pt x="71310" y="27430"/>
                </a:lnTo>
                <a:lnTo>
                  <a:pt x="71320" y="27430"/>
                </a:lnTo>
                <a:lnTo>
                  <a:pt x="71430" y="27410"/>
                </a:lnTo>
                <a:lnTo>
                  <a:pt x="71430" y="27420"/>
                </a:lnTo>
                <a:lnTo>
                  <a:pt x="71440" y="27420"/>
                </a:lnTo>
                <a:lnTo>
                  <a:pt x="71450" y="27430"/>
                </a:lnTo>
                <a:lnTo>
                  <a:pt x="71450" y="27440"/>
                </a:lnTo>
                <a:lnTo>
                  <a:pt x="71460" y="27440"/>
                </a:lnTo>
                <a:lnTo>
                  <a:pt x="71470" y="27440"/>
                </a:lnTo>
                <a:lnTo>
                  <a:pt x="71480" y="27440"/>
                </a:lnTo>
                <a:lnTo>
                  <a:pt x="71480" y="27430"/>
                </a:lnTo>
                <a:lnTo>
                  <a:pt x="71480" y="27400"/>
                </a:lnTo>
                <a:lnTo>
                  <a:pt x="71500" y="27390"/>
                </a:lnTo>
                <a:lnTo>
                  <a:pt x="71520" y="27390"/>
                </a:lnTo>
                <a:lnTo>
                  <a:pt x="71700" y="27350"/>
                </a:lnTo>
                <a:lnTo>
                  <a:pt x="71730" y="27340"/>
                </a:lnTo>
                <a:lnTo>
                  <a:pt x="71800" y="27380"/>
                </a:lnTo>
                <a:lnTo>
                  <a:pt x="71860" y="27420"/>
                </a:lnTo>
                <a:lnTo>
                  <a:pt x="71910" y="27440"/>
                </a:lnTo>
                <a:lnTo>
                  <a:pt x="71950" y="27470"/>
                </a:lnTo>
                <a:lnTo>
                  <a:pt x="71910" y="27530"/>
                </a:lnTo>
                <a:lnTo>
                  <a:pt x="71920" y="27580"/>
                </a:lnTo>
                <a:lnTo>
                  <a:pt x="71980" y="27670"/>
                </a:lnTo>
                <a:lnTo>
                  <a:pt x="71910" y="27750"/>
                </a:lnTo>
                <a:lnTo>
                  <a:pt x="71910" y="27760"/>
                </a:lnTo>
                <a:lnTo>
                  <a:pt x="71990" y="27760"/>
                </a:lnTo>
                <a:lnTo>
                  <a:pt x="72120" y="27760"/>
                </a:lnTo>
                <a:lnTo>
                  <a:pt x="72150" y="27760"/>
                </a:lnTo>
                <a:lnTo>
                  <a:pt x="72190" y="27760"/>
                </a:lnTo>
                <a:lnTo>
                  <a:pt x="72270" y="27760"/>
                </a:lnTo>
                <a:lnTo>
                  <a:pt x="72310" y="27740"/>
                </a:lnTo>
                <a:lnTo>
                  <a:pt x="72330" y="27730"/>
                </a:lnTo>
                <a:lnTo>
                  <a:pt x="72350" y="27720"/>
                </a:lnTo>
                <a:lnTo>
                  <a:pt x="72410" y="27700"/>
                </a:lnTo>
                <a:lnTo>
                  <a:pt x="72440" y="27690"/>
                </a:lnTo>
                <a:lnTo>
                  <a:pt x="72480" y="27670"/>
                </a:lnTo>
                <a:lnTo>
                  <a:pt x="72560" y="27620"/>
                </a:lnTo>
                <a:lnTo>
                  <a:pt x="72570" y="27620"/>
                </a:lnTo>
                <a:lnTo>
                  <a:pt x="72630" y="27580"/>
                </a:lnTo>
                <a:lnTo>
                  <a:pt x="72660" y="27560"/>
                </a:lnTo>
                <a:lnTo>
                  <a:pt x="72720" y="27520"/>
                </a:lnTo>
                <a:lnTo>
                  <a:pt x="72740" y="27510"/>
                </a:lnTo>
                <a:lnTo>
                  <a:pt x="72770" y="27490"/>
                </a:lnTo>
                <a:lnTo>
                  <a:pt x="72820" y="27460"/>
                </a:lnTo>
                <a:lnTo>
                  <a:pt x="72880" y="27420"/>
                </a:lnTo>
                <a:lnTo>
                  <a:pt x="72920" y="27400"/>
                </a:lnTo>
                <a:lnTo>
                  <a:pt x="72940" y="27390"/>
                </a:lnTo>
                <a:lnTo>
                  <a:pt x="72950" y="27370"/>
                </a:lnTo>
                <a:lnTo>
                  <a:pt x="72990" y="27310"/>
                </a:lnTo>
                <a:lnTo>
                  <a:pt x="73000" y="27300"/>
                </a:lnTo>
                <a:lnTo>
                  <a:pt x="73020" y="27280"/>
                </a:lnTo>
                <a:lnTo>
                  <a:pt x="73020" y="27270"/>
                </a:lnTo>
                <a:lnTo>
                  <a:pt x="73040" y="27260"/>
                </a:lnTo>
                <a:lnTo>
                  <a:pt x="73070" y="27240"/>
                </a:lnTo>
                <a:lnTo>
                  <a:pt x="73120" y="27210"/>
                </a:lnTo>
                <a:lnTo>
                  <a:pt x="73150" y="27200"/>
                </a:lnTo>
                <a:lnTo>
                  <a:pt x="73160" y="27190"/>
                </a:lnTo>
                <a:lnTo>
                  <a:pt x="73220" y="27160"/>
                </a:lnTo>
                <a:lnTo>
                  <a:pt x="73260" y="27150"/>
                </a:lnTo>
                <a:lnTo>
                  <a:pt x="73400" y="27090"/>
                </a:lnTo>
                <a:lnTo>
                  <a:pt x="73470" y="27060"/>
                </a:lnTo>
                <a:lnTo>
                  <a:pt x="73540" y="27030"/>
                </a:lnTo>
                <a:lnTo>
                  <a:pt x="73660" y="26970"/>
                </a:lnTo>
                <a:lnTo>
                  <a:pt x="73860" y="26890"/>
                </a:lnTo>
                <a:lnTo>
                  <a:pt x="73880" y="26880"/>
                </a:lnTo>
                <a:lnTo>
                  <a:pt x="73960" y="26850"/>
                </a:lnTo>
                <a:lnTo>
                  <a:pt x="73980" y="26840"/>
                </a:lnTo>
                <a:lnTo>
                  <a:pt x="74010" y="26830"/>
                </a:lnTo>
                <a:lnTo>
                  <a:pt x="74070" y="26800"/>
                </a:lnTo>
                <a:lnTo>
                  <a:pt x="74100" y="26790"/>
                </a:lnTo>
                <a:lnTo>
                  <a:pt x="74130" y="26780"/>
                </a:lnTo>
                <a:lnTo>
                  <a:pt x="74140" y="26920"/>
                </a:lnTo>
                <a:lnTo>
                  <a:pt x="74210" y="26970"/>
                </a:lnTo>
                <a:lnTo>
                  <a:pt x="74230" y="26980"/>
                </a:lnTo>
                <a:lnTo>
                  <a:pt x="74290" y="26960"/>
                </a:lnTo>
                <a:lnTo>
                  <a:pt x="74300" y="26980"/>
                </a:lnTo>
                <a:lnTo>
                  <a:pt x="74300" y="27010"/>
                </a:lnTo>
                <a:lnTo>
                  <a:pt x="74310" y="27060"/>
                </a:lnTo>
                <a:lnTo>
                  <a:pt x="74320" y="27140"/>
                </a:lnTo>
                <a:lnTo>
                  <a:pt x="74320" y="27170"/>
                </a:lnTo>
                <a:lnTo>
                  <a:pt x="74330" y="27200"/>
                </a:lnTo>
                <a:lnTo>
                  <a:pt x="74340" y="27200"/>
                </a:lnTo>
                <a:lnTo>
                  <a:pt x="74340" y="27210"/>
                </a:lnTo>
                <a:lnTo>
                  <a:pt x="74350" y="27210"/>
                </a:lnTo>
                <a:lnTo>
                  <a:pt x="74360" y="27210"/>
                </a:lnTo>
                <a:lnTo>
                  <a:pt x="74370" y="27210"/>
                </a:lnTo>
                <a:lnTo>
                  <a:pt x="74380" y="27210"/>
                </a:lnTo>
                <a:lnTo>
                  <a:pt x="74390" y="27210"/>
                </a:lnTo>
                <a:lnTo>
                  <a:pt x="74400" y="27210"/>
                </a:lnTo>
                <a:lnTo>
                  <a:pt x="74410" y="27210"/>
                </a:lnTo>
                <a:lnTo>
                  <a:pt x="74420" y="27210"/>
                </a:lnTo>
                <a:lnTo>
                  <a:pt x="74430" y="27200"/>
                </a:lnTo>
                <a:lnTo>
                  <a:pt x="74440" y="27200"/>
                </a:lnTo>
                <a:lnTo>
                  <a:pt x="74450" y="27200"/>
                </a:lnTo>
                <a:lnTo>
                  <a:pt x="74450" y="27210"/>
                </a:lnTo>
                <a:lnTo>
                  <a:pt x="74460" y="27210"/>
                </a:lnTo>
                <a:lnTo>
                  <a:pt x="74460" y="27220"/>
                </a:lnTo>
                <a:lnTo>
                  <a:pt x="74480" y="27270"/>
                </a:lnTo>
                <a:lnTo>
                  <a:pt x="74480" y="27280"/>
                </a:lnTo>
                <a:lnTo>
                  <a:pt x="74480" y="27290"/>
                </a:lnTo>
                <a:lnTo>
                  <a:pt x="74490" y="27290"/>
                </a:lnTo>
                <a:lnTo>
                  <a:pt x="74500" y="27290"/>
                </a:lnTo>
                <a:lnTo>
                  <a:pt x="74530" y="27310"/>
                </a:lnTo>
                <a:lnTo>
                  <a:pt x="74540" y="27310"/>
                </a:lnTo>
                <a:lnTo>
                  <a:pt x="74570" y="27320"/>
                </a:lnTo>
                <a:lnTo>
                  <a:pt x="74570" y="27330"/>
                </a:lnTo>
                <a:lnTo>
                  <a:pt x="74600" y="27340"/>
                </a:lnTo>
                <a:lnTo>
                  <a:pt x="74640" y="27360"/>
                </a:lnTo>
                <a:lnTo>
                  <a:pt x="74670" y="27370"/>
                </a:lnTo>
                <a:lnTo>
                  <a:pt x="74690" y="27410"/>
                </a:lnTo>
                <a:lnTo>
                  <a:pt x="74700" y="27440"/>
                </a:lnTo>
                <a:lnTo>
                  <a:pt x="74720" y="27480"/>
                </a:lnTo>
                <a:lnTo>
                  <a:pt x="74680" y="27560"/>
                </a:lnTo>
                <a:lnTo>
                  <a:pt x="74680" y="27580"/>
                </a:lnTo>
                <a:lnTo>
                  <a:pt x="74650" y="27650"/>
                </a:lnTo>
                <a:lnTo>
                  <a:pt x="74640" y="27660"/>
                </a:lnTo>
                <a:lnTo>
                  <a:pt x="74630" y="27670"/>
                </a:lnTo>
                <a:lnTo>
                  <a:pt x="74630" y="27680"/>
                </a:lnTo>
                <a:lnTo>
                  <a:pt x="74620" y="27700"/>
                </a:lnTo>
                <a:lnTo>
                  <a:pt x="74620" y="27710"/>
                </a:lnTo>
                <a:lnTo>
                  <a:pt x="74610" y="27730"/>
                </a:lnTo>
                <a:lnTo>
                  <a:pt x="74600" y="27750"/>
                </a:lnTo>
                <a:lnTo>
                  <a:pt x="74590" y="27760"/>
                </a:lnTo>
                <a:lnTo>
                  <a:pt x="74590" y="27770"/>
                </a:lnTo>
                <a:lnTo>
                  <a:pt x="74590" y="27780"/>
                </a:lnTo>
                <a:lnTo>
                  <a:pt x="74590" y="27790"/>
                </a:lnTo>
                <a:lnTo>
                  <a:pt x="74600" y="27800"/>
                </a:lnTo>
                <a:lnTo>
                  <a:pt x="74600" y="27810"/>
                </a:lnTo>
                <a:lnTo>
                  <a:pt x="74610" y="27820"/>
                </a:lnTo>
                <a:lnTo>
                  <a:pt x="74620" y="27830"/>
                </a:lnTo>
                <a:lnTo>
                  <a:pt x="74630" y="27830"/>
                </a:lnTo>
                <a:lnTo>
                  <a:pt x="74630" y="27840"/>
                </a:lnTo>
                <a:lnTo>
                  <a:pt x="74660" y="27860"/>
                </a:lnTo>
                <a:lnTo>
                  <a:pt x="74660" y="27870"/>
                </a:lnTo>
                <a:lnTo>
                  <a:pt x="74670" y="27870"/>
                </a:lnTo>
                <a:lnTo>
                  <a:pt x="74700" y="27900"/>
                </a:lnTo>
                <a:lnTo>
                  <a:pt x="74710" y="27900"/>
                </a:lnTo>
                <a:lnTo>
                  <a:pt x="74720" y="27910"/>
                </a:lnTo>
                <a:lnTo>
                  <a:pt x="74750" y="27910"/>
                </a:lnTo>
                <a:lnTo>
                  <a:pt x="74760" y="27900"/>
                </a:lnTo>
                <a:lnTo>
                  <a:pt x="74780" y="27900"/>
                </a:lnTo>
                <a:lnTo>
                  <a:pt x="74800" y="28030"/>
                </a:lnTo>
                <a:lnTo>
                  <a:pt x="74820" y="28160"/>
                </a:lnTo>
                <a:lnTo>
                  <a:pt x="74820" y="28190"/>
                </a:lnTo>
                <a:lnTo>
                  <a:pt x="74740" y="28200"/>
                </a:lnTo>
                <a:lnTo>
                  <a:pt x="74730" y="28210"/>
                </a:lnTo>
                <a:lnTo>
                  <a:pt x="74700" y="28240"/>
                </a:lnTo>
                <a:lnTo>
                  <a:pt x="74690" y="28270"/>
                </a:lnTo>
                <a:lnTo>
                  <a:pt x="74690" y="28280"/>
                </a:lnTo>
                <a:lnTo>
                  <a:pt x="74690" y="28350"/>
                </a:lnTo>
                <a:lnTo>
                  <a:pt x="74700" y="28420"/>
                </a:lnTo>
                <a:lnTo>
                  <a:pt x="74690" y="28450"/>
                </a:lnTo>
                <a:lnTo>
                  <a:pt x="74710" y="28500"/>
                </a:lnTo>
                <a:lnTo>
                  <a:pt x="74740" y="28650"/>
                </a:lnTo>
                <a:lnTo>
                  <a:pt x="74740" y="28660"/>
                </a:lnTo>
                <a:lnTo>
                  <a:pt x="74750" y="28660"/>
                </a:lnTo>
                <a:lnTo>
                  <a:pt x="74750" y="28670"/>
                </a:lnTo>
                <a:lnTo>
                  <a:pt x="74760" y="28670"/>
                </a:lnTo>
                <a:lnTo>
                  <a:pt x="74750" y="28680"/>
                </a:lnTo>
                <a:lnTo>
                  <a:pt x="74760" y="28680"/>
                </a:lnTo>
                <a:lnTo>
                  <a:pt x="74760" y="28690"/>
                </a:lnTo>
                <a:lnTo>
                  <a:pt x="74770" y="28690"/>
                </a:lnTo>
                <a:lnTo>
                  <a:pt x="74770" y="28700"/>
                </a:lnTo>
                <a:lnTo>
                  <a:pt x="74770" y="28710"/>
                </a:lnTo>
                <a:lnTo>
                  <a:pt x="74770" y="28720"/>
                </a:lnTo>
                <a:lnTo>
                  <a:pt x="74780" y="28720"/>
                </a:lnTo>
                <a:lnTo>
                  <a:pt x="74780" y="28730"/>
                </a:lnTo>
                <a:lnTo>
                  <a:pt x="74780" y="28720"/>
                </a:lnTo>
                <a:lnTo>
                  <a:pt x="74790" y="28720"/>
                </a:lnTo>
                <a:lnTo>
                  <a:pt x="74790" y="28730"/>
                </a:lnTo>
                <a:lnTo>
                  <a:pt x="74780" y="28730"/>
                </a:lnTo>
                <a:lnTo>
                  <a:pt x="74780" y="28740"/>
                </a:lnTo>
                <a:lnTo>
                  <a:pt x="74780" y="28750"/>
                </a:lnTo>
                <a:lnTo>
                  <a:pt x="74780" y="28760"/>
                </a:lnTo>
                <a:lnTo>
                  <a:pt x="74770" y="28760"/>
                </a:lnTo>
                <a:lnTo>
                  <a:pt x="74770" y="28770"/>
                </a:lnTo>
                <a:lnTo>
                  <a:pt x="74780" y="28770"/>
                </a:lnTo>
                <a:lnTo>
                  <a:pt x="74780" y="28780"/>
                </a:lnTo>
                <a:lnTo>
                  <a:pt x="74790" y="28780"/>
                </a:lnTo>
                <a:lnTo>
                  <a:pt x="74790" y="28790"/>
                </a:lnTo>
                <a:lnTo>
                  <a:pt x="74780" y="28790"/>
                </a:lnTo>
                <a:lnTo>
                  <a:pt x="74780" y="28800"/>
                </a:lnTo>
                <a:lnTo>
                  <a:pt x="74790" y="28800"/>
                </a:lnTo>
                <a:lnTo>
                  <a:pt x="74790" y="28810"/>
                </a:lnTo>
                <a:lnTo>
                  <a:pt x="74800" y="28810"/>
                </a:lnTo>
                <a:lnTo>
                  <a:pt x="74800" y="28820"/>
                </a:lnTo>
                <a:lnTo>
                  <a:pt x="74790" y="28820"/>
                </a:lnTo>
                <a:lnTo>
                  <a:pt x="74800" y="28820"/>
                </a:lnTo>
                <a:lnTo>
                  <a:pt x="74800" y="28830"/>
                </a:lnTo>
                <a:lnTo>
                  <a:pt x="74810" y="28830"/>
                </a:lnTo>
                <a:lnTo>
                  <a:pt x="74810" y="28840"/>
                </a:lnTo>
                <a:lnTo>
                  <a:pt x="74810" y="28850"/>
                </a:lnTo>
                <a:lnTo>
                  <a:pt x="74800" y="28850"/>
                </a:lnTo>
                <a:lnTo>
                  <a:pt x="74800" y="28860"/>
                </a:lnTo>
                <a:lnTo>
                  <a:pt x="74810" y="28860"/>
                </a:lnTo>
                <a:lnTo>
                  <a:pt x="74800" y="28860"/>
                </a:lnTo>
                <a:lnTo>
                  <a:pt x="74800" y="28870"/>
                </a:lnTo>
                <a:lnTo>
                  <a:pt x="74810" y="28870"/>
                </a:lnTo>
                <a:lnTo>
                  <a:pt x="74810" y="28880"/>
                </a:lnTo>
                <a:lnTo>
                  <a:pt x="74800" y="28880"/>
                </a:lnTo>
                <a:lnTo>
                  <a:pt x="74800" y="28890"/>
                </a:lnTo>
                <a:lnTo>
                  <a:pt x="74800" y="28900"/>
                </a:lnTo>
                <a:lnTo>
                  <a:pt x="74800" y="28910"/>
                </a:lnTo>
                <a:lnTo>
                  <a:pt x="74790" y="28920"/>
                </a:lnTo>
                <a:lnTo>
                  <a:pt x="74800" y="28920"/>
                </a:lnTo>
                <a:lnTo>
                  <a:pt x="74800" y="28930"/>
                </a:lnTo>
                <a:lnTo>
                  <a:pt x="74790" y="28930"/>
                </a:lnTo>
                <a:lnTo>
                  <a:pt x="74790" y="28940"/>
                </a:lnTo>
                <a:lnTo>
                  <a:pt x="74790" y="28950"/>
                </a:lnTo>
                <a:lnTo>
                  <a:pt x="74800" y="28950"/>
                </a:lnTo>
                <a:lnTo>
                  <a:pt x="74800" y="28940"/>
                </a:lnTo>
                <a:lnTo>
                  <a:pt x="74810" y="28940"/>
                </a:lnTo>
                <a:lnTo>
                  <a:pt x="74810" y="28950"/>
                </a:lnTo>
                <a:lnTo>
                  <a:pt x="74820" y="28950"/>
                </a:lnTo>
                <a:lnTo>
                  <a:pt x="74820" y="28960"/>
                </a:lnTo>
                <a:lnTo>
                  <a:pt x="74810" y="28960"/>
                </a:lnTo>
                <a:lnTo>
                  <a:pt x="74820" y="28960"/>
                </a:lnTo>
                <a:lnTo>
                  <a:pt x="74830" y="28960"/>
                </a:lnTo>
                <a:lnTo>
                  <a:pt x="74830" y="28970"/>
                </a:lnTo>
                <a:lnTo>
                  <a:pt x="74830" y="28980"/>
                </a:lnTo>
                <a:lnTo>
                  <a:pt x="74840" y="28980"/>
                </a:lnTo>
                <a:lnTo>
                  <a:pt x="74840" y="28990"/>
                </a:lnTo>
                <a:lnTo>
                  <a:pt x="74830" y="28990"/>
                </a:lnTo>
                <a:lnTo>
                  <a:pt x="74840" y="28990"/>
                </a:lnTo>
                <a:lnTo>
                  <a:pt x="74840" y="29000"/>
                </a:lnTo>
                <a:lnTo>
                  <a:pt x="74840" y="29010"/>
                </a:lnTo>
                <a:lnTo>
                  <a:pt x="74850" y="29010"/>
                </a:lnTo>
                <a:lnTo>
                  <a:pt x="74840" y="29010"/>
                </a:lnTo>
                <a:lnTo>
                  <a:pt x="74840" y="29020"/>
                </a:lnTo>
                <a:lnTo>
                  <a:pt x="74850" y="29020"/>
                </a:lnTo>
                <a:lnTo>
                  <a:pt x="74850" y="29030"/>
                </a:lnTo>
                <a:lnTo>
                  <a:pt x="74860" y="29030"/>
                </a:lnTo>
                <a:lnTo>
                  <a:pt x="74850" y="29030"/>
                </a:lnTo>
                <a:lnTo>
                  <a:pt x="74850" y="29040"/>
                </a:lnTo>
                <a:lnTo>
                  <a:pt x="74840" y="29040"/>
                </a:lnTo>
                <a:lnTo>
                  <a:pt x="74840" y="29050"/>
                </a:lnTo>
                <a:lnTo>
                  <a:pt x="74850" y="29050"/>
                </a:lnTo>
                <a:lnTo>
                  <a:pt x="74860" y="29050"/>
                </a:lnTo>
                <a:lnTo>
                  <a:pt x="74860" y="29060"/>
                </a:lnTo>
                <a:lnTo>
                  <a:pt x="74870" y="29060"/>
                </a:lnTo>
                <a:lnTo>
                  <a:pt x="74870" y="29050"/>
                </a:lnTo>
                <a:lnTo>
                  <a:pt x="74870" y="29060"/>
                </a:lnTo>
                <a:lnTo>
                  <a:pt x="74870" y="29070"/>
                </a:lnTo>
                <a:lnTo>
                  <a:pt x="74860" y="29070"/>
                </a:lnTo>
                <a:lnTo>
                  <a:pt x="74870" y="29070"/>
                </a:lnTo>
                <a:lnTo>
                  <a:pt x="74870" y="29080"/>
                </a:lnTo>
                <a:lnTo>
                  <a:pt x="74860" y="29080"/>
                </a:lnTo>
                <a:lnTo>
                  <a:pt x="74850" y="29080"/>
                </a:lnTo>
                <a:lnTo>
                  <a:pt x="74850" y="29090"/>
                </a:lnTo>
                <a:lnTo>
                  <a:pt x="74860" y="29090"/>
                </a:lnTo>
                <a:lnTo>
                  <a:pt x="74870" y="29090"/>
                </a:lnTo>
                <a:lnTo>
                  <a:pt x="74860" y="29090"/>
                </a:lnTo>
                <a:lnTo>
                  <a:pt x="74860" y="29100"/>
                </a:lnTo>
                <a:lnTo>
                  <a:pt x="74860" y="29110"/>
                </a:lnTo>
                <a:lnTo>
                  <a:pt x="74870" y="29110"/>
                </a:lnTo>
                <a:lnTo>
                  <a:pt x="74880" y="29110"/>
                </a:lnTo>
                <a:lnTo>
                  <a:pt x="74880" y="29100"/>
                </a:lnTo>
                <a:lnTo>
                  <a:pt x="74880" y="29110"/>
                </a:lnTo>
                <a:lnTo>
                  <a:pt x="74890" y="29100"/>
                </a:lnTo>
                <a:lnTo>
                  <a:pt x="74890" y="29110"/>
                </a:lnTo>
                <a:lnTo>
                  <a:pt x="74900" y="29110"/>
                </a:lnTo>
                <a:lnTo>
                  <a:pt x="74900" y="29120"/>
                </a:lnTo>
                <a:lnTo>
                  <a:pt x="74890" y="29120"/>
                </a:lnTo>
                <a:lnTo>
                  <a:pt x="74900" y="29130"/>
                </a:lnTo>
                <a:lnTo>
                  <a:pt x="74910" y="29130"/>
                </a:lnTo>
                <a:lnTo>
                  <a:pt x="74910" y="29140"/>
                </a:lnTo>
                <a:lnTo>
                  <a:pt x="74910" y="29130"/>
                </a:lnTo>
                <a:lnTo>
                  <a:pt x="74920" y="29130"/>
                </a:lnTo>
                <a:lnTo>
                  <a:pt x="74920" y="29140"/>
                </a:lnTo>
                <a:lnTo>
                  <a:pt x="74910" y="29140"/>
                </a:lnTo>
                <a:lnTo>
                  <a:pt x="74910" y="29150"/>
                </a:lnTo>
                <a:lnTo>
                  <a:pt x="74910" y="29160"/>
                </a:lnTo>
                <a:lnTo>
                  <a:pt x="74900" y="29160"/>
                </a:lnTo>
                <a:lnTo>
                  <a:pt x="74890" y="29170"/>
                </a:lnTo>
                <a:lnTo>
                  <a:pt x="74880" y="29170"/>
                </a:lnTo>
                <a:lnTo>
                  <a:pt x="74870" y="29160"/>
                </a:lnTo>
                <a:lnTo>
                  <a:pt x="74870" y="29170"/>
                </a:lnTo>
                <a:lnTo>
                  <a:pt x="74870" y="29180"/>
                </a:lnTo>
                <a:lnTo>
                  <a:pt x="74870" y="29190"/>
                </a:lnTo>
                <a:lnTo>
                  <a:pt x="74840" y="29210"/>
                </a:lnTo>
                <a:lnTo>
                  <a:pt x="74860" y="29260"/>
                </a:lnTo>
                <a:lnTo>
                  <a:pt x="74820" y="29270"/>
                </a:lnTo>
                <a:lnTo>
                  <a:pt x="74810" y="29240"/>
                </a:lnTo>
                <a:lnTo>
                  <a:pt x="74790" y="29260"/>
                </a:lnTo>
                <a:lnTo>
                  <a:pt x="74770" y="29280"/>
                </a:lnTo>
                <a:lnTo>
                  <a:pt x="74740" y="29300"/>
                </a:lnTo>
                <a:lnTo>
                  <a:pt x="74720" y="29320"/>
                </a:lnTo>
                <a:lnTo>
                  <a:pt x="74680" y="29360"/>
                </a:lnTo>
                <a:lnTo>
                  <a:pt x="74660" y="29380"/>
                </a:lnTo>
                <a:lnTo>
                  <a:pt x="74650" y="29390"/>
                </a:lnTo>
                <a:lnTo>
                  <a:pt x="74640" y="29390"/>
                </a:lnTo>
                <a:lnTo>
                  <a:pt x="74600" y="29420"/>
                </a:lnTo>
                <a:lnTo>
                  <a:pt x="74660" y="29440"/>
                </a:lnTo>
                <a:lnTo>
                  <a:pt x="74680" y="29420"/>
                </a:lnTo>
                <a:lnTo>
                  <a:pt x="74690" y="29410"/>
                </a:lnTo>
                <a:lnTo>
                  <a:pt x="74710" y="29380"/>
                </a:lnTo>
                <a:lnTo>
                  <a:pt x="74760" y="29380"/>
                </a:lnTo>
                <a:lnTo>
                  <a:pt x="74770" y="29380"/>
                </a:lnTo>
                <a:lnTo>
                  <a:pt x="74820" y="29380"/>
                </a:lnTo>
                <a:lnTo>
                  <a:pt x="74820" y="29390"/>
                </a:lnTo>
                <a:lnTo>
                  <a:pt x="74880" y="29390"/>
                </a:lnTo>
                <a:lnTo>
                  <a:pt x="74890" y="29390"/>
                </a:lnTo>
                <a:lnTo>
                  <a:pt x="74900" y="29400"/>
                </a:lnTo>
                <a:lnTo>
                  <a:pt x="74910" y="29410"/>
                </a:lnTo>
                <a:lnTo>
                  <a:pt x="74940" y="29450"/>
                </a:lnTo>
                <a:lnTo>
                  <a:pt x="74950" y="29460"/>
                </a:lnTo>
                <a:lnTo>
                  <a:pt x="74960" y="29470"/>
                </a:lnTo>
                <a:lnTo>
                  <a:pt x="74960" y="29480"/>
                </a:lnTo>
                <a:lnTo>
                  <a:pt x="74940" y="29520"/>
                </a:lnTo>
                <a:lnTo>
                  <a:pt x="74930" y="29530"/>
                </a:lnTo>
                <a:lnTo>
                  <a:pt x="74920" y="29540"/>
                </a:lnTo>
                <a:lnTo>
                  <a:pt x="74920" y="29550"/>
                </a:lnTo>
                <a:lnTo>
                  <a:pt x="74870" y="29630"/>
                </a:lnTo>
                <a:lnTo>
                  <a:pt x="74860" y="29640"/>
                </a:lnTo>
                <a:lnTo>
                  <a:pt x="74870" y="29640"/>
                </a:lnTo>
                <a:lnTo>
                  <a:pt x="74900" y="29640"/>
                </a:lnTo>
                <a:lnTo>
                  <a:pt x="74980" y="29630"/>
                </a:lnTo>
                <a:lnTo>
                  <a:pt x="74970" y="29700"/>
                </a:lnTo>
                <a:lnTo>
                  <a:pt x="74970" y="29710"/>
                </a:lnTo>
                <a:lnTo>
                  <a:pt x="75030" y="29700"/>
                </a:lnTo>
                <a:lnTo>
                  <a:pt x="75090" y="29690"/>
                </a:lnTo>
                <a:lnTo>
                  <a:pt x="75100" y="29690"/>
                </a:lnTo>
                <a:lnTo>
                  <a:pt x="75110" y="29690"/>
                </a:lnTo>
                <a:lnTo>
                  <a:pt x="75140" y="29680"/>
                </a:lnTo>
                <a:lnTo>
                  <a:pt x="75150" y="29680"/>
                </a:lnTo>
                <a:lnTo>
                  <a:pt x="75180" y="29680"/>
                </a:lnTo>
                <a:lnTo>
                  <a:pt x="75210" y="29680"/>
                </a:lnTo>
                <a:lnTo>
                  <a:pt x="75240" y="29670"/>
                </a:lnTo>
                <a:lnTo>
                  <a:pt x="75380" y="29650"/>
                </a:lnTo>
                <a:lnTo>
                  <a:pt x="75380" y="29660"/>
                </a:lnTo>
                <a:lnTo>
                  <a:pt x="75390" y="29730"/>
                </a:lnTo>
                <a:lnTo>
                  <a:pt x="75500" y="29720"/>
                </a:lnTo>
                <a:lnTo>
                  <a:pt x="75590" y="29710"/>
                </a:lnTo>
                <a:lnTo>
                  <a:pt x="75590" y="29750"/>
                </a:lnTo>
                <a:lnTo>
                  <a:pt x="75600" y="29750"/>
                </a:lnTo>
                <a:lnTo>
                  <a:pt x="75630" y="29750"/>
                </a:lnTo>
                <a:lnTo>
                  <a:pt x="75680" y="29740"/>
                </a:lnTo>
                <a:lnTo>
                  <a:pt x="75680" y="29700"/>
                </a:lnTo>
                <a:lnTo>
                  <a:pt x="75660" y="29620"/>
                </a:lnTo>
                <a:lnTo>
                  <a:pt x="75660" y="29610"/>
                </a:lnTo>
                <a:lnTo>
                  <a:pt x="75770" y="29600"/>
                </a:lnTo>
                <a:lnTo>
                  <a:pt x="75760" y="29610"/>
                </a:lnTo>
                <a:lnTo>
                  <a:pt x="75770" y="29610"/>
                </a:lnTo>
                <a:lnTo>
                  <a:pt x="75770" y="29620"/>
                </a:lnTo>
                <a:lnTo>
                  <a:pt x="75780" y="29620"/>
                </a:lnTo>
                <a:lnTo>
                  <a:pt x="75780" y="29630"/>
                </a:lnTo>
                <a:lnTo>
                  <a:pt x="75790" y="29630"/>
                </a:lnTo>
                <a:lnTo>
                  <a:pt x="75800" y="29640"/>
                </a:lnTo>
                <a:lnTo>
                  <a:pt x="75800" y="29650"/>
                </a:lnTo>
                <a:lnTo>
                  <a:pt x="75800" y="29660"/>
                </a:lnTo>
                <a:lnTo>
                  <a:pt x="75810" y="29660"/>
                </a:lnTo>
                <a:lnTo>
                  <a:pt x="75810" y="29670"/>
                </a:lnTo>
                <a:lnTo>
                  <a:pt x="75820" y="29670"/>
                </a:lnTo>
                <a:lnTo>
                  <a:pt x="75820" y="29680"/>
                </a:lnTo>
                <a:lnTo>
                  <a:pt x="75810" y="29680"/>
                </a:lnTo>
                <a:lnTo>
                  <a:pt x="75800" y="29690"/>
                </a:lnTo>
                <a:lnTo>
                  <a:pt x="75800" y="29700"/>
                </a:lnTo>
                <a:lnTo>
                  <a:pt x="75790" y="29700"/>
                </a:lnTo>
                <a:lnTo>
                  <a:pt x="75790" y="29690"/>
                </a:lnTo>
                <a:lnTo>
                  <a:pt x="75790" y="29680"/>
                </a:lnTo>
                <a:lnTo>
                  <a:pt x="75780" y="29680"/>
                </a:lnTo>
                <a:lnTo>
                  <a:pt x="75770" y="29680"/>
                </a:lnTo>
                <a:lnTo>
                  <a:pt x="75770" y="29690"/>
                </a:lnTo>
                <a:lnTo>
                  <a:pt x="75770" y="29700"/>
                </a:lnTo>
                <a:lnTo>
                  <a:pt x="75760" y="29700"/>
                </a:lnTo>
                <a:lnTo>
                  <a:pt x="75760" y="29710"/>
                </a:lnTo>
                <a:lnTo>
                  <a:pt x="75760" y="29720"/>
                </a:lnTo>
                <a:lnTo>
                  <a:pt x="75770" y="29720"/>
                </a:lnTo>
                <a:lnTo>
                  <a:pt x="75780" y="29730"/>
                </a:lnTo>
                <a:lnTo>
                  <a:pt x="75790" y="29730"/>
                </a:lnTo>
                <a:lnTo>
                  <a:pt x="75800" y="29730"/>
                </a:lnTo>
                <a:lnTo>
                  <a:pt x="75800" y="29740"/>
                </a:lnTo>
                <a:lnTo>
                  <a:pt x="75800" y="29750"/>
                </a:lnTo>
                <a:lnTo>
                  <a:pt x="75800" y="29760"/>
                </a:lnTo>
                <a:lnTo>
                  <a:pt x="75790" y="29760"/>
                </a:lnTo>
                <a:lnTo>
                  <a:pt x="75790" y="29770"/>
                </a:lnTo>
                <a:lnTo>
                  <a:pt x="75790" y="29780"/>
                </a:lnTo>
                <a:lnTo>
                  <a:pt x="75790" y="29790"/>
                </a:lnTo>
                <a:lnTo>
                  <a:pt x="75800" y="29790"/>
                </a:lnTo>
                <a:lnTo>
                  <a:pt x="75810" y="29800"/>
                </a:lnTo>
                <a:lnTo>
                  <a:pt x="75820" y="29800"/>
                </a:lnTo>
                <a:lnTo>
                  <a:pt x="75830" y="29800"/>
                </a:lnTo>
                <a:lnTo>
                  <a:pt x="75840" y="29800"/>
                </a:lnTo>
                <a:lnTo>
                  <a:pt x="75850" y="29800"/>
                </a:lnTo>
                <a:lnTo>
                  <a:pt x="75850" y="29810"/>
                </a:lnTo>
                <a:lnTo>
                  <a:pt x="75860" y="29810"/>
                </a:lnTo>
                <a:lnTo>
                  <a:pt x="75870" y="29810"/>
                </a:lnTo>
                <a:lnTo>
                  <a:pt x="75890" y="29920"/>
                </a:lnTo>
                <a:lnTo>
                  <a:pt x="75740" y="29950"/>
                </a:lnTo>
                <a:lnTo>
                  <a:pt x="75750" y="30000"/>
                </a:lnTo>
                <a:lnTo>
                  <a:pt x="75760" y="30000"/>
                </a:lnTo>
                <a:lnTo>
                  <a:pt x="75760" y="30040"/>
                </a:lnTo>
                <a:lnTo>
                  <a:pt x="75770" y="30080"/>
                </a:lnTo>
                <a:lnTo>
                  <a:pt x="75780" y="30080"/>
                </a:lnTo>
                <a:lnTo>
                  <a:pt x="75820" y="30070"/>
                </a:lnTo>
                <a:lnTo>
                  <a:pt x="75830" y="30070"/>
                </a:lnTo>
                <a:lnTo>
                  <a:pt x="75870" y="30060"/>
                </a:lnTo>
                <a:lnTo>
                  <a:pt x="75880" y="30060"/>
                </a:lnTo>
                <a:lnTo>
                  <a:pt x="75880" y="30080"/>
                </a:lnTo>
                <a:lnTo>
                  <a:pt x="75890" y="30090"/>
                </a:lnTo>
                <a:lnTo>
                  <a:pt x="75890" y="30100"/>
                </a:lnTo>
                <a:lnTo>
                  <a:pt x="75890" y="30110"/>
                </a:lnTo>
                <a:lnTo>
                  <a:pt x="75900" y="30120"/>
                </a:lnTo>
                <a:lnTo>
                  <a:pt x="75900" y="30140"/>
                </a:lnTo>
                <a:lnTo>
                  <a:pt x="75910" y="30160"/>
                </a:lnTo>
                <a:lnTo>
                  <a:pt x="75910" y="30170"/>
                </a:lnTo>
                <a:lnTo>
                  <a:pt x="75900" y="30170"/>
                </a:lnTo>
                <a:lnTo>
                  <a:pt x="75900" y="30180"/>
                </a:lnTo>
                <a:lnTo>
                  <a:pt x="75890" y="30180"/>
                </a:lnTo>
                <a:lnTo>
                  <a:pt x="75890" y="30190"/>
                </a:lnTo>
                <a:lnTo>
                  <a:pt x="75890" y="30200"/>
                </a:lnTo>
                <a:lnTo>
                  <a:pt x="75890" y="30210"/>
                </a:lnTo>
                <a:lnTo>
                  <a:pt x="75890" y="30220"/>
                </a:lnTo>
                <a:lnTo>
                  <a:pt x="75890" y="30240"/>
                </a:lnTo>
                <a:lnTo>
                  <a:pt x="75890" y="30250"/>
                </a:lnTo>
                <a:lnTo>
                  <a:pt x="75900" y="30250"/>
                </a:lnTo>
                <a:lnTo>
                  <a:pt x="75910" y="30240"/>
                </a:lnTo>
                <a:lnTo>
                  <a:pt x="75930" y="30230"/>
                </a:lnTo>
                <a:lnTo>
                  <a:pt x="75950" y="30220"/>
                </a:lnTo>
                <a:lnTo>
                  <a:pt x="75960" y="30210"/>
                </a:lnTo>
                <a:lnTo>
                  <a:pt x="75970" y="30200"/>
                </a:lnTo>
                <a:lnTo>
                  <a:pt x="75980" y="30190"/>
                </a:lnTo>
                <a:lnTo>
                  <a:pt x="75980" y="30200"/>
                </a:lnTo>
                <a:lnTo>
                  <a:pt x="75990" y="30200"/>
                </a:lnTo>
                <a:lnTo>
                  <a:pt x="76040" y="30210"/>
                </a:lnTo>
                <a:lnTo>
                  <a:pt x="76050" y="30200"/>
                </a:lnTo>
                <a:lnTo>
                  <a:pt x="76080" y="30110"/>
                </a:lnTo>
                <a:lnTo>
                  <a:pt x="76090" y="30120"/>
                </a:lnTo>
                <a:lnTo>
                  <a:pt x="76090" y="30170"/>
                </a:lnTo>
                <a:lnTo>
                  <a:pt x="76080" y="30210"/>
                </a:lnTo>
                <a:lnTo>
                  <a:pt x="76120" y="30210"/>
                </a:lnTo>
                <a:lnTo>
                  <a:pt x="76140" y="30210"/>
                </a:lnTo>
                <a:lnTo>
                  <a:pt x="76220" y="30220"/>
                </a:lnTo>
                <a:lnTo>
                  <a:pt x="76330" y="30160"/>
                </a:lnTo>
                <a:lnTo>
                  <a:pt x="76340" y="30170"/>
                </a:lnTo>
                <a:lnTo>
                  <a:pt x="76340" y="30190"/>
                </a:lnTo>
                <a:lnTo>
                  <a:pt x="76350" y="30210"/>
                </a:lnTo>
                <a:lnTo>
                  <a:pt x="76280" y="30240"/>
                </a:lnTo>
                <a:lnTo>
                  <a:pt x="76300" y="30280"/>
                </a:lnTo>
                <a:lnTo>
                  <a:pt x="76370" y="30270"/>
                </a:lnTo>
                <a:lnTo>
                  <a:pt x="76450" y="30260"/>
                </a:lnTo>
                <a:lnTo>
                  <a:pt x="76480" y="30220"/>
                </a:lnTo>
                <a:lnTo>
                  <a:pt x="76490" y="30240"/>
                </a:lnTo>
                <a:lnTo>
                  <a:pt x="76490" y="30250"/>
                </a:lnTo>
                <a:lnTo>
                  <a:pt x="76460" y="30280"/>
                </a:lnTo>
                <a:lnTo>
                  <a:pt x="76470" y="30290"/>
                </a:lnTo>
                <a:lnTo>
                  <a:pt x="76530" y="30420"/>
                </a:lnTo>
                <a:lnTo>
                  <a:pt x="76470" y="30420"/>
                </a:lnTo>
                <a:lnTo>
                  <a:pt x="76490" y="30460"/>
                </a:lnTo>
                <a:lnTo>
                  <a:pt x="76480" y="30460"/>
                </a:lnTo>
                <a:lnTo>
                  <a:pt x="76450" y="30490"/>
                </a:lnTo>
                <a:lnTo>
                  <a:pt x="76410" y="30510"/>
                </a:lnTo>
                <a:lnTo>
                  <a:pt x="76380" y="30540"/>
                </a:lnTo>
                <a:lnTo>
                  <a:pt x="76350" y="30560"/>
                </a:lnTo>
                <a:lnTo>
                  <a:pt x="76350" y="30570"/>
                </a:lnTo>
                <a:lnTo>
                  <a:pt x="76350" y="30580"/>
                </a:lnTo>
                <a:lnTo>
                  <a:pt x="76360" y="30600"/>
                </a:lnTo>
                <a:lnTo>
                  <a:pt x="76370" y="30630"/>
                </a:lnTo>
                <a:lnTo>
                  <a:pt x="76380" y="30650"/>
                </a:lnTo>
                <a:lnTo>
                  <a:pt x="76390" y="30660"/>
                </a:lnTo>
                <a:lnTo>
                  <a:pt x="76390" y="30670"/>
                </a:lnTo>
                <a:lnTo>
                  <a:pt x="76400" y="30700"/>
                </a:lnTo>
                <a:lnTo>
                  <a:pt x="76400" y="30710"/>
                </a:lnTo>
                <a:lnTo>
                  <a:pt x="76310" y="30760"/>
                </a:lnTo>
                <a:lnTo>
                  <a:pt x="76270" y="30780"/>
                </a:lnTo>
                <a:lnTo>
                  <a:pt x="76230" y="30810"/>
                </a:lnTo>
                <a:lnTo>
                  <a:pt x="76180" y="30840"/>
                </a:lnTo>
                <a:lnTo>
                  <a:pt x="76160" y="30860"/>
                </a:lnTo>
                <a:lnTo>
                  <a:pt x="76140" y="30880"/>
                </a:lnTo>
                <a:lnTo>
                  <a:pt x="76130" y="30880"/>
                </a:lnTo>
                <a:lnTo>
                  <a:pt x="76070" y="30950"/>
                </a:lnTo>
                <a:lnTo>
                  <a:pt x="75990" y="31050"/>
                </a:lnTo>
                <a:lnTo>
                  <a:pt x="75980" y="31050"/>
                </a:lnTo>
                <a:lnTo>
                  <a:pt x="75910" y="31130"/>
                </a:lnTo>
                <a:lnTo>
                  <a:pt x="75910" y="31140"/>
                </a:lnTo>
                <a:lnTo>
                  <a:pt x="75900" y="31140"/>
                </a:lnTo>
                <a:lnTo>
                  <a:pt x="75860" y="31190"/>
                </a:lnTo>
                <a:lnTo>
                  <a:pt x="75850" y="31210"/>
                </a:lnTo>
                <a:lnTo>
                  <a:pt x="75840" y="31210"/>
                </a:lnTo>
                <a:lnTo>
                  <a:pt x="75830" y="31220"/>
                </a:lnTo>
                <a:lnTo>
                  <a:pt x="75810" y="31240"/>
                </a:lnTo>
                <a:lnTo>
                  <a:pt x="75780" y="31250"/>
                </a:lnTo>
                <a:lnTo>
                  <a:pt x="75770" y="31250"/>
                </a:lnTo>
                <a:lnTo>
                  <a:pt x="75770" y="31260"/>
                </a:lnTo>
                <a:lnTo>
                  <a:pt x="75770" y="31270"/>
                </a:lnTo>
                <a:lnTo>
                  <a:pt x="75760" y="31280"/>
                </a:lnTo>
                <a:lnTo>
                  <a:pt x="75770" y="31280"/>
                </a:lnTo>
                <a:lnTo>
                  <a:pt x="75750" y="31290"/>
                </a:lnTo>
                <a:lnTo>
                  <a:pt x="75740" y="31290"/>
                </a:lnTo>
                <a:lnTo>
                  <a:pt x="75670" y="31320"/>
                </a:lnTo>
                <a:lnTo>
                  <a:pt x="75660" y="31300"/>
                </a:lnTo>
                <a:lnTo>
                  <a:pt x="75660" y="31290"/>
                </a:lnTo>
                <a:lnTo>
                  <a:pt x="75640" y="31270"/>
                </a:lnTo>
                <a:lnTo>
                  <a:pt x="75630" y="31270"/>
                </a:lnTo>
                <a:lnTo>
                  <a:pt x="75620" y="31270"/>
                </a:lnTo>
                <a:lnTo>
                  <a:pt x="75600" y="31270"/>
                </a:lnTo>
                <a:lnTo>
                  <a:pt x="75590" y="31260"/>
                </a:lnTo>
                <a:lnTo>
                  <a:pt x="75580" y="31270"/>
                </a:lnTo>
                <a:lnTo>
                  <a:pt x="75560" y="31280"/>
                </a:lnTo>
                <a:lnTo>
                  <a:pt x="75430" y="31370"/>
                </a:lnTo>
                <a:lnTo>
                  <a:pt x="75370" y="31400"/>
                </a:lnTo>
                <a:lnTo>
                  <a:pt x="75360" y="31420"/>
                </a:lnTo>
                <a:lnTo>
                  <a:pt x="75330" y="31440"/>
                </a:lnTo>
                <a:lnTo>
                  <a:pt x="75300" y="31450"/>
                </a:lnTo>
                <a:lnTo>
                  <a:pt x="75260" y="31480"/>
                </a:lnTo>
                <a:lnTo>
                  <a:pt x="75210" y="31510"/>
                </a:lnTo>
                <a:lnTo>
                  <a:pt x="75180" y="31530"/>
                </a:lnTo>
                <a:lnTo>
                  <a:pt x="75160" y="31620"/>
                </a:lnTo>
                <a:lnTo>
                  <a:pt x="75150" y="31630"/>
                </a:lnTo>
                <a:lnTo>
                  <a:pt x="75130" y="31720"/>
                </a:lnTo>
                <a:lnTo>
                  <a:pt x="75100" y="31770"/>
                </a:lnTo>
                <a:lnTo>
                  <a:pt x="75090" y="31790"/>
                </a:lnTo>
                <a:lnTo>
                  <a:pt x="75070" y="31820"/>
                </a:lnTo>
                <a:lnTo>
                  <a:pt x="75030" y="31880"/>
                </a:lnTo>
                <a:lnTo>
                  <a:pt x="74960" y="31880"/>
                </a:lnTo>
                <a:lnTo>
                  <a:pt x="74950" y="31880"/>
                </a:lnTo>
                <a:lnTo>
                  <a:pt x="74940" y="31870"/>
                </a:lnTo>
                <a:lnTo>
                  <a:pt x="74930" y="31870"/>
                </a:lnTo>
                <a:lnTo>
                  <a:pt x="74930" y="31860"/>
                </a:lnTo>
                <a:lnTo>
                  <a:pt x="74920" y="31860"/>
                </a:lnTo>
                <a:lnTo>
                  <a:pt x="74880" y="31840"/>
                </a:lnTo>
                <a:lnTo>
                  <a:pt x="74880" y="31830"/>
                </a:lnTo>
                <a:lnTo>
                  <a:pt x="74850" y="31820"/>
                </a:lnTo>
                <a:lnTo>
                  <a:pt x="74830" y="31810"/>
                </a:lnTo>
                <a:lnTo>
                  <a:pt x="74810" y="31800"/>
                </a:lnTo>
                <a:lnTo>
                  <a:pt x="74790" y="31790"/>
                </a:lnTo>
                <a:lnTo>
                  <a:pt x="74790" y="31780"/>
                </a:lnTo>
                <a:lnTo>
                  <a:pt x="74780" y="31780"/>
                </a:lnTo>
                <a:lnTo>
                  <a:pt x="74770" y="31780"/>
                </a:lnTo>
                <a:lnTo>
                  <a:pt x="74770" y="31770"/>
                </a:lnTo>
                <a:lnTo>
                  <a:pt x="74740" y="31760"/>
                </a:lnTo>
                <a:lnTo>
                  <a:pt x="74680" y="31720"/>
                </a:lnTo>
                <a:lnTo>
                  <a:pt x="74610" y="31750"/>
                </a:lnTo>
                <a:lnTo>
                  <a:pt x="74570" y="31820"/>
                </a:lnTo>
                <a:lnTo>
                  <a:pt x="74550" y="31840"/>
                </a:lnTo>
                <a:lnTo>
                  <a:pt x="74530" y="31880"/>
                </a:lnTo>
                <a:lnTo>
                  <a:pt x="74510" y="31910"/>
                </a:lnTo>
                <a:lnTo>
                  <a:pt x="74480" y="31950"/>
                </a:lnTo>
                <a:lnTo>
                  <a:pt x="74470" y="31960"/>
                </a:lnTo>
                <a:lnTo>
                  <a:pt x="74460" y="31980"/>
                </a:lnTo>
                <a:lnTo>
                  <a:pt x="74450" y="31990"/>
                </a:lnTo>
                <a:lnTo>
                  <a:pt x="74450" y="32000"/>
                </a:lnTo>
                <a:lnTo>
                  <a:pt x="74420" y="32030"/>
                </a:lnTo>
                <a:lnTo>
                  <a:pt x="74400" y="32070"/>
                </a:lnTo>
                <a:lnTo>
                  <a:pt x="74390" y="32070"/>
                </a:lnTo>
                <a:lnTo>
                  <a:pt x="74390" y="32080"/>
                </a:lnTo>
                <a:lnTo>
                  <a:pt x="74380" y="32080"/>
                </a:lnTo>
                <a:lnTo>
                  <a:pt x="74370" y="32080"/>
                </a:lnTo>
                <a:lnTo>
                  <a:pt x="74370" y="32090"/>
                </a:lnTo>
                <a:lnTo>
                  <a:pt x="74360" y="32090"/>
                </a:lnTo>
                <a:lnTo>
                  <a:pt x="74350" y="32100"/>
                </a:lnTo>
                <a:lnTo>
                  <a:pt x="74350" y="32110"/>
                </a:lnTo>
                <a:lnTo>
                  <a:pt x="74350" y="32120"/>
                </a:lnTo>
                <a:lnTo>
                  <a:pt x="74340" y="32120"/>
                </a:lnTo>
                <a:lnTo>
                  <a:pt x="74340" y="32130"/>
                </a:lnTo>
                <a:lnTo>
                  <a:pt x="74330" y="32140"/>
                </a:lnTo>
                <a:lnTo>
                  <a:pt x="74320" y="32150"/>
                </a:lnTo>
                <a:lnTo>
                  <a:pt x="74260" y="32230"/>
                </a:lnTo>
                <a:lnTo>
                  <a:pt x="74240" y="32250"/>
                </a:lnTo>
                <a:lnTo>
                  <a:pt x="74230" y="32270"/>
                </a:lnTo>
                <a:lnTo>
                  <a:pt x="74210" y="32330"/>
                </a:lnTo>
                <a:lnTo>
                  <a:pt x="74170" y="32360"/>
                </a:lnTo>
                <a:lnTo>
                  <a:pt x="74170" y="32370"/>
                </a:lnTo>
                <a:lnTo>
                  <a:pt x="74160" y="32380"/>
                </a:lnTo>
                <a:lnTo>
                  <a:pt x="74150" y="32390"/>
                </a:lnTo>
                <a:lnTo>
                  <a:pt x="74130" y="32420"/>
                </a:lnTo>
                <a:lnTo>
                  <a:pt x="74120" y="32430"/>
                </a:lnTo>
                <a:lnTo>
                  <a:pt x="74110" y="32440"/>
                </a:lnTo>
                <a:lnTo>
                  <a:pt x="74090" y="32460"/>
                </a:lnTo>
                <a:lnTo>
                  <a:pt x="74060" y="32500"/>
                </a:lnTo>
                <a:lnTo>
                  <a:pt x="74020" y="32540"/>
                </a:lnTo>
                <a:lnTo>
                  <a:pt x="74000" y="32560"/>
                </a:lnTo>
                <a:lnTo>
                  <a:pt x="73990" y="32580"/>
                </a:lnTo>
                <a:lnTo>
                  <a:pt x="73970" y="32600"/>
                </a:lnTo>
                <a:lnTo>
                  <a:pt x="73980" y="32660"/>
                </a:lnTo>
                <a:lnTo>
                  <a:pt x="73980" y="32670"/>
                </a:lnTo>
                <a:lnTo>
                  <a:pt x="73990" y="32660"/>
                </a:lnTo>
                <a:lnTo>
                  <a:pt x="74030" y="32740"/>
                </a:lnTo>
                <a:lnTo>
                  <a:pt x="74070" y="32800"/>
                </a:lnTo>
                <a:lnTo>
                  <a:pt x="74050" y="32820"/>
                </a:lnTo>
                <a:lnTo>
                  <a:pt x="74050" y="32830"/>
                </a:lnTo>
                <a:lnTo>
                  <a:pt x="74050" y="32820"/>
                </a:lnTo>
                <a:lnTo>
                  <a:pt x="74060" y="32820"/>
                </a:lnTo>
                <a:lnTo>
                  <a:pt x="74060" y="32830"/>
                </a:lnTo>
                <a:lnTo>
                  <a:pt x="74070" y="32830"/>
                </a:lnTo>
                <a:lnTo>
                  <a:pt x="74080" y="32830"/>
                </a:lnTo>
                <a:lnTo>
                  <a:pt x="74080" y="32840"/>
                </a:lnTo>
                <a:lnTo>
                  <a:pt x="74090" y="32840"/>
                </a:lnTo>
                <a:lnTo>
                  <a:pt x="74090" y="32850"/>
                </a:lnTo>
                <a:lnTo>
                  <a:pt x="74090" y="32860"/>
                </a:lnTo>
                <a:lnTo>
                  <a:pt x="74100" y="32860"/>
                </a:lnTo>
                <a:lnTo>
                  <a:pt x="74110" y="32860"/>
                </a:lnTo>
                <a:lnTo>
                  <a:pt x="74120" y="32870"/>
                </a:lnTo>
                <a:lnTo>
                  <a:pt x="74130" y="32870"/>
                </a:lnTo>
                <a:lnTo>
                  <a:pt x="74140" y="32870"/>
                </a:lnTo>
                <a:lnTo>
                  <a:pt x="74150" y="32870"/>
                </a:lnTo>
                <a:lnTo>
                  <a:pt x="74150" y="32880"/>
                </a:lnTo>
                <a:lnTo>
                  <a:pt x="74160" y="32880"/>
                </a:lnTo>
                <a:lnTo>
                  <a:pt x="74170" y="32880"/>
                </a:lnTo>
                <a:lnTo>
                  <a:pt x="74170" y="32870"/>
                </a:lnTo>
                <a:lnTo>
                  <a:pt x="74170" y="32860"/>
                </a:lnTo>
                <a:lnTo>
                  <a:pt x="74170" y="32850"/>
                </a:lnTo>
                <a:lnTo>
                  <a:pt x="74180" y="32850"/>
                </a:lnTo>
                <a:lnTo>
                  <a:pt x="74190" y="32860"/>
                </a:lnTo>
                <a:lnTo>
                  <a:pt x="74200" y="32880"/>
                </a:lnTo>
                <a:lnTo>
                  <a:pt x="74210" y="32890"/>
                </a:lnTo>
                <a:lnTo>
                  <a:pt x="74210" y="32900"/>
                </a:lnTo>
                <a:lnTo>
                  <a:pt x="74220" y="32900"/>
                </a:lnTo>
                <a:lnTo>
                  <a:pt x="74230" y="32900"/>
                </a:lnTo>
                <a:lnTo>
                  <a:pt x="74240" y="32910"/>
                </a:lnTo>
                <a:lnTo>
                  <a:pt x="74250" y="32910"/>
                </a:lnTo>
                <a:lnTo>
                  <a:pt x="74250" y="32920"/>
                </a:lnTo>
                <a:lnTo>
                  <a:pt x="74260" y="32930"/>
                </a:lnTo>
                <a:lnTo>
                  <a:pt x="74260" y="32940"/>
                </a:lnTo>
                <a:lnTo>
                  <a:pt x="74270" y="32950"/>
                </a:lnTo>
                <a:lnTo>
                  <a:pt x="74270" y="32960"/>
                </a:lnTo>
                <a:lnTo>
                  <a:pt x="74270" y="32970"/>
                </a:lnTo>
                <a:lnTo>
                  <a:pt x="74270" y="32980"/>
                </a:lnTo>
                <a:lnTo>
                  <a:pt x="74270" y="32990"/>
                </a:lnTo>
                <a:lnTo>
                  <a:pt x="74270" y="33000"/>
                </a:lnTo>
                <a:lnTo>
                  <a:pt x="74270" y="33020"/>
                </a:lnTo>
                <a:lnTo>
                  <a:pt x="74270" y="33040"/>
                </a:lnTo>
                <a:lnTo>
                  <a:pt x="74260" y="33060"/>
                </a:lnTo>
                <a:lnTo>
                  <a:pt x="74240" y="33060"/>
                </a:lnTo>
                <a:lnTo>
                  <a:pt x="74210" y="33100"/>
                </a:lnTo>
                <a:lnTo>
                  <a:pt x="74170" y="33130"/>
                </a:lnTo>
                <a:lnTo>
                  <a:pt x="74150" y="33150"/>
                </a:lnTo>
                <a:lnTo>
                  <a:pt x="74100" y="33210"/>
                </a:lnTo>
                <a:lnTo>
                  <a:pt x="74050" y="33260"/>
                </a:lnTo>
                <a:lnTo>
                  <a:pt x="74010" y="33280"/>
                </a:lnTo>
                <a:lnTo>
                  <a:pt x="73950" y="33340"/>
                </a:lnTo>
                <a:lnTo>
                  <a:pt x="73930" y="33370"/>
                </a:lnTo>
                <a:lnTo>
                  <a:pt x="73920" y="33380"/>
                </a:lnTo>
                <a:lnTo>
                  <a:pt x="73880" y="33420"/>
                </a:lnTo>
                <a:lnTo>
                  <a:pt x="73850" y="33450"/>
                </a:lnTo>
                <a:lnTo>
                  <a:pt x="73770" y="33490"/>
                </a:lnTo>
                <a:lnTo>
                  <a:pt x="73800" y="33520"/>
                </a:lnTo>
                <a:lnTo>
                  <a:pt x="73800" y="33530"/>
                </a:lnTo>
                <a:lnTo>
                  <a:pt x="73820" y="33580"/>
                </a:lnTo>
                <a:lnTo>
                  <a:pt x="73790" y="33600"/>
                </a:lnTo>
                <a:lnTo>
                  <a:pt x="73790" y="33630"/>
                </a:lnTo>
                <a:lnTo>
                  <a:pt x="73780" y="33690"/>
                </a:lnTo>
                <a:lnTo>
                  <a:pt x="73770" y="33740"/>
                </a:lnTo>
                <a:lnTo>
                  <a:pt x="73750" y="33810"/>
                </a:lnTo>
                <a:lnTo>
                  <a:pt x="73750" y="33840"/>
                </a:lnTo>
                <a:lnTo>
                  <a:pt x="73750" y="33850"/>
                </a:lnTo>
                <a:lnTo>
                  <a:pt x="73750" y="33900"/>
                </a:lnTo>
                <a:lnTo>
                  <a:pt x="73760" y="33930"/>
                </a:lnTo>
                <a:lnTo>
                  <a:pt x="73760" y="33980"/>
                </a:lnTo>
                <a:lnTo>
                  <a:pt x="73760" y="33990"/>
                </a:lnTo>
                <a:lnTo>
                  <a:pt x="73780" y="34030"/>
                </a:lnTo>
                <a:lnTo>
                  <a:pt x="73780" y="34040"/>
                </a:lnTo>
                <a:lnTo>
                  <a:pt x="73790" y="34070"/>
                </a:lnTo>
                <a:lnTo>
                  <a:pt x="73800" y="34090"/>
                </a:lnTo>
                <a:lnTo>
                  <a:pt x="73800" y="34100"/>
                </a:lnTo>
                <a:lnTo>
                  <a:pt x="73810" y="34110"/>
                </a:lnTo>
                <a:lnTo>
                  <a:pt x="73820" y="34130"/>
                </a:lnTo>
                <a:lnTo>
                  <a:pt x="73830" y="34150"/>
                </a:lnTo>
                <a:lnTo>
                  <a:pt x="73840" y="34160"/>
                </a:lnTo>
                <a:lnTo>
                  <a:pt x="73850" y="34180"/>
                </a:lnTo>
                <a:lnTo>
                  <a:pt x="73850" y="34190"/>
                </a:lnTo>
                <a:lnTo>
                  <a:pt x="73860" y="34190"/>
                </a:lnTo>
                <a:lnTo>
                  <a:pt x="73870" y="34190"/>
                </a:lnTo>
                <a:lnTo>
                  <a:pt x="73880" y="34200"/>
                </a:lnTo>
                <a:lnTo>
                  <a:pt x="73890" y="34200"/>
                </a:lnTo>
                <a:lnTo>
                  <a:pt x="73890" y="34210"/>
                </a:lnTo>
                <a:lnTo>
                  <a:pt x="73900" y="34210"/>
                </a:lnTo>
                <a:lnTo>
                  <a:pt x="73910" y="34220"/>
                </a:lnTo>
                <a:lnTo>
                  <a:pt x="73920" y="34230"/>
                </a:lnTo>
                <a:lnTo>
                  <a:pt x="73930" y="34240"/>
                </a:lnTo>
                <a:lnTo>
                  <a:pt x="73930" y="34250"/>
                </a:lnTo>
                <a:lnTo>
                  <a:pt x="73940" y="34260"/>
                </a:lnTo>
                <a:lnTo>
                  <a:pt x="73940" y="34270"/>
                </a:lnTo>
                <a:lnTo>
                  <a:pt x="73950" y="34280"/>
                </a:lnTo>
                <a:lnTo>
                  <a:pt x="73970" y="34300"/>
                </a:lnTo>
                <a:lnTo>
                  <a:pt x="73970" y="34310"/>
                </a:lnTo>
                <a:lnTo>
                  <a:pt x="73980" y="34310"/>
                </a:lnTo>
                <a:lnTo>
                  <a:pt x="74000" y="34340"/>
                </a:lnTo>
                <a:lnTo>
                  <a:pt x="74010" y="34350"/>
                </a:lnTo>
                <a:lnTo>
                  <a:pt x="74020" y="34370"/>
                </a:lnTo>
                <a:lnTo>
                  <a:pt x="74030" y="34410"/>
                </a:lnTo>
                <a:lnTo>
                  <a:pt x="74080" y="34380"/>
                </a:lnTo>
                <a:lnTo>
                  <a:pt x="74110" y="34400"/>
                </a:lnTo>
                <a:lnTo>
                  <a:pt x="74120" y="34410"/>
                </a:lnTo>
                <a:lnTo>
                  <a:pt x="74130" y="34410"/>
                </a:lnTo>
                <a:lnTo>
                  <a:pt x="74130" y="34450"/>
                </a:lnTo>
                <a:lnTo>
                  <a:pt x="74130" y="34460"/>
                </a:lnTo>
                <a:lnTo>
                  <a:pt x="74140" y="34470"/>
                </a:lnTo>
                <a:lnTo>
                  <a:pt x="74160" y="34520"/>
                </a:lnTo>
                <a:lnTo>
                  <a:pt x="74180" y="34540"/>
                </a:lnTo>
                <a:lnTo>
                  <a:pt x="74210" y="34540"/>
                </a:lnTo>
                <a:lnTo>
                  <a:pt x="74220" y="34510"/>
                </a:lnTo>
                <a:lnTo>
                  <a:pt x="74240" y="34490"/>
                </a:lnTo>
                <a:lnTo>
                  <a:pt x="74250" y="34470"/>
                </a:lnTo>
                <a:lnTo>
                  <a:pt x="74320" y="34340"/>
                </a:lnTo>
                <a:lnTo>
                  <a:pt x="74370" y="34260"/>
                </a:lnTo>
                <a:lnTo>
                  <a:pt x="74390" y="34290"/>
                </a:lnTo>
                <a:lnTo>
                  <a:pt x="74450" y="34370"/>
                </a:lnTo>
                <a:lnTo>
                  <a:pt x="74500" y="34440"/>
                </a:lnTo>
                <a:lnTo>
                  <a:pt x="74520" y="34470"/>
                </a:lnTo>
                <a:lnTo>
                  <a:pt x="74530" y="34490"/>
                </a:lnTo>
                <a:lnTo>
                  <a:pt x="74550" y="34540"/>
                </a:lnTo>
                <a:lnTo>
                  <a:pt x="74550" y="34580"/>
                </a:lnTo>
                <a:lnTo>
                  <a:pt x="74560" y="34600"/>
                </a:lnTo>
                <a:lnTo>
                  <a:pt x="74610" y="34670"/>
                </a:lnTo>
                <a:lnTo>
                  <a:pt x="74620" y="34690"/>
                </a:lnTo>
                <a:lnTo>
                  <a:pt x="74640" y="34680"/>
                </a:lnTo>
                <a:lnTo>
                  <a:pt x="74650" y="34660"/>
                </a:lnTo>
                <a:lnTo>
                  <a:pt x="74680" y="34640"/>
                </a:lnTo>
                <a:lnTo>
                  <a:pt x="74700" y="34620"/>
                </a:lnTo>
                <a:lnTo>
                  <a:pt x="74730" y="34590"/>
                </a:lnTo>
                <a:lnTo>
                  <a:pt x="74740" y="34590"/>
                </a:lnTo>
                <a:lnTo>
                  <a:pt x="74750" y="34600"/>
                </a:lnTo>
                <a:lnTo>
                  <a:pt x="74760" y="34610"/>
                </a:lnTo>
                <a:lnTo>
                  <a:pt x="74760" y="34620"/>
                </a:lnTo>
                <a:lnTo>
                  <a:pt x="74770" y="34620"/>
                </a:lnTo>
                <a:lnTo>
                  <a:pt x="74770" y="34630"/>
                </a:lnTo>
                <a:lnTo>
                  <a:pt x="74780" y="34630"/>
                </a:lnTo>
                <a:lnTo>
                  <a:pt x="74780" y="34640"/>
                </a:lnTo>
                <a:lnTo>
                  <a:pt x="74780" y="34650"/>
                </a:lnTo>
                <a:lnTo>
                  <a:pt x="74800" y="34670"/>
                </a:lnTo>
                <a:lnTo>
                  <a:pt x="74810" y="34700"/>
                </a:lnTo>
                <a:lnTo>
                  <a:pt x="74830" y="34730"/>
                </a:lnTo>
                <a:lnTo>
                  <a:pt x="74830" y="34740"/>
                </a:lnTo>
                <a:lnTo>
                  <a:pt x="74830" y="34750"/>
                </a:lnTo>
                <a:lnTo>
                  <a:pt x="74870" y="34840"/>
                </a:lnTo>
                <a:lnTo>
                  <a:pt x="74870" y="34850"/>
                </a:lnTo>
                <a:lnTo>
                  <a:pt x="74880" y="34880"/>
                </a:lnTo>
                <a:lnTo>
                  <a:pt x="74880" y="34890"/>
                </a:lnTo>
                <a:lnTo>
                  <a:pt x="74880" y="34930"/>
                </a:lnTo>
                <a:lnTo>
                  <a:pt x="74880" y="34960"/>
                </a:lnTo>
                <a:lnTo>
                  <a:pt x="74880" y="34980"/>
                </a:lnTo>
                <a:lnTo>
                  <a:pt x="74840" y="35010"/>
                </a:lnTo>
                <a:lnTo>
                  <a:pt x="74800" y="35040"/>
                </a:lnTo>
                <a:lnTo>
                  <a:pt x="74750" y="35080"/>
                </a:lnTo>
                <a:lnTo>
                  <a:pt x="74740" y="35080"/>
                </a:lnTo>
                <a:lnTo>
                  <a:pt x="74730" y="35120"/>
                </a:lnTo>
                <a:lnTo>
                  <a:pt x="74720" y="35130"/>
                </a:lnTo>
                <a:lnTo>
                  <a:pt x="74720" y="35140"/>
                </a:lnTo>
                <a:lnTo>
                  <a:pt x="74710" y="35170"/>
                </a:lnTo>
                <a:lnTo>
                  <a:pt x="74710" y="35180"/>
                </a:lnTo>
                <a:lnTo>
                  <a:pt x="74700" y="35210"/>
                </a:lnTo>
                <a:lnTo>
                  <a:pt x="74680" y="35250"/>
                </a:lnTo>
                <a:lnTo>
                  <a:pt x="74660" y="35320"/>
                </a:lnTo>
                <a:lnTo>
                  <a:pt x="74670" y="35340"/>
                </a:lnTo>
                <a:lnTo>
                  <a:pt x="74670" y="35350"/>
                </a:lnTo>
                <a:lnTo>
                  <a:pt x="74680" y="35360"/>
                </a:lnTo>
                <a:lnTo>
                  <a:pt x="74700" y="35410"/>
                </a:lnTo>
                <a:lnTo>
                  <a:pt x="74710" y="35420"/>
                </a:lnTo>
                <a:lnTo>
                  <a:pt x="74710" y="35430"/>
                </a:lnTo>
                <a:lnTo>
                  <a:pt x="74720" y="35430"/>
                </a:lnTo>
                <a:lnTo>
                  <a:pt x="74750" y="35440"/>
                </a:lnTo>
                <a:lnTo>
                  <a:pt x="74760" y="35440"/>
                </a:lnTo>
                <a:lnTo>
                  <a:pt x="74770" y="35450"/>
                </a:lnTo>
                <a:lnTo>
                  <a:pt x="74790" y="35460"/>
                </a:lnTo>
                <a:lnTo>
                  <a:pt x="74800" y="35470"/>
                </a:lnTo>
                <a:lnTo>
                  <a:pt x="74810" y="35500"/>
                </a:lnTo>
                <a:lnTo>
                  <a:pt x="74820" y="35510"/>
                </a:lnTo>
                <a:lnTo>
                  <a:pt x="74830" y="35510"/>
                </a:lnTo>
                <a:lnTo>
                  <a:pt x="74850" y="35510"/>
                </a:lnTo>
                <a:lnTo>
                  <a:pt x="74860" y="35510"/>
                </a:lnTo>
                <a:lnTo>
                  <a:pt x="74880" y="35500"/>
                </a:lnTo>
                <a:lnTo>
                  <a:pt x="74890" y="35500"/>
                </a:lnTo>
                <a:lnTo>
                  <a:pt x="74900" y="35500"/>
                </a:lnTo>
                <a:lnTo>
                  <a:pt x="74910" y="35500"/>
                </a:lnTo>
                <a:lnTo>
                  <a:pt x="74910" y="35510"/>
                </a:lnTo>
                <a:lnTo>
                  <a:pt x="74910" y="35520"/>
                </a:lnTo>
                <a:lnTo>
                  <a:pt x="74920" y="35530"/>
                </a:lnTo>
                <a:lnTo>
                  <a:pt x="74920" y="35540"/>
                </a:lnTo>
                <a:lnTo>
                  <a:pt x="74920" y="35550"/>
                </a:lnTo>
                <a:lnTo>
                  <a:pt x="74920" y="35560"/>
                </a:lnTo>
                <a:lnTo>
                  <a:pt x="74920" y="35570"/>
                </a:lnTo>
                <a:lnTo>
                  <a:pt x="74920" y="35590"/>
                </a:lnTo>
                <a:lnTo>
                  <a:pt x="74930" y="35600"/>
                </a:lnTo>
                <a:lnTo>
                  <a:pt x="74920" y="35600"/>
                </a:lnTo>
                <a:lnTo>
                  <a:pt x="74860" y="35620"/>
                </a:lnTo>
                <a:lnTo>
                  <a:pt x="74820" y="35640"/>
                </a:lnTo>
                <a:lnTo>
                  <a:pt x="74750" y="35670"/>
                </a:lnTo>
                <a:lnTo>
                  <a:pt x="74690" y="35690"/>
                </a:lnTo>
                <a:lnTo>
                  <a:pt x="74660" y="35660"/>
                </a:lnTo>
                <a:lnTo>
                  <a:pt x="74640" y="35630"/>
                </a:lnTo>
                <a:lnTo>
                  <a:pt x="74630" y="35630"/>
                </a:lnTo>
                <a:lnTo>
                  <a:pt x="74620" y="35610"/>
                </a:lnTo>
                <a:lnTo>
                  <a:pt x="74620" y="35580"/>
                </a:lnTo>
                <a:lnTo>
                  <a:pt x="74610" y="35580"/>
                </a:lnTo>
                <a:lnTo>
                  <a:pt x="74600" y="35560"/>
                </a:lnTo>
                <a:lnTo>
                  <a:pt x="74600" y="35550"/>
                </a:lnTo>
                <a:lnTo>
                  <a:pt x="74590" y="35540"/>
                </a:lnTo>
                <a:lnTo>
                  <a:pt x="74580" y="35530"/>
                </a:lnTo>
                <a:lnTo>
                  <a:pt x="74570" y="35520"/>
                </a:lnTo>
                <a:lnTo>
                  <a:pt x="74570" y="35510"/>
                </a:lnTo>
                <a:lnTo>
                  <a:pt x="74560" y="35500"/>
                </a:lnTo>
                <a:lnTo>
                  <a:pt x="74520" y="35520"/>
                </a:lnTo>
                <a:lnTo>
                  <a:pt x="74450" y="35560"/>
                </a:lnTo>
                <a:lnTo>
                  <a:pt x="74410" y="35590"/>
                </a:lnTo>
                <a:lnTo>
                  <a:pt x="74400" y="35590"/>
                </a:lnTo>
                <a:lnTo>
                  <a:pt x="74390" y="35600"/>
                </a:lnTo>
                <a:lnTo>
                  <a:pt x="74330" y="35640"/>
                </a:lnTo>
                <a:lnTo>
                  <a:pt x="74310" y="35650"/>
                </a:lnTo>
                <a:lnTo>
                  <a:pt x="74250" y="35690"/>
                </a:lnTo>
                <a:lnTo>
                  <a:pt x="74220" y="35710"/>
                </a:lnTo>
                <a:lnTo>
                  <a:pt x="74130" y="35760"/>
                </a:lnTo>
                <a:lnTo>
                  <a:pt x="74100" y="35780"/>
                </a:lnTo>
                <a:lnTo>
                  <a:pt x="73930" y="35890"/>
                </a:lnTo>
                <a:lnTo>
                  <a:pt x="73900" y="35900"/>
                </a:lnTo>
                <a:lnTo>
                  <a:pt x="73800" y="35960"/>
                </a:lnTo>
                <a:lnTo>
                  <a:pt x="73720" y="36000"/>
                </a:lnTo>
                <a:lnTo>
                  <a:pt x="73700" y="36010"/>
                </a:lnTo>
                <a:lnTo>
                  <a:pt x="73690" y="36010"/>
                </a:lnTo>
                <a:lnTo>
                  <a:pt x="73670" y="36030"/>
                </a:lnTo>
                <a:lnTo>
                  <a:pt x="73650" y="36050"/>
                </a:lnTo>
                <a:lnTo>
                  <a:pt x="73620" y="36080"/>
                </a:lnTo>
                <a:lnTo>
                  <a:pt x="73550" y="36130"/>
                </a:lnTo>
                <a:lnTo>
                  <a:pt x="73530" y="36150"/>
                </a:lnTo>
                <a:lnTo>
                  <a:pt x="73500" y="36180"/>
                </a:lnTo>
                <a:lnTo>
                  <a:pt x="73460" y="36210"/>
                </a:lnTo>
                <a:lnTo>
                  <a:pt x="73440" y="36220"/>
                </a:lnTo>
                <a:lnTo>
                  <a:pt x="73530" y="36310"/>
                </a:lnTo>
                <a:lnTo>
                  <a:pt x="73570" y="36350"/>
                </a:lnTo>
                <a:lnTo>
                  <a:pt x="73560" y="36350"/>
                </a:lnTo>
                <a:lnTo>
                  <a:pt x="73560" y="36360"/>
                </a:lnTo>
                <a:lnTo>
                  <a:pt x="73550" y="36370"/>
                </a:lnTo>
                <a:lnTo>
                  <a:pt x="73550" y="36380"/>
                </a:lnTo>
                <a:lnTo>
                  <a:pt x="73550" y="36390"/>
                </a:lnTo>
                <a:lnTo>
                  <a:pt x="73560" y="36390"/>
                </a:lnTo>
                <a:lnTo>
                  <a:pt x="73560" y="36400"/>
                </a:lnTo>
                <a:lnTo>
                  <a:pt x="73550" y="36400"/>
                </a:lnTo>
                <a:lnTo>
                  <a:pt x="73550" y="36410"/>
                </a:lnTo>
                <a:lnTo>
                  <a:pt x="73540" y="36410"/>
                </a:lnTo>
                <a:lnTo>
                  <a:pt x="73540" y="36420"/>
                </a:lnTo>
                <a:lnTo>
                  <a:pt x="73540" y="36430"/>
                </a:lnTo>
                <a:lnTo>
                  <a:pt x="73530" y="36440"/>
                </a:lnTo>
                <a:lnTo>
                  <a:pt x="73530" y="36450"/>
                </a:lnTo>
                <a:lnTo>
                  <a:pt x="73530" y="36460"/>
                </a:lnTo>
                <a:lnTo>
                  <a:pt x="73540" y="36460"/>
                </a:lnTo>
                <a:lnTo>
                  <a:pt x="73530" y="36460"/>
                </a:lnTo>
                <a:lnTo>
                  <a:pt x="73540" y="36460"/>
                </a:lnTo>
                <a:lnTo>
                  <a:pt x="73540" y="36470"/>
                </a:lnTo>
                <a:lnTo>
                  <a:pt x="73540" y="36480"/>
                </a:lnTo>
                <a:lnTo>
                  <a:pt x="73550" y="36480"/>
                </a:lnTo>
                <a:lnTo>
                  <a:pt x="73550" y="36490"/>
                </a:lnTo>
                <a:lnTo>
                  <a:pt x="73560" y="36490"/>
                </a:lnTo>
                <a:lnTo>
                  <a:pt x="73560" y="36500"/>
                </a:lnTo>
                <a:lnTo>
                  <a:pt x="73560" y="36510"/>
                </a:lnTo>
                <a:lnTo>
                  <a:pt x="73570" y="36520"/>
                </a:lnTo>
                <a:lnTo>
                  <a:pt x="73580" y="36530"/>
                </a:lnTo>
                <a:lnTo>
                  <a:pt x="73580" y="36540"/>
                </a:lnTo>
                <a:lnTo>
                  <a:pt x="73580" y="36550"/>
                </a:lnTo>
                <a:lnTo>
                  <a:pt x="73590" y="36560"/>
                </a:lnTo>
                <a:lnTo>
                  <a:pt x="73600" y="36570"/>
                </a:lnTo>
                <a:lnTo>
                  <a:pt x="73610" y="36570"/>
                </a:lnTo>
                <a:lnTo>
                  <a:pt x="73610" y="36580"/>
                </a:lnTo>
                <a:lnTo>
                  <a:pt x="73620" y="36590"/>
                </a:lnTo>
                <a:lnTo>
                  <a:pt x="73620" y="36600"/>
                </a:lnTo>
                <a:lnTo>
                  <a:pt x="73620" y="36610"/>
                </a:lnTo>
                <a:lnTo>
                  <a:pt x="73620" y="36620"/>
                </a:lnTo>
                <a:lnTo>
                  <a:pt x="73630" y="36630"/>
                </a:lnTo>
                <a:lnTo>
                  <a:pt x="73630" y="36640"/>
                </a:lnTo>
                <a:lnTo>
                  <a:pt x="73640" y="36650"/>
                </a:lnTo>
                <a:lnTo>
                  <a:pt x="73650" y="36660"/>
                </a:lnTo>
                <a:lnTo>
                  <a:pt x="73650" y="36670"/>
                </a:lnTo>
                <a:lnTo>
                  <a:pt x="73660" y="36680"/>
                </a:lnTo>
                <a:lnTo>
                  <a:pt x="73670" y="36680"/>
                </a:lnTo>
                <a:lnTo>
                  <a:pt x="73670" y="36690"/>
                </a:lnTo>
                <a:lnTo>
                  <a:pt x="73680" y="36700"/>
                </a:lnTo>
                <a:lnTo>
                  <a:pt x="73690" y="36700"/>
                </a:lnTo>
                <a:lnTo>
                  <a:pt x="73690" y="36710"/>
                </a:lnTo>
                <a:lnTo>
                  <a:pt x="73700" y="36730"/>
                </a:lnTo>
                <a:lnTo>
                  <a:pt x="73720" y="36740"/>
                </a:lnTo>
                <a:lnTo>
                  <a:pt x="73730" y="36760"/>
                </a:lnTo>
                <a:lnTo>
                  <a:pt x="73740" y="36770"/>
                </a:lnTo>
                <a:lnTo>
                  <a:pt x="73750" y="36770"/>
                </a:lnTo>
                <a:lnTo>
                  <a:pt x="73750" y="36780"/>
                </a:lnTo>
                <a:lnTo>
                  <a:pt x="73760" y="36790"/>
                </a:lnTo>
                <a:lnTo>
                  <a:pt x="73770" y="36800"/>
                </a:lnTo>
                <a:lnTo>
                  <a:pt x="73780" y="36800"/>
                </a:lnTo>
                <a:lnTo>
                  <a:pt x="73780" y="36810"/>
                </a:lnTo>
                <a:lnTo>
                  <a:pt x="73790" y="36820"/>
                </a:lnTo>
                <a:lnTo>
                  <a:pt x="73800" y="36830"/>
                </a:lnTo>
                <a:lnTo>
                  <a:pt x="73810" y="36840"/>
                </a:lnTo>
                <a:lnTo>
                  <a:pt x="73830" y="36860"/>
                </a:lnTo>
                <a:lnTo>
                  <a:pt x="73840" y="36860"/>
                </a:lnTo>
                <a:lnTo>
                  <a:pt x="73830" y="36870"/>
                </a:lnTo>
                <a:lnTo>
                  <a:pt x="73790" y="36920"/>
                </a:lnTo>
                <a:lnTo>
                  <a:pt x="73750" y="36970"/>
                </a:lnTo>
                <a:lnTo>
                  <a:pt x="73730" y="36990"/>
                </a:lnTo>
                <a:lnTo>
                  <a:pt x="73690" y="37040"/>
                </a:lnTo>
                <a:lnTo>
                  <a:pt x="73670" y="37050"/>
                </a:lnTo>
                <a:lnTo>
                  <a:pt x="73660" y="37050"/>
                </a:lnTo>
                <a:lnTo>
                  <a:pt x="73650" y="37060"/>
                </a:lnTo>
                <a:lnTo>
                  <a:pt x="73640" y="37060"/>
                </a:lnTo>
                <a:lnTo>
                  <a:pt x="73600" y="37080"/>
                </a:lnTo>
                <a:lnTo>
                  <a:pt x="73590" y="37080"/>
                </a:lnTo>
                <a:lnTo>
                  <a:pt x="73560" y="37100"/>
                </a:lnTo>
                <a:lnTo>
                  <a:pt x="73550" y="37090"/>
                </a:lnTo>
                <a:lnTo>
                  <a:pt x="73540" y="37100"/>
                </a:lnTo>
                <a:lnTo>
                  <a:pt x="73540" y="37090"/>
                </a:lnTo>
                <a:lnTo>
                  <a:pt x="73540" y="37080"/>
                </a:lnTo>
                <a:lnTo>
                  <a:pt x="73540" y="37070"/>
                </a:lnTo>
                <a:lnTo>
                  <a:pt x="73530" y="37050"/>
                </a:lnTo>
                <a:lnTo>
                  <a:pt x="73520" y="37050"/>
                </a:lnTo>
                <a:lnTo>
                  <a:pt x="73520" y="37040"/>
                </a:lnTo>
                <a:lnTo>
                  <a:pt x="73510" y="37040"/>
                </a:lnTo>
                <a:lnTo>
                  <a:pt x="73510" y="37030"/>
                </a:lnTo>
                <a:lnTo>
                  <a:pt x="73510" y="37020"/>
                </a:lnTo>
                <a:lnTo>
                  <a:pt x="73500" y="37020"/>
                </a:lnTo>
                <a:lnTo>
                  <a:pt x="73500" y="37010"/>
                </a:lnTo>
                <a:lnTo>
                  <a:pt x="73490" y="37010"/>
                </a:lnTo>
                <a:lnTo>
                  <a:pt x="73490" y="37000"/>
                </a:lnTo>
                <a:lnTo>
                  <a:pt x="73490" y="36990"/>
                </a:lnTo>
                <a:lnTo>
                  <a:pt x="73480" y="36990"/>
                </a:lnTo>
                <a:lnTo>
                  <a:pt x="73470" y="36980"/>
                </a:lnTo>
                <a:lnTo>
                  <a:pt x="73470" y="36970"/>
                </a:lnTo>
                <a:lnTo>
                  <a:pt x="73460" y="36970"/>
                </a:lnTo>
                <a:lnTo>
                  <a:pt x="73450" y="36960"/>
                </a:lnTo>
                <a:lnTo>
                  <a:pt x="73440" y="36950"/>
                </a:lnTo>
                <a:lnTo>
                  <a:pt x="73440" y="36940"/>
                </a:lnTo>
                <a:lnTo>
                  <a:pt x="73430" y="36930"/>
                </a:lnTo>
                <a:lnTo>
                  <a:pt x="73420" y="36920"/>
                </a:lnTo>
                <a:lnTo>
                  <a:pt x="73410" y="36900"/>
                </a:lnTo>
                <a:lnTo>
                  <a:pt x="73400" y="36880"/>
                </a:lnTo>
                <a:lnTo>
                  <a:pt x="73380" y="36860"/>
                </a:lnTo>
                <a:lnTo>
                  <a:pt x="73380" y="36850"/>
                </a:lnTo>
                <a:lnTo>
                  <a:pt x="73370" y="36850"/>
                </a:lnTo>
                <a:lnTo>
                  <a:pt x="73370" y="36840"/>
                </a:lnTo>
                <a:lnTo>
                  <a:pt x="73360" y="36830"/>
                </a:lnTo>
                <a:lnTo>
                  <a:pt x="73350" y="36820"/>
                </a:lnTo>
                <a:lnTo>
                  <a:pt x="73340" y="36810"/>
                </a:lnTo>
                <a:lnTo>
                  <a:pt x="73330" y="36790"/>
                </a:lnTo>
                <a:lnTo>
                  <a:pt x="73320" y="36780"/>
                </a:lnTo>
                <a:lnTo>
                  <a:pt x="73300" y="36760"/>
                </a:lnTo>
                <a:lnTo>
                  <a:pt x="73300" y="36750"/>
                </a:lnTo>
                <a:lnTo>
                  <a:pt x="73290" y="36750"/>
                </a:lnTo>
                <a:lnTo>
                  <a:pt x="73290" y="36740"/>
                </a:lnTo>
                <a:lnTo>
                  <a:pt x="73280" y="36740"/>
                </a:lnTo>
                <a:lnTo>
                  <a:pt x="73280" y="36730"/>
                </a:lnTo>
                <a:lnTo>
                  <a:pt x="73270" y="36730"/>
                </a:lnTo>
                <a:lnTo>
                  <a:pt x="73270" y="36740"/>
                </a:lnTo>
                <a:lnTo>
                  <a:pt x="73260" y="36750"/>
                </a:lnTo>
                <a:lnTo>
                  <a:pt x="73260" y="36760"/>
                </a:lnTo>
                <a:lnTo>
                  <a:pt x="73260" y="36770"/>
                </a:lnTo>
                <a:lnTo>
                  <a:pt x="73250" y="36770"/>
                </a:lnTo>
                <a:lnTo>
                  <a:pt x="73240" y="36770"/>
                </a:lnTo>
                <a:lnTo>
                  <a:pt x="73230" y="36770"/>
                </a:lnTo>
                <a:lnTo>
                  <a:pt x="73190" y="36790"/>
                </a:lnTo>
                <a:lnTo>
                  <a:pt x="73170" y="36800"/>
                </a:lnTo>
                <a:lnTo>
                  <a:pt x="73140" y="36810"/>
                </a:lnTo>
                <a:lnTo>
                  <a:pt x="73110" y="36820"/>
                </a:lnTo>
                <a:lnTo>
                  <a:pt x="73080" y="36830"/>
                </a:lnTo>
                <a:lnTo>
                  <a:pt x="73050" y="36840"/>
                </a:lnTo>
                <a:lnTo>
                  <a:pt x="73040" y="36840"/>
                </a:lnTo>
                <a:lnTo>
                  <a:pt x="73030" y="36840"/>
                </a:lnTo>
                <a:lnTo>
                  <a:pt x="73010" y="36850"/>
                </a:lnTo>
                <a:lnTo>
                  <a:pt x="72990" y="36850"/>
                </a:lnTo>
                <a:lnTo>
                  <a:pt x="72980" y="36850"/>
                </a:lnTo>
                <a:lnTo>
                  <a:pt x="72940" y="36870"/>
                </a:lnTo>
                <a:lnTo>
                  <a:pt x="72860" y="36920"/>
                </a:lnTo>
                <a:lnTo>
                  <a:pt x="72800" y="36960"/>
                </a:lnTo>
                <a:lnTo>
                  <a:pt x="72790" y="36970"/>
                </a:lnTo>
                <a:lnTo>
                  <a:pt x="72770" y="36990"/>
                </a:lnTo>
                <a:lnTo>
                  <a:pt x="72700" y="37040"/>
                </a:lnTo>
                <a:lnTo>
                  <a:pt x="72670" y="37060"/>
                </a:lnTo>
                <a:lnTo>
                  <a:pt x="72660" y="37070"/>
                </a:lnTo>
                <a:lnTo>
                  <a:pt x="72660" y="37080"/>
                </a:lnTo>
                <a:lnTo>
                  <a:pt x="72640" y="37090"/>
                </a:lnTo>
                <a:lnTo>
                  <a:pt x="72640" y="37100"/>
                </a:lnTo>
                <a:lnTo>
                  <a:pt x="72640" y="37110"/>
                </a:lnTo>
                <a:lnTo>
                  <a:pt x="72610" y="37140"/>
                </a:lnTo>
                <a:lnTo>
                  <a:pt x="72610" y="37160"/>
                </a:lnTo>
                <a:lnTo>
                  <a:pt x="72600" y="37170"/>
                </a:lnTo>
                <a:lnTo>
                  <a:pt x="72600" y="37180"/>
                </a:lnTo>
                <a:lnTo>
                  <a:pt x="72590" y="37190"/>
                </a:lnTo>
                <a:lnTo>
                  <a:pt x="72590" y="37200"/>
                </a:lnTo>
                <a:lnTo>
                  <a:pt x="72580" y="37210"/>
                </a:lnTo>
                <a:lnTo>
                  <a:pt x="72570" y="37230"/>
                </a:lnTo>
                <a:lnTo>
                  <a:pt x="72560" y="37240"/>
                </a:lnTo>
                <a:lnTo>
                  <a:pt x="72530" y="37270"/>
                </a:lnTo>
                <a:lnTo>
                  <a:pt x="72520" y="37300"/>
                </a:lnTo>
                <a:lnTo>
                  <a:pt x="72470" y="37290"/>
                </a:lnTo>
                <a:lnTo>
                  <a:pt x="72460" y="37280"/>
                </a:lnTo>
                <a:lnTo>
                  <a:pt x="72450" y="37280"/>
                </a:lnTo>
                <a:lnTo>
                  <a:pt x="72440" y="37280"/>
                </a:lnTo>
                <a:lnTo>
                  <a:pt x="72420" y="37270"/>
                </a:lnTo>
                <a:lnTo>
                  <a:pt x="72410" y="37270"/>
                </a:lnTo>
                <a:lnTo>
                  <a:pt x="72360" y="37250"/>
                </a:lnTo>
                <a:lnTo>
                  <a:pt x="72340" y="37250"/>
                </a:lnTo>
                <a:lnTo>
                  <a:pt x="72340" y="37240"/>
                </a:lnTo>
                <a:lnTo>
                  <a:pt x="72330" y="37240"/>
                </a:lnTo>
                <a:lnTo>
                  <a:pt x="72320" y="37240"/>
                </a:lnTo>
                <a:lnTo>
                  <a:pt x="72260" y="37220"/>
                </a:lnTo>
                <a:lnTo>
                  <a:pt x="72220" y="37200"/>
                </a:lnTo>
                <a:lnTo>
                  <a:pt x="72200" y="37190"/>
                </a:lnTo>
                <a:lnTo>
                  <a:pt x="72180" y="37180"/>
                </a:lnTo>
                <a:lnTo>
                  <a:pt x="72160" y="37160"/>
                </a:lnTo>
                <a:lnTo>
                  <a:pt x="72140" y="37150"/>
                </a:lnTo>
                <a:lnTo>
                  <a:pt x="72140" y="37140"/>
                </a:lnTo>
                <a:lnTo>
                  <a:pt x="72130" y="37140"/>
                </a:lnTo>
                <a:lnTo>
                  <a:pt x="72090" y="37130"/>
                </a:lnTo>
                <a:lnTo>
                  <a:pt x="72070" y="37120"/>
                </a:lnTo>
                <a:lnTo>
                  <a:pt x="72060" y="37120"/>
                </a:lnTo>
                <a:lnTo>
                  <a:pt x="72050" y="37110"/>
                </a:lnTo>
                <a:lnTo>
                  <a:pt x="72040" y="37110"/>
                </a:lnTo>
                <a:lnTo>
                  <a:pt x="72020" y="37110"/>
                </a:lnTo>
                <a:lnTo>
                  <a:pt x="72000" y="37110"/>
                </a:lnTo>
                <a:lnTo>
                  <a:pt x="71990" y="37110"/>
                </a:lnTo>
                <a:lnTo>
                  <a:pt x="71980" y="37110"/>
                </a:lnTo>
                <a:lnTo>
                  <a:pt x="71950" y="37100"/>
                </a:lnTo>
                <a:lnTo>
                  <a:pt x="71930" y="37100"/>
                </a:lnTo>
                <a:lnTo>
                  <a:pt x="71920" y="37100"/>
                </a:lnTo>
                <a:lnTo>
                  <a:pt x="71910" y="37100"/>
                </a:lnTo>
                <a:lnTo>
                  <a:pt x="71900" y="37100"/>
                </a:lnTo>
                <a:lnTo>
                  <a:pt x="71880" y="37080"/>
                </a:lnTo>
                <a:lnTo>
                  <a:pt x="71860" y="37060"/>
                </a:lnTo>
                <a:lnTo>
                  <a:pt x="71850" y="37050"/>
                </a:lnTo>
                <a:lnTo>
                  <a:pt x="71840" y="37040"/>
                </a:lnTo>
                <a:lnTo>
                  <a:pt x="71820" y="37030"/>
                </a:lnTo>
                <a:lnTo>
                  <a:pt x="71810" y="37010"/>
                </a:lnTo>
                <a:lnTo>
                  <a:pt x="71800" y="37010"/>
                </a:lnTo>
                <a:lnTo>
                  <a:pt x="71790" y="37000"/>
                </a:lnTo>
                <a:lnTo>
                  <a:pt x="71780" y="36990"/>
                </a:lnTo>
                <a:lnTo>
                  <a:pt x="71770" y="36970"/>
                </a:lnTo>
                <a:lnTo>
                  <a:pt x="71760" y="36960"/>
                </a:lnTo>
                <a:lnTo>
                  <a:pt x="71750" y="36950"/>
                </a:lnTo>
                <a:lnTo>
                  <a:pt x="71740" y="36960"/>
                </a:lnTo>
                <a:lnTo>
                  <a:pt x="71740" y="36950"/>
                </a:lnTo>
                <a:lnTo>
                  <a:pt x="71740" y="36940"/>
                </a:lnTo>
                <a:lnTo>
                  <a:pt x="71730" y="36940"/>
                </a:lnTo>
                <a:lnTo>
                  <a:pt x="71730" y="36930"/>
                </a:lnTo>
                <a:lnTo>
                  <a:pt x="71720" y="36920"/>
                </a:lnTo>
                <a:lnTo>
                  <a:pt x="71720" y="36910"/>
                </a:lnTo>
                <a:lnTo>
                  <a:pt x="71710" y="36910"/>
                </a:lnTo>
                <a:lnTo>
                  <a:pt x="71700" y="36910"/>
                </a:lnTo>
                <a:lnTo>
                  <a:pt x="71700" y="36900"/>
                </a:lnTo>
                <a:lnTo>
                  <a:pt x="71690" y="36890"/>
                </a:lnTo>
                <a:lnTo>
                  <a:pt x="71680" y="36880"/>
                </a:lnTo>
                <a:lnTo>
                  <a:pt x="71670" y="36880"/>
                </a:lnTo>
                <a:lnTo>
                  <a:pt x="71670" y="36870"/>
                </a:lnTo>
                <a:lnTo>
                  <a:pt x="71660" y="36860"/>
                </a:lnTo>
                <a:lnTo>
                  <a:pt x="71660" y="36850"/>
                </a:lnTo>
                <a:lnTo>
                  <a:pt x="71650" y="36850"/>
                </a:lnTo>
                <a:lnTo>
                  <a:pt x="71650" y="36840"/>
                </a:lnTo>
                <a:lnTo>
                  <a:pt x="71640" y="36840"/>
                </a:lnTo>
                <a:lnTo>
                  <a:pt x="71610" y="36850"/>
                </a:lnTo>
                <a:lnTo>
                  <a:pt x="71610" y="36860"/>
                </a:lnTo>
                <a:lnTo>
                  <a:pt x="71600" y="36860"/>
                </a:lnTo>
                <a:lnTo>
                  <a:pt x="71600" y="36850"/>
                </a:lnTo>
                <a:lnTo>
                  <a:pt x="71520" y="36840"/>
                </a:lnTo>
                <a:lnTo>
                  <a:pt x="71510" y="36840"/>
                </a:lnTo>
                <a:lnTo>
                  <a:pt x="71500" y="36840"/>
                </a:lnTo>
                <a:lnTo>
                  <a:pt x="71480" y="36830"/>
                </a:lnTo>
                <a:lnTo>
                  <a:pt x="71530" y="36980"/>
                </a:lnTo>
                <a:lnTo>
                  <a:pt x="71500" y="37010"/>
                </a:lnTo>
                <a:lnTo>
                  <a:pt x="71480" y="37000"/>
                </a:lnTo>
                <a:lnTo>
                  <a:pt x="71460" y="37030"/>
                </a:lnTo>
                <a:lnTo>
                  <a:pt x="71450" y="37030"/>
                </a:lnTo>
                <a:lnTo>
                  <a:pt x="71440" y="37020"/>
                </a:lnTo>
                <a:lnTo>
                  <a:pt x="71390" y="37000"/>
                </a:lnTo>
                <a:lnTo>
                  <a:pt x="71340" y="36990"/>
                </a:lnTo>
                <a:lnTo>
                  <a:pt x="71310" y="36970"/>
                </a:lnTo>
                <a:lnTo>
                  <a:pt x="71300" y="36970"/>
                </a:lnTo>
                <a:lnTo>
                  <a:pt x="71280" y="36970"/>
                </a:lnTo>
                <a:lnTo>
                  <a:pt x="71270" y="36960"/>
                </a:lnTo>
                <a:lnTo>
                  <a:pt x="71250" y="36950"/>
                </a:lnTo>
                <a:lnTo>
                  <a:pt x="71240" y="36950"/>
                </a:lnTo>
                <a:lnTo>
                  <a:pt x="71230" y="36940"/>
                </a:lnTo>
                <a:lnTo>
                  <a:pt x="71220" y="36940"/>
                </a:lnTo>
                <a:lnTo>
                  <a:pt x="71190" y="36930"/>
                </a:lnTo>
                <a:lnTo>
                  <a:pt x="71170" y="36920"/>
                </a:lnTo>
                <a:lnTo>
                  <a:pt x="71160" y="36920"/>
                </a:lnTo>
                <a:lnTo>
                  <a:pt x="71150" y="36910"/>
                </a:lnTo>
                <a:lnTo>
                  <a:pt x="71140" y="36910"/>
                </a:lnTo>
                <a:lnTo>
                  <a:pt x="71130" y="36910"/>
                </a:lnTo>
                <a:lnTo>
                  <a:pt x="71120" y="36900"/>
                </a:lnTo>
                <a:lnTo>
                  <a:pt x="71110" y="36900"/>
                </a:lnTo>
                <a:lnTo>
                  <a:pt x="71110" y="36890"/>
                </a:lnTo>
                <a:lnTo>
                  <a:pt x="71090" y="36860"/>
                </a:lnTo>
                <a:lnTo>
                  <a:pt x="71080" y="36850"/>
                </a:lnTo>
                <a:lnTo>
                  <a:pt x="71060" y="36830"/>
                </a:lnTo>
                <a:lnTo>
                  <a:pt x="71040" y="36810"/>
                </a:lnTo>
                <a:lnTo>
                  <a:pt x="71010" y="36780"/>
                </a:lnTo>
                <a:lnTo>
                  <a:pt x="70990" y="36760"/>
                </a:lnTo>
                <a:lnTo>
                  <a:pt x="70990" y="36770"/>
                </a:lnTo>
                <a:lnTo>
                  <a:pt x="70970" y="36820"/>
                </a:lnTo>
                <a:lnTo>
                  <a:pt x="70990" y="36820"/>
                </a:lnTo>
                <a:lnTo>
                  <a:pt x="71000" y="36900"/>
                </a:lnTo>
                <a:lnTo>
                  <a:pt x="71010" y="36930"/>
                </a:lnTo>
                <a:lnTo>
                  <a:pt x="71050" y="36990"/>
                </a:lnTo>
                <a:lnTo>
                  <a:pt x="71060" y="37050"/>
                </a:lnTo>
                <a:lnTo>
                  <a:pt x="71070" y="37070"/>
                </a:lnTo>
                <a:lnTo>
                  <a:pt x="70970" y="37130"/>
                </a:lnTo>
                <a:lnTo>
                  <a:pt x="70950" y="37180"/>
                </a:lnTo>
                <a:lnTo>
                  <a:pt x="70920" y="37170"/>
                </a:lnTo>
                <a:lnTo>
                  <a:pt x="70910" y="37160"/>
                </a:lnTo>
                <a:lnTo>
                  <a:pt x="70880" y="37150"/>
                </a:lnTo>
                <a:lnTo>
                  <a:pt x="70870" y="37120"/>
                </a:lnTo>
                <a:lnTo>
                  <a:pt x="70830" y="37150"/>
                </a:lnTo>
                <a:lnTo>
                  <a:pt x="70820" y="37180"/>
                </a:lnTo>
                <a:lnTo>
                  <a:pt x="70810" y="37170"/>
                </a:lnTo>
                <a:lnTo>
                  <a:pt x="70810" y="37160"/>
                </a:lnTo>
                <a:lnTo>
                  <a:pt x="70800" y="37150"/>
                </a:lnTo>
                <a:lnTo>
                  <a:pt x="70800" y="37140"/>
                </a:lnTo>
                <a:lnTo>
                  <a:pt x="70790" y="37140"/>
                </a:lnTo>
                <a:lnTo>
                  <a:pt x="70780" y="37130"/>
                </a:lnTo>
                <a:lnTo>
                  <a:pt x="70770" y="37120"/>
                </a:lnTo>
                <a:lnTo>
                  <a:pt x="70760" y="37110"/>
                </a:lnTo>
                <a:lnTo>
                  <a:pt x="70800" y="37080"/>
                </a:lnTo>
                <a:lnTo>
                  <a:pt x="70790" y="37060"/>
                </a:lnTo>
                <a:lnTo>
                  <a:pt x="70770" y="37040"/>
                </a:lnTo>
                <a:lnTo>
                  <a:pt x="70720" y="36980"/>
                </a:lnTo>
                <a:lnTo>
                  <a:pt x="70700" y="36950"/>
                </a:lnTo>
                <a:lnTo>
                  <a:pt x="70660" y="36910"/>
                </a:lnTo>
                <a:lnTo>
                  <a:pt x="70730" y="36870"/>
                </a:lnTo>
                <a:lnTo>
                  <a:pt x="70760" y="36910"/>
                </a:lnTo>
                <a:lnTo>
                  <a:pt x="70860" y="36950"/>
                </a:lnTo>
                <a:lnTo>
                  <a:pt x="70880" y="36920"/>
                </a:lnTo>
                <a:lnTo>
                  <a:pt x="70830" y="36830"/>
                </a:lnTo>
                <a:lnTo>
                  <a:pt x="70780" y="36760"/>
                </a:lnTo>
                <a:lnTo>
                  <a:pt x="70710" y="36730"/>
                </a:lnTo>
                <a:lnTo>
                  <a:pt x="70620" y="36700"/>
                </a:lnTo>
                <a:lnTo>
                  <a:pt x="70600" y="36720"/>
                </a:lnTo>
                <a:lnTo>
                  <a:pt x="70580" y="36730"/>
                </a:lnTo>
                <a:lnTo>
                  <a:pt x="70530" y="36770"/>
                </a:lnTo>
                <a:lnTo>
                  <a:pt x="70500" y="36740"/>
                </a:lnTo>
                <a:lnTo>
                  <a:pt x="70470" y="36710"/>
                </a:lnTo>
                <a:lnTo>
                  <a:pt x="70440" y="36690"/>
                </a:lnTo>
                <a:lnTo>
                  <a:pt x="70410" y="36660"/>
                </a:lnTo>
                <a:lnTo>
                  <a:pt x="70390" y="36640"/>
                </a:lnTo>
                <a:lnTo>
                  <a:pt x="70380" y="36630"/>
                </a:lnTo>
                <a:lnTo>
                  <a:pt x="70400" y="36610"/>
                </a:lnTo>
                <a:lnTo>
                  <a:pt x="70450" y="36550"/>
                </a:lnTo>
                <a:lnTo>
                  <a:pt x="70510" y="36560"/>
                </a:lnTo>
                <a:lnTo>
                  <a:pt x="70520" y="36450"/>
                </a:lnTo>
                <a:lnTo>
                  <a:pt x="70550" y="36420"/>
                </a:lnTo>
                <a:lnTo>
                  <a:pt x="70540" y="36410"/>
                </a:lnTo>
                <a:lnTo>
                  <a:pt x="70530" y="36400"/>
                </a:lnTo>
                <a:lnTo>
                  <a:pt x="70510" y="36380"/>
                </a:lnTo>
                <a:lnTo>
                  <a:pt x="70410" y="36310"/>
                </a:lnTo>
                <a:lnTo>
                  <a:pt x="70360" y="36260"/>
                </a:lnTo>
                <a:lnTo>
                  <a:pt x="70350" y="36260"/>
                </a:lnTo>
                <a:lnTo>
                  <a:pt x="70340" y="36270"/>
                </a:lnTo>
                <a:lnTo>
                  <a:pt x="70330" y="36270"/>
                </a:lnTo>
                <a:lnTo>
                  <a:pt x="70320" y="36280"/>
                </a:lnTo>
                <a:lnTo>
                  <a:pt x="70290" y="36300"/>
                </a:lnTo>
                <a:lnTo>
                  <a:pt x="70280" y="36310"/>
                </a:lnTo>
                <a:lnTo>
                  <a:pt x="70270" y="36310"/>
                </a:lnTo>
                <a:lnTo>
                  <a:pt x="70260" y="36270"/>
                </a:lnTo>
                <a:lnTo>
                  <a:pt x="70250" y="36240"/>
                </a:lnTo>
                <a:lnTo>
                  <a:pt x="70250" y="36210"/>
                </a:lnTo>
                <a:lnTo>
                  <a:pt x="70230" y="36210"/>
                </a:lnTo>
                <a:lnTo>
                  <a:pt x="70190" y="36240"/>
                </a:lnTo>
                <a:lnTo>
                  <a:pt x="70110" y="36200"/>
                </a:lnTo>
                <a:lnTo>
                  <a:pt x="70120" y="36160"/>
                </a:lnTo>
                <a:lnTo>
                  <a:pt x="70120" y="36150"/>
                </a:lnTo>
                <a:lnTo>
                  <a:pt x="70060" y="36110"/>
                </a:lnTo>
                <a:lnTo>
                  <a:pt x="70040" y="36130"/>
                </a:lnTo>
                <a:lnTo>
                  <a:pt x="70040" y="36170"/>
                </a:lnTo>
                <a:lnTo>
                  <a:pt x="70040" y="36200"/>
                </a:lnTo>
                <a:lnTo>
                  <a:pt x="70020" y="36210"/>
                </a:lnTo>
                <a:lnTo>
                  <a:pt x="70000" y="36230"/>
                </a:lnTo>
                <a:lnTo>
                  <a:pt x="69950" y="36250"/>
                </a:lnTo>
                <a:lnTo>
                  <a:pt x="69940" y="36240"/>
                </a:lnTo>
                <a:lnTo>
                  <a:pt x="69930" y="36230"/>
                </a:lnTo>
                <a:lnTo>
                  <a:pt x="69920" y="36200"/>
                </a:lnTo>
                <a:lnTo>
                  <a:pt x="69910" y="36190"/>
                </a:lnTo>
                <a:lnTo>
                  <a:pt x="69920" y="36150"/>
                </a:lnTo>
                <a:lnTo>
                  <a:pt x="69900" y="36140"/>
                </a:lnTo>
                <a:lnTo>
                  <a:pt x="69880" y="36120"/>
                </a:lnTo>
                <a:lnTo>
                  <a:pt x="69930" y="36080"/>
                </a:lnTo>
                <a:lnTo>
                  <a:pt x="69910" y="35930"/>
                </a:lnTo>
                <a:lnTo>
                  <a:pt x="69910" y="35920"/>
                </a:lnTo>
                <a:lnTo>
                  <a:pt x="69900" y="35920"/>
                </a:lnTo>
                <a:lnTo>
                  <a:pt x="69900" y="35910"/>
                </a:lnTo>
                <a:lnTo>
                  <a:pt x="69890" y="35900"/>
                </a:lnTo>
                <a:lnTo>
                  <a:pt x="69880" y="35890"/>
                </a:lnTo>
                <a:lnTo>
                  <a:pt x="69870" y="35880"/>
                </a:lnTo>
                <a:lnTo>
                  <a:pt x="69840" y="35870"/>
                </a:lnTo>
                <a:lnTo>
                  <a:pt x="69810" y="35840"/>
                </a:lnTo>
                <a:lnTo>
                  <a:pt x="69790" y="35830"/>
                </a:lnTo>
                <a:lnTo>
                  <a:pt x="69800" y="35820"/>
                </a:lnTo>
                <a:lnTo>
                  <a:pt x="69800" y="35800"/>
                </a:lnTo>
                <a:lnTo>
                  <a:pt x="69730" y="35840"/>
                </a:lnTo>
                <a:lnTo>
                  <a:pt x="69730" y="35860"/>
                </a:lnTo>
                <a:lnTo>
                  <a:pt x="69710" y="35870"/>
                </a:lnTo>
                <a:lnTo>
                  <a:pt x="69690" y="35880"/>
                </a:lnTo>
                <a:lnTo>
                  <a:pt x="69690" y="35870"/>
                </a:lnTo>
                <a:lnTo>
                  <a:pt x="69700" y="35850"/>
                </a:lnTo>
                <a:lnTo>
                  <a:pt x="69700" y="35840"/>
                </a:lnTo>
                <a:lnTo>
                  <a:pt x="69710" y="35770"/>
                </a:lnTo>
                <a:lnTo>
                  <a:pt x="69730" y="35680"/>
                </a:lnTo>
                <a:lnTo>
                  <a:pt x="69740" y="35630"/>
                </a:lnTo>
                <a:lnTo>
                  <a:pt x="69750" y="35590"/>
                </a:lnTo>
                <a:lnTo>
                  <a:pt x="69730" y="35590"/>
                </a:lnTo>
                <a:lnTo>
                  <a:pt x="69710" y="35560"/>
                </a:lnTo>
                <a:lnTo>
                  <a:pt x="69690" y="35570"/>
                </a:lnTo>
                <a:lnTo>
                  <a:pt x="69710" y="35590"/>
                </a:lnTo>
                <a:lnTo>
                  <a:pt x="69640" y="35580"/>
                </a:lnTo>
                <a:lnTo>
                  <a:pt x="69590" y="35580"/>
                </a:lnTo>
                <a:lnTo>
                  <a:pt x="69570" y="35580"/>
                </a:lnTo>
                <a:lnTo>
                  <a:pt x="69540" y="35570"/>
                </a:lnTo>
                <a:lnTo>
                  <a:pt x="69500" y="35570"/>
                </a:lnTo>
                <a:lnTo>
                  <a:pt x="69480" y="35570"/>
                </a:lnTo>
                <a:lnTo>
                  <a:pt x="69470" y="35560"/>
                </a:lnTo>
                <a:lnTo>
                  <a:pt x="69470" y="35570"/>
                </a:lnTo>
                <a:lnTo>
                  <a:pt x="69460" y="35570"/>
                </a:lnTo>
                <a:lnTo>
                  <a:pt x="69440" y="35560"/>
                </a:lnTo>
                <a:lnTo>
                  <a:pt x="69440" y="35600"/>
                </a:lnTo>
                <a:lnTo>
                  <a:pt x="69470" y="35630"/>
                </a:lnTo>
                <a:lnTo>
                  <a:pt x="69430" y="35640"/>
                </a:lnTo>
                <a:lnTo>
                  <a:pt x="69380" y="35650"/>
                </a:lnTo>
                <a:lnTo>
                  <a:pt x="69380" y="35640"/>
                </a:lnTo>
                <a:lnTo>
                  <a:pt x="69380" y="35620"/>
                </a:lnTo>
                <a:lnTo>
                  <a:pt x="69380" y="35550"/>
                </a:lnTo>
                <a:lnTo>
                  <a:pt x="69390" y="35530"/>
                </a:lnTo>
                <a:lnTo>
                  <a:pt x="69410" y="35490"/>
                </a:lnTo>
                <a:lnTo>
                  <a:pt x="69430" y="35460"/>
                </a:lnTo>
                <a:lnTo>
                  <a:pt x="69390" y="35410"/>
                </a:lnTo>
                <a:lnTo>
                  <a:pt x="69430" y="35370"/>
                </a:lnTo>
                <a:lnTo>
                  <a:pt x="69450" y="35370"/>
                </a:lnTo>
                <a:lnTo>
                  <a:pt x="69460" y="35410"/>
                </a:lnTo>
                <a:lnTo>
                  <a:pt x="69470" y="35420"/>
                </a:lnTo>
                <a:lnTo>
                  <a:pt x="69480" y="35420"/>
                </a:lnTo>
                <a:lnTo>
                  <a:pt x="69510" y="35410"/>
                </a:lnTo>
                <a:lnTo>
                  <a:pt x="69520" y="35420"/>
                </a:lnTo>
                <a:lnTo>
                  <a:pt x="69540" y="35400"/>
                </a:lnTo>
                <a:lnTo>
                  <a:pt x="69550" y="35390"/>
                </a:lnTo>
                <a:lnTo>
                  <a:pt x="69560" y="35390"/>
                </a:lnTo>
                <a:lnTo>
                  <a:pt x="69560" y="35380"/>
                </a:lnTo>
                <a:lnTo>
                  <a:pt x="69510" y="35350"/>
                </a:lnTo>
                <a:lnTo>
                  <a:pt x="69480" y="35310"/>
                </a:lnTo>
                <a:lnTo>
                  <a:pt x="69410" y="35310"/>
                </a:lnTo>
                <a:lnTo>
                  <a:pt x="69360" y="35300"/>
                </a:lnTo>
                <a:lnTo>
                  <a:pt x="69360" y="35310"/>
                </a:lnTo>
                <a:lnTo>
                  <a:pt x="69320" y="35320"/>
                </a:lnTo>
                <a:lnTo>
                  <a:pt x="69260" y="35330"/>
                </a:lnTo>
                <a:lnTo>
                  <a:pt x="69230" y="35350"/>
                </a:lnTo>
                <a:lnTo>
                  <a:pt x="69200" y="35330"/>
                </a:lnTo>
                <a:lnTo>
                  <a:pt x="69190" y="35320"/>
                </a:lnTo>
                <a:lnTo>
                  <a:pt x="69230" y="35240"/>
                </a:lnTo>
                <a:lnTo>
                  <a:pt x="69250" y="35220"/>
                </a:lnTo>
                <a:lnTo>
                  <a:pt x="69260" y="35210"/>
                </a:lnTo>
                <a:lnTo>
                  <a:pt x="69250" y="35210"/>
                </a:lnTo>
                <a:lnTo>
                  <a:pt x="69220" y="35200"/>
                </a:lnTo>
                <a:lnTo>
                  <a:pt x="69210" y="35190"/>
                </a:lnTo>
                <a:lnTo>
                  <a:pt x="69190" y="35200"/>
                </a:lnTo>
                <a:lnTo>
                  <a:pt x="69180" y="35220"/>
                </a:lnTo>
                <a:lnTo>
                  <a:pt x="69170" y="35200"/>
                </a:lnTo>
                <a:lnTo>
                  <a:pt x="69160" y="35210"/>
                </a:lnTo>
                <a:lnTo>
                  <a:pt x="69160" y="35220"/>
                </a:lnTo>
                <a:lnTo>
                  <a:pt x="69150" y="35230"/>
                </a:lnTo>
                <a:lnTo>
                  <a:pt x="69140" y="35190"/>
                </a:lnTo>
                <a:lnTo>
                  <a:pt x="69130" y="35170"/>
                </a:lnTo>
                <a:lnTo>
                  <a:pt x="69120" y="35140"/>
                </a:lnTo>
                <a:lnTo>
                  <a:pt x="69110" y="35100"/>
                </a:lnTo>
                <a:lnTo>
                  <a:pt x="69080" y="35110"/>
                </a:lnTo>
                <a:lnTo>
                  <a:pt x="69060" y="35130"/>
                </a:lnTo>
                <a:lnTo>
                  <a:pt x="69020" y="35140"/>
                </a:lnTo>
                <a:lnTo>
                  <a:pt x="69030" y="35130"/>
                </a:lnTo>
                <a:lnTo>
                  <a:pt x="69010" y="35110"/>
                </a:lnTo>
                <a:lnTo>
                  <a:pt x="69010" y="35030"/>
                </a:lnTo>
                <a:lnTo>
                  <a:pt x="69020" y="35030"/>
                </a:lnTo>
                <a:lnTo>
                  <a:pt x="69030" y="35030"/>
                </a:lnTo>
                <a:lnTo>
                  <a:pt x="69060" y="35040"/>
                </a:lnTo>
                <a:lnTo>
                  <a:pt x="69070" y="35020"/>
                </a:lnTo>
                <a:lnTo>
                  <a:pt x="69090" y="35000"/>
                </a:lnTo>
                <a:lnTo>
                  <a:pt x="69090" y="34990"/>
                </a:lnTo>
                <a:lnTo>
                  <a:pt x="69080" y="34960"/>
                </a:lnTo>
                <a:lnTo>
                  <a:pt x="69020" y="34960"/>
                </a:lnTo>
                <a:lnTo>
                  <a:pt x="69010" y="34950"/>
                </a:lnTo>
                <a:lnTo>
                  <a:pt x="68990" y="34910"/>
                </a:lnTo>
                <a:lnTo>
                  <a:pt x="68970" y="34880"/>
                </a:lnTo>
                <a:lnTo>
                  <a:pt x="68960" y="34860"/>
                </a:lnTo>
                <a:lnTo>
                  <a:pt x="68950" y="34830"/>
                </a:lnTo>
                <a:lnTo>
                  <a:pt x="68940" y="34800"/>
                </a:lnTo>
                <a:lnTo>
                  <a:pt x="68930" y="34800"/>
                </a:lnTo>
                <a:lnTo>
                  <a:pt x="68910" y="34800"/>
                </a:lnTo>
                <a:lnTo>
                  <a:pt x="68880" y="34810"/>
                </a:lnTo>
                <a:lnTo>
                  <a:pt x="68860" y="34840"/>
                </a:lnTo>
                <a:lnTo>
                  <a:pt x="68840" y="34820"/>
                </a:lnTo>
                <a:lnTo>
                  <a:pt x="68830" y="34820"/>
                </a:lnTo>
                <a:lnTo>
                  <a:pt x="68810" y="34820"/>
                </a:lnTo>
                <a:lnTo>
                  <a:pt x="68760" y="34790"/>
                </a:lnTo>
                <a:lnTo>
                  <a:pt x="68760" y="34810"/>
                </a:lnTo>
                <a:lnTo>
                  <a:pt x="68750" y="34780"/>
                </a:lnTo>
                <a:lnTo>
                  <a:pt x="68740" y="34770"/>
                </a:lnTo>
                <a:lnTo>
                  <a:pt x="68730" y="34740"/>
                </a:lnTo>
                <a:lnTo>
                  <a:pt x="68680" y="34740"/>
                </a:lnTo>
                <a:lnTo>
                  <a:pt x="68690" y="34820"/>
                </a:lnTo>
                <a:lnTo>
                  <a:pt x="68730" y="34910"/>
                </a:lnTo>
                <a:lnTo>
                  <a:pt x="68730" y="34970"/>
                </a:lnTo>
                <a:lnTo>
                  <a:pt x="68750" y="34990"/>
                </a:lnTo>
                <a:lnTo>
                  <a:pt x="68770" y="35010"/>
                </a:lnTo>
                <a:lnTo>
                  <a:pt x="68770" y="35020"/>
                </a:lnTo>
                <a:lnTo>
                  <a:pt x="68730" y="35050"/>
                </a:lnTo>
                <a:lnTo>
                  <a:pt x="68740" y="35140"/>
                </a:lnTo>
                <a:lnTo>
                  <a:pt x="68710" y="35160"/>
                </a:lnTo>
                <a:lnTo>
                  <a:pt x="68710" y="35180"/>
                </a:lnTo>
                <a:lnTo>
                  <a:pt x="68760" y="35180"/>
                </a:lnTo>
                <a:lnTo>
                  <a:pt x="68760" y="35190"/>
                </a:lnTo>
                <a:lnTo>
                  <a:pt x="68770" y="35190"/>
                </a:lnTo>
                <a:lnTo>
                  <a:pt x="68760" y="35190"/>
                </a:lnTo>
                <a:lnTo>
                  <a:pt x="68750" y="35190"/>
                </a:lnTo>
                <a:lnTo>
                  <a:pt x="68740" y="35190"/>
                </a:lnTo>
                <a:lnTo>
                  <a:pt x="68740" y="35200"/>
                </a:lnTo>
                <a:lnTo>
                  <a:pt x="68740" y="35210"/>
                </a:lnTo>
                <a:lnTo>
                  <a:pt x="68730" y="35210"/>
                </a:lnTo>
                <a:lnTo>
                  <a:pt x="68720" y="35220"/>
                </a:lnTo>
                <a:lnTo>
                  <a:pt x="68710" y="35220"/>
                </a:lnTo>
                <a:lnTo>
                  <a:pt x="68700" y="35220"/>
                </a:lnTo>
                <a:lnTo>
                  <a:pt x="68700" y="35230"/>
                </a:lnTo>
                <a:lnTo>
                  <a:pt x="68700" y="35240"/>
                </a:lnTo>
                <a:lnTo>
                  <a:pt x="68690" y="35240"/>
                </a:lnTo>
                <a:lnTo>
                  <a:pt x="68690" y="35230"/>
                </a:lnTo>
                <a:lnTo>
                  <a:pt x="68680" y="35230"/>
                </a:lnTo>
                <a:lnTo>
                  <a:pt x="68670" y="35230"/>
                </a:lnTo>
                <a:lnTo>
                  <a:pt x="68670" y="35220"/>
                </a:lnTo>
                <a:lnTo>
                  <a:pt x="68660" y="35210"/>
                </a:lnTo>
                <a:lnTo>
                  <a:pt x="68660" y="35200"/>
                </a:lnTo>
                <a:lnTo>
                  <a:pt x="68650" y="35200"/>
                </a:lnTo>
                <a:lnTo>
                  <a:pt x="68650" y="35190"/>
                </a:lnTo>
                <a:lnTo>
                  <a:pt x="68650" y="35180"/>
                </a:lnTo>
                <a:lnTo>
                  <a:pt x="68650" y="35170"/>
                </a:lnTo>
                <a:lnTo>
                  <a:pt x="68650" y="35160"/>
                </a:lnTo>
                <a:lnTo>
                  <a:pt x="68640" y="35160"/>
                </a:lnTo>
                <a:lnTo>
                  <a:pt x="68640" y="35150"/>
                </a:lnTo>
                <a:lnTo>
                  <a:pt x="68630" y="35150"/>
                </a:lnTo>
                <a:lnTo>
                  <a:pt x="68630" y="35160"/>
                </a:lnTo>
                <a:lnTo>
                  <a:pt x="68620" y="35170"/>
                </a:lnTo>
                <a:lnTo>
                  <a:pt x="68620" y="35190"/>
                </a:lnTo>
                <a:lnTo>
                  <a:pt x="68640" y="35200"/>
                </a:lnTo>
                <a:lnTo>
                  <a:pt x="68640" y="35210"/>
                </a:lnTo>
                <a:lnTo>
                  <a:pt x="68650" y="35210"/>
                </a:lnTo>
                <a:lnTo>
                  <a:pt x="68640" y="35240"/>
                </a:lnTo>
                <a:lnTo>
                  <a:pt x="68640" y="35250"/>
                </a:lnTo>
                <a:lnTo>
                  <a:pt x="68610" y="35230"/>
                </a:lnTo>
                <a:lnTo>
                  <a:pt x="68600" y="35230"/>
                </a:lnTo>
                <a:lnTo>
                  <a:pt x="68590" y="35220"/>
                </a:lnTo>
                <a:lnTo>
                  <a:pt x="68560" y="35210"/>
                </a:lnTo>
                <a:lnTo>
                  <a:pt x="68530" y="35190"/>
                </a:lnTo>
                <a:lnTo>
                  <a:pt x="68520" y="35190"/>
                </a:lnTo>
                <a:lnTo>
                  <a:pt x="68510" y="35210"/>
                </a:lnTo>
                <a:lnTo>
                  <a:pt x="68500" y="35230"/>
                </a:lnTo>
                <a:lnTo>
                  <a:pt x="68500" y="35250"/>
                </a:lnTo>
                <a:lnTo>
                  <a:pt x="68580" y="35260"/>
                </a:lnTo>
                <a:lnTo>
                  <a:pt x="68610" y="35270"/>
                </a:lnTo>
                <a:lnTo>
                  <a:pt x="68620" y="35270"/>
                </a:lnTo>
                <a:lnTo>
                  <a:pt x="68650" y="35280"/>
                </a:lnTo>
                <a:lnTo>
                  <a:pt x="68680" y="35280"/>
                </a:lnTo>
                <a:lnTo>
                  <a:pt x="68680" y="35310"/>
                </a:lnTo>
                <a:lnTo>
                  <a:pt x="68680" y="35340"/>
                </a:lnTo>
                <a:lnTo>
                  <a:pt x="68680" y="35350"/>
                </a:lnTo>
                <a:lnTo>
                  <a:pt x="68670" y="35350"/>
                </a:lnTo>
                <a:lnTo>
                  <a:pt x="68670" y="35360"/>
                </a:lnTo>
                <a:lnTo>
                  <a:pt x="68670" y="35370"/>
                </a:lnTo>
                <a:lnTo>
                  <a:pt x="68670" y="35400"/>
                </a:lnTo>
                <a:lnTo>
                  <a:pt x="68660" y="35420"/>
                </a:lnTo>
                <a:lnTo>
                  <a:pt x="68590" y="35400"/>
                </a:lnTo>
                <a:lnTo>
                  <a:pt x="68510" y="35380"/>
                </a:lnTo>
                <a:lnTo>
                  <a:pt x="68540" y="35420"/>
                </a:lnTo>
                <a:lnTo>
                  <a:pt x="68550" y="35430"/>
                </a:lnTo>
                <a:lnTo>
                  <a:pt x="68550" y="35440"/>
                </a:lnTo>
                <a:lnTo>
                  <a:pt x="68560" y="35470"/>
                </a:lnTo>
                <a:lnTo>
                  <a:pt x="68630" y="35490"/>
                </a:lnTo>
                <a:lnTo>
                  <a:pt x="68630" y="35500"/>
                </a:lnTo>
                <a:lnTo>
                  <a:pt x="68600" y="35550"/>
                </a:lnTo>
                <a:lnTo>
                  <a:pt x="68590" y="35570"/>
                </a:lnTo>
                <a:lnTo>
                  <a:pt x="68570" y="35600"/>
                </a:lnTo>
                <a:lnTo>
                  <a:pt x="68530" y="35640"/>
                </a:lnTo>
                <a:lnTo>
                  <a:pt x="68460" y="35670"/>
                </a:lnTo>
                <a:lnTo>
                  <a:pt x="68410" y="35690"/>
                </a:lnTo>
                <a:lnTo>
                  <a:pt x="68430" y="35690"/>
                </a:lnTo>
                <a:lnTo>
                  <a:pt x="68520" y="35730"/>
                </a:lnTo>
                <a:lnTo>
                  <a:pt x="68590" y="35770"/>
                </a:lnTo>
                <a:lnTo>
                  <a:pt x="68590" y="35790"/>
                </a:lnTo>
                <a:lnTo>
                  <a:pt x="68590" y="35820"/>
                </a:lnTo>
                <a:lnTo>
                  <a:pt x="68580" y="35830"/>
                </a:lnTo>
                <a:lnTo>
                  <a:pt x="68550" y="35860"/>
                </a:lnTo>
                <a:lnTo>
                  <a:pt x="68540" y="35870"/>
                </a:lnTo>
                <a:lnTo>
                  <a:pt x="68540" y="35880"/>
                </a:lnTo>
                <a:lnTo>
                  <a:pt x="68550" y="35910"/>
                </a:lnTo>
                <a:lnTo>
                  <a:pt x="68560" y="35940"/>
                </a:lnTo>
                <a:lnTo>
                  <a:pt x="68610" y="36010"/>
                </a:lnTo>
                <a:lnTo>
                  <a:pt x="68600" y="36100"/>
                </a:lnTo>
                <a:lnTo>
                  <a:pt x="68600" y="36120"/>
                </a:lnTo>
                <a:lnTo>
                  <a:pt x="68600" y="36140"/>
                </a:lnTo>
                <a:lnTo>
                  <a:pt x="68600" y="36200"/>
                </a:lnTo>
                <a:lnTo>
                  <a:pt x="68600" y="36250"/>
                </a:lnTo>
                <a:lnTo>
                  <a:pt x="68570" y="36270"/>
                </a:lnTo>
                <a:lnTo>
                  <a:pt x="68510" y="36310"/>
                </a:lnTo>
                <a:lnTo>
                  <a:pt x="68510" y="36320"/>
                </a:lnTo>
                <a:lnTo>
                  <a:pt x="68490" y="36300"/>
                </a:lnTo>
                <a:lnTo>
                  <a:pt x="68470" y="36270"/>
                </a:lnTo>
                <a:lnTo>
                  <a:pt x="68450" y="36270"/>
                </a:lnTo>
                <a:lnTo>
                  <a:pt x="68450" y="36280"/>
                </a:lnTo>
                <a:lnTo>
                  <a:pt x="68470" y="36300"/>
                </a:lnTo>
                <a:lnTo>
                  <a:pt x="68460" y="36320"/>
                </a:lnTo>
                <a:lnTo>
                  <a:pt x="68470" y="36320"/>
                </a:lnTo>
                <a:lnTo>
                  <a:pt x="68470" y="36330"/>
                </a:lnTo>
                <a:lnTo>
                  <a:pt x="68450" y="36330"/>
                </a:lnTo>
                <a:lnTo>
                  <a:pt x="68440" y="36320"/>
                </a:lnTo>
                <a:lnTo>
                  <a:pt x="68410" y="36320"/>
                </a:lnTo>
                <a:lnTo>
                  <a:pt x="68390" y="36310"/>
                </a:lnTo>
                <a:lnTo>
                  <a:pt x="68350" y="36310"/>
                </a:lnTo>
                <a:lnTo>
                  <a:pt x="68340" y="36280"/>
                </a:lnTo>
                <a:lnTo>
                  <a:pt x="68320" y="36220"/>
                </a:lnTo>
                <a:lnTo>
                  <a:pt x="68310" y="36220"/>
                </a:lnTo>
                <a:lnTo>
                  <a:pt x="68280" y="36210"/>
                </a:lnTo>
                <a:lnTo>
                  <a:pt x="68260" y="36180"/>
                </a:lnTo>
                <a:lnTo>
                  <a:pt x="68230" y="36160"/>
                </a:lnTo>
                <a:lnTo>
                  <a:pt x="68260" y="36130"/>
                </a:lnTo>
                <a:lnTo>
                  <a:pt x="68270" y="36130"/>
                </a:lnTo>
                <a:lnTo>
                  <a:pt x="68280" y="36120"/>
                </a:lnTo>
                <a:lnTo>
                  <a:pt x="68290" y="36120"/>
                </a:lnTo>
                <a:lnTo>
                  <a:pt x="68280" y="36040"/>
                </a:lnTo>
                <a:lnTo>
                  <a:pt x="68260" y="36040"/>
                </a:lnTo>
                <a:lnTo>
                  <a:pt x="68200" y="36050"/>
                </a:lnTo>
                <a:lnTo>
                  <a:pt x="68160" y="36030"/>
                </a:lnTo>
                <a:lnTo>
                  <a:pt x="68150" y="36040"/>
                </a:lnTo>
                <a:lnTo>
                  <a:pt x="68150" y="36020"/>
                </a:lnTo>
                <a:lnTo>
                  <a:pt x="68130" y="36000"/>
                </a:lnTo>
                <a:lnTo>
                  <a:pt x="68140" y="35950"/>
                </a:lnTo>
                <a:lnTo>
                  <a:pt x="68050" y="35930"/>
                </a:lnTo>
                <a:lnTo>
                  <a:pt x="68020" y="35920"/>
                </a:lnTo>
                <a:lnTo>
                  <a:pt x="68040" y="35890"/>
                </a:lnTo>
                <a:lnTo>
                  <a:pt x="68090" y="35850"/>
                </a:lnTo>
                <a:lnTo>
                  <a:pt x="68090" y="35840"/>
                </a:lnTo>
                <a:lnTo>
                  <a:pt x="68050" y="35800"/>
                </a:lnTo>
                <a:lnTo>
                  <a:pt x="68030" y="35780"/>
                </a:lnTo>
                <a:lnTo>
                  <a:pt x="68040" y="35730"/>
                </a:lnTo>
                <a:lnTo>
                  <a:pt x="68030" y="35720"/>
                </a:lnTo>
                <a:lnTo>
                  <a:pt x="67930" y="35710"/>
                </a:lnTo>
                <a:lnTo>
                  <a:pt x="67920" y="35710"/>
                </a:lnTo>
                <a:lnTo>
                  <a:pt x="67890" y="35710"/>
                </a:lnTo>
                <a:lnTo>
                  <a:pt x="67890" y="35680"/>
                </a:lnTo>
                <a:lnTo>
                  <a:pt x="67860" y="35630"/>
                </a:lnTo>
                <a:lnTo>
                  <a:pt x="67880" y="35610"/>
                </a:lnTo>
                <a:lnTo>
                  <a:pt x="67910" y="35570"/>
                </a:lnTo>
                <a:lnTo>
                  <a:pt x="67930" y="35550"/>
                </a:lnTo>
                <a:lnTo>
                  <a:pt x="67940" y="35530"/>
                </a:lnTo>
                <a:lnTo>
                  <a:pt x="67930" y="35530"/>
                </a:lnTo>
                <a:lnTo>
                  <a:pt x="67920" y="35530"/>
                </a:lnTo>
                <a:lnTo>
                  <a:pt x="67880" y="35530"/>
                </a:lnTo>
                <a:lnTo>
                  <a:pt x="67780" y="35550"/>
                </a:lnTo>
                <a:lnTo>
                  <a:pt x="67810" y="35630"/>
                </a:lnTo>
                <a:lnTo>
                  <a:pt x="67780" y="35630"/>
                </a:lnTo>
                <a:lnTo>
                  <a:pt x="67770" y="35650"/>
                </a:lnTo>
                <a:lnTo>
                  <a:pt x="67790" y="35640"/>
                </a:lnTo>
                <a:lnTo>
                  <a:pt x="67800" y="35660"/>
                </a:lnTo>
                <a:lnTo>
                  <a:pt x="67800" y="35670"/>
                </a:lnTo>
                <a:lnTo>
                  <a:pt x="67770" y="35650"/>
                </a:lnTo>
                <a:lnTo>
                  <a:pt x="67760" y="35660"/>
                </a:lnTo>
                <a:lnTo>
                  <a:pt x="67820" y="35710"/>
                </a:lnTo>
                <a:lnTo>
                  <a:pt x="67820" y="35760"/>
                </a:lnTo>
                <a:lnTo>
                  <a:pt x="67800" y="35760"/>
                </a:lnTo>
                <a:lnTo>
                  <a:pt x="67780" y="35730"/>
                </a:lnTo>
                <a:lnTo>
                  <a:pt x="67750" y="35700"/>
                </a:lnTo>
                <a:lnTo>
                  <a:pt x="67740" y="35730"/>
                </a:lnTo>
                <a:lnTo>
                  <a:pt x="67720" y="35730"/>
                </a:lnTo>
                <a:lnTo>
                  <a:pt x="67710" y="35730"/>
                </a:lnTo>
                <a:lnTo>
                  <a:pt x="67700" y="35720"/>
                </a:lnTo>
                <a:lnTo>
                  <a:pt x="67700" y="35700"/>
                </a:lnTo>
                <a:lnTo>
                  <a:pt x="67670" y="35680"/>
                </a:lnTo>
                <a:lnTo>
                  <a:pt x="67650" y="35640"/>
                </a:lnTo>
                <a:lnTo>
                  <a:pt x="67650" y="35630"/>
                </a:lnTo>
                <a:lnTo>
                  <a:pt x="67660" y="35630"/>
                </a:lnTo>
                <a:lnTo>
                  <a:pt x="67660" y="35590"/>
                </a:lnTo>
                <a:lnTo>
                  <a:pt x="67650" y="35580"/>
                </a:lnTo>
                <a:lnTo>
                  <a:pt x="67630" y="35570"/>
                </a:lnTo>
                <a:lnTo>
                  <a:pt x="67600" y="35550"/>
                </a:lnTo>
                <a:lnTo>
                  <a:pt x="67590" y="35540"/>
                </a:lnTo>
                <a:lnTo>
                  <a:pt x="67550" y="35520"/>
                </a:lnTo>
                <a:lnTo>
                  <a:pt x="67530" y="35540"/>
                </a:lnTo>
                <a:lnTo>
                  <a:pt x="67550" y="35550"/>
                </a:lnTo>
                <a:lnTo>
                  <a:pt x="67560" y="35580"/>
                </a:lnTo>
                <a:lnTo>
                  <a:pt x="67560" y="35600"/>
                </a:lnTo>
                <a:lnTo>
                  <a:pt x="67540" y="35640"/>
                </a:lnTo>
                <a:lnTo>
                  <a:pt x="67540" y="35650"/>
                </a:lnTo>
                <a:lnTo>
                  <a:pt x="67520" y="35650"/>
                </a:lnTo>
                <a:lnTo>
                  <a:pt x="67510" y="35650"/>
                </a:lnTo>
                <a:lnTo>
                  <a:pt x="67510" y="35660"/>
                </a:lnTo>
                <a:lnTo>
                  <a:pt x="67500" y="35660"/>
                </a:lnTo>
                <a:lnTo>
                  <a:pt x="67500" y="35670"/>
                </a:lnTo>
                <a:lnTo>
                  <a:pt x="67500" y="35680"/>
                </a:lnTo>
                <a:lnTo>
                  <a:pt x="67530" y="35710"/>
                </a:lnTo>
                <a:lnTo>
                  <a:pt x="67530" y="35730"/>
                </a:lnTo>
                <a:lnTo>
                  <a:pt x="67510" y="35740"/>
                </a:lnTo>
                <a:lnTo>
                  <a:pt x="67490" y="35730"/>
                </a:lnTo>
                <a:lnTo>
                  <a:pt x="67480" y="35720"/>
                </a:lnTo>
                <a:lnTo>
                  <a:pt x="67460" y="35670"/>
                </a:lnTo>
                <a:lnTo>
                  <a:pt x="67460" y="35660"/>
                </a:lnTo>
                <a:lnTo>
                  <a:pt x="67450" y="35660"/>
                </a:lnTo>
                <a:lnTo>
                  <a:pt x="67440" y="35650"/>
                </a:lnTo>
                <a:lnTo>
                  <a:pt x="67450" y="35630"/>
                </a:lnTo>
                <a:lnTo>
                  <a:pt x="67450" y="35600"/>
                </a:lnTo>
                <a:lnTo>
                  <a:pt x="67450" y="35580"/>
                </a:lnTo>
                <a:lnTo>
                  <a:pt x="67460" y="35570"/>
                </a:lnTo>
                <a:lnTo>
                  <a:pt x="67480" y="35540"/>
                </a:lnTo>
                <a:lnTo>
                  <a:pt x="67450" y="35530"/>
                </a:lnTo>
                <a:lnTo>
                  <a:pt x="67440" y="35530"/>
                </a:lnTo>
                <a:lnTo>
                  <a:pt x="67420" y="35520"/>
                </a:lnTo>
                <a:lnTo>
                  <a:pt x="67450" y="35480"/>
                </a:lnTo>
                <a:lnTo>
                  <a:pt x="67500" y="35390"/>
                </a:lnTo>
                <a:lnTo>
                  <a:pt x="67590" y="35260"/>
                </a:lnTo>
                <a:lnTo>
                  <a:pt x="67610" y="35220"/>
                </a:lnTo>
                <a:lnTo>
                  <a:pt x="67630" y="35190"/>
                </a:lnTo>
                <a:lnTo>
                  <a:pt x="67640" y="35180"/>
                </a:lnTo>
                <a:lnTo>
                  <a:pt x="67650" y="35150"/>
                </a:lnTo>
                <a:lnTo>
                  <a:pt x="67690" y="35090"/>
                </a:lnTo>
                <a:lnTo>
                  <a:pt x="67750" y="34990"/>
                </a:lnTo>
                <a:lnTo>
                  <a:pt x="67810" y="34880"/>
                </a:lnTo>
                <a:lnTo>
                  <a:pt x="67830" y="34860"/>
                </a:lnTo>
                <a:lnTo>
                  <a:pt x="67830" y="34850"/>
                </a:lnTo>
                <a:lnTo>
                  <a:pt x="67810" y="34820"/>
                </a:lnTo>
                <a:lnTo>
                  <a:pt x="67810" y="34810"/>
                </a:lnTo>
                <a:lnTo>
                  <a:pt x="67800" y="34810"/>
                </a:lnTo>
                <a:lnTo>
                  <a:pt x="67800" y="34800"/>
                </a:lnTo>
                <a:lnTo>
                  <a:pt x="67810" y="34800"/>
                </a:lnTo>
                <a:lnTo>
                  <a:pt x="67880" y="34800"/>
                </a:lnTo>
                <a:lnTo>
                  <a:pt x="67930" y="34800"/>
                </a:lnTo>
                <a:lnTo>
                  <a:pt x="67940" y="34750"/>
                </a:lnTo>
                <a:lnTo>
                  <a:pt x="67940" y="34710"/>
                </a:lnTo>
                <a:lnTo>
                  <a:pt x="67950" y="34670"/>
                </a:lnTo>
                <a:lnTo>
                  <a:pt x="67910" y="34620"/>
                </a:lnTo>
                <a:lnTo>
                  <a:pt x="67880" y="34560"/>
                </a:lnTo>
                <a:lnTo>
                  <a:pt x="67870" y="34550"/>
                </a:lnTo>
                <a:lnTo>
                  <a:pt x="67870" y="34540"/>
                </a:lnTo>
                <a:lnTo>
                  <a:pt x="67930" y="34460"/>
                </a:lnTo>
                <a:lnTo>
                  <a:pt x="67960" y="34500"/>
                </a:lnTo>
                <a:lnTo>
                  <a:pt x="68020" y="34490"/>
                </a:lnTo>
                <a:lnTo>
                  <a:pt x="68070" y="34480"/>
                </a:lnTo>
                <a:lnTo>
                  <a:pt x="68080" y="34430"/>
                </a:lnTo>
                <a:lnTo>
                  <a:pt x="68090" y="34420"/>
                </a:lnTo>
                <a:lnTo>
                  <a:pt x="68090" y="34410"/>
                </a:lnTo>
                <a:lnTo>
                  <a:pt x="67960" y="34370"/>
                </a:lnTo>
                <a:lnTo>
                  <a:pt x="67920" y="34360"/>
                </a:lnTo>
                <a:lnTo>
                  <a:pt x="67880" y="34350"/>
                </a:lnTo>
                <a:lnTo>
                  <a:pt x="67860" y="34340"/>
                </a:lnTo>
                <a:lnTo>
                  <a:pt x="67850" y="34330"/>
                </a:lnTo>
                <a:lnTo>
                  <a:pt x="67900" y="34280"/>
                </a:lnTo>
                <a:lnTo>
                  <a:pt x="67940" y="34230"/>
                </a:lnTo>
                <a:lnTo>
                  <a:pt x="67950" y="34210"/>
                </a:lnTo>
                <a:lnTo>
                  <a:pt x="67950" y="34200"/>
                </a:lnTo>
                <a:lnTo>
                  <a:pt x="67950" y="34190"/>
                </a:lnTo>
                <a:lnTo>
                  <a:pt x="68050" y="34070"/>
                </a:lnTo>
                <a:lnTo>
                  <a:pt x="68100" y="34000"/>
                </a:lnTo>
                <a:lnTo>
                  <a:pt x="68150" y="33970"/>
                </a:lnTo>
                <a:lnTo>
                  <a:pt x="68210" y="33940"/>
                </a:lnTo>
                <a:lnTo>
                  <a:pt x="68270" y="33900"/>
                </a:lnTo>
                <a:lnTo>
                  <a:pt x="68330" y="33870"/>
                </a:lnTo>
                <a:lnTo>
                  <a:pt x="68330" y="33860"/>
                </a:lnTo>
                <a:lnTo>
                  <a:pt x="68340" y="33860"/>
                </a:lnTo>
                <a:lnTo>
                  <a:pt x="68330" y="33860"/>
                </a:lnTo>
                <a:lnTo>
                  <a:pt x="68320" y="33850"/>
                </a:lnTo>
                <a:lnTo>
                  <a:pt x="68310" y="33850"/>
                </a:lnTo>
                <a:lnTo>
                  <a:pt x="68310" y="33840"/>
                </a:lnTo>
                <a:lnTo>
                  <a:pt x="68300" y="33830"/>
                </a:lnTo>
                <a:lnTo>
                  <a:pt x="68290" y="33820"/>
                </a:lnTo>
                <a:lnTo>
                  <a:pt x="68280" y="33820"/>
                </a:lnTo>
                <a:lnTo>
                  <a:pt x="68280" y="33810"/>
                </a:lnTo>
                <a:lnTo>
                  <a:pt x="68270" y="33810"/>
                </a:lnTo>
                <a:lnTo>
                  <a:pt x="68260" y="33810"/>
                </a:lnTo>
                <a:lnTo>
                  <a:pt x="68250" y="33800"/>
                </a:lnTo>
                <a:lnTo>
                  <a:pt x="68240" y="33800"/>
                </a:lnTo>
                <a:lnTo>
                  <a:pt x="68230" y="33800"/>
                </a:lnTo>
                <a:lnTo>
                  <a:pt x="68220" y="33800"/>
                </a:lnTo>
                <a:lnTo>
                  <a:pt x="68210" y="33800"/>
                </a:lnTo>
                <a:lnTo>
                  <a:pt x="68200" y="33790"/>
                </a:lnTo>
                <a:lnTo>
                  <a:pt x="68190" y="33790"/>
                </a:lnTo>
                <a:lnTo>
                  <a:pt x="68180" y="33790"/>
                </a:lnTo>
                <a:lnTo>
                  <a:pt x="68180" y="33780"/>
                </a:lnTo>
                <a:lnTo>
                  <a:pt x="68170" y="33780"/>
                </a:lnTo>
                <a:lnTo>
                  <a:pt x="68170" y="33770"/>
                </a:lnTo>
                <a:lnTo>
                  <a:pt x="68160" y="33770"/>
                </a:lnTo>
                <a:lnTo>
                  <a:pt x="68160" y="33760"/>
                </a:lnTo>
                <a:lnTo>
                  <a:pt x="68170" y="33750"/>
                </a:lnTo>
                <a:lnTo>
                  <a:pt x="68170" y="33740"/>
                </a:lnTo>
                <a:lnTo>
                  <a:pt x="68160" y="33740"/>
                </a:lnTo>
                <a:lnTo>
                  <a:pt x="68160" y="33730"/>
                </a:lnTo>
                <a:lnTo>
                  <a:pt x="68160" y="33720"/>
                </a:lnTo>
                <a:lnTo>
                  <a:pt x="68160" y="33710"/>
                </a:lnTo>
                <a:lnTo>
                  <a:pt x="68160" y="33700"/>
                </a:lnTo>
                <a:lnTo>
                  <a:pt x="68160" y="33690"/>
                </a:lnTo>
                <a:lnTo>
                  <a:pt x="68160" y="33680"/>
                </a:lnTo>
                <a:lnTo>
                  <a:pt x="68170" y="33670"/>
                </a:lnTo>
                <a:lnTo>
                  <a:pt x="68170" y="33660"/>
                </a:lnTo>
                <a:lnTo>
                  <a:pt x="68180" y="33660"/>
                </a:lnTo>
                <a:lnTo>
                  <a:pt x="68180" y="33650"/>
                </a:lnTo>
                <a:lnTo>
                  <a:pt x="68190" y="33650"/>
                </a:lnTo>
                <a:lnTo>
                  <a:pt x="68190" y="33640"/>
                </a:lnTo>
                <a:lnTo>
                  <a:pt x="68190" y="33630"/>
                </a:lnTo>
                <a:lnTo>
                  <a:pt x="68200" y="33620"/>
                </a:lnTo>
                <a:lnTo>
                  <a:pt x="68200" y="33600"/>
                </a:lnTo>
                <a:lnTo>
                  <a:pt x="68220" y="33590"/>
                </a:lnTo>
                <a:lnTo>
                  <a:pt x="68220" y="33570"/>
                </a:lnTo>
                <a:lnTo>
                  <a:pt x="68220" y="33560"/>
                </a:lnTo>
                <a:lnTo>
                  <a:pt x="68210" y="33550"/>
                </a:lnTo>
                <a:lnTo>
                  <a:pt x="68210" y="33540"/>
                </a:lnTo>
                <a:lnTo>
                  <a:pt x="68200" y="33530"/>
                </a:lnTo>
                <a:lnTo>
                  <a:pt x="68200" y="33520"/>
                </a:lnTo>
                <a:lnTo>
                  <a:pt x="68190" y="33510"/>
                </a:lnTo>
                <a:lnTo>
                  <a:pt x="68140" y="33530"/>
                </a:lnTo>
                <a:lnTo>
                  <a:pt x="68130" y="33530"/>
                </a:lnTo>
                <a:lnTo>
                  <a:pt x="68080" y="33550"/>
                </a:lnTo>
                <a:lnTo>
                  <a:pt x="68030" y="33470"/>
                </a:lnTo>
                <a:lnTo>
                  <a:pt x="67940" y="33350"/>
                </a:lnTo>
                <a:lnTo>
                  <a:pt x="67940" y="33290"/>
                </a:lnTo>
                <a:lnTo>
                  <a:pt x="67940" y="33280"/>
                </a:lnTo>
                <a:lnTo>
                  <a:pt x="67940" y="33270"/>
                </a:lnTo>
                <a:lnTo>
                  <a:pt x="67940" y="33260"/>
                </a:lnTo>
                <a:lnTo>
                  <a:pt x="67940" y="33240"/>
                </a:lnTo>
                <a:lnTo>
                  <a:pt x="67950" y="33210"/>
                </a:lnTo>
                <a:lnTo>
                  <a:pt x="67950" y="33180"/>
                </a:lnTo>
                <a:lnTo>
                  <a:pt x="67950" y="33170"/>
                </a:lnTo>
                <a:lnTo>
                  <a:pt x="67950" y="33160"/>
                </a:lnTo>
                <a:lnTo>
                  <a:pt x="67960" y="33050"/>
                </a:lnTo>
                <a:lnTo>
                  <a:pt x="67960" y="33040"/>
                </a:lnTo>
                <a:lnTo>
                  <a:pt x="68080" y="32890"/>
                </a:lnTo>
                <a:lnTo>
                  <a:pt x="68090" y="32870"/>
                </a:lnTo>
                <a:lnTo>
                  <a:pt x="68120" y="32830"/>
                </a:lnTo>
                <a:lnTo>
                  <a:pt x="68110" y="32800"/>
                </a:lnTo>
                <a:lnTo>
                  <a:pt x="68090" y="32770"/>
                </a:lnTo>
                <a:lnTo>
                  <a:pt x="68060" y="32720"/>
                </a:lnTo>
                <a:lnTo>
                  <a:pt x="68050" y="32710"/>
                </a:lnTo>
                <a:lnTo>
                  <a:pt x="68040" y="32680"/>
                </a:lnTo>
                <a:lnTo>
                  <a:pt x="68020" y="32660"/>
                </a:lnTo>
                <a:lnTo>
                  <a:pt x="68010" y="32640"/>
                </a:lnTo>
                <a:lnTo>
                  <a:pt x="68000" y="32620"/>
                </a:lnTo>
                <a:lnTo>
                  <a:pt x="67980" y="32600"/>
                </a:lnTo>
                <a:lnTo>
                  <a:pt x="67960" y="32580"/>
                </a:lnTo>
                <a:lnTo>
                  <a:pt x="67910" y="32550"/>
                </a:lnTo>
                <a:lnTo>
                  <a:pt x="67900" y="32540"/>
                </a:lnTo>
                <a:lnTo>
                  <a:pt x="67890" y="32520"/>
                </a:lnTo>
                <a:lnTo>
                  <a:pt x="67880" y="32500"/>
                </a:lnTo>
                <a:lnTo>
                  <a:pt x="67880" y="32490"/>
                </a:lnTo>
                <a:lnTo>
                  <a:pt x="67870" y="32490"/>
                </a:lnTo>
                <a:lnTo>
                  <a:pt x="67880" y="32490"/>
                </a:lnTo>
                <a:lnTo>
                  <a:pt x="67870" y="32480"/>
                </a:lnTo>
                <a:lnTo>
                  <a:pt x="67870" y="32470"/>
                </a:lnTo>
                <a:lnTo>
                  <a:pt x="67860" y="32470"/>
                </a:lnTo>
                <a:lnTo>
                  <a:pt x="67860" y="32460"/>
                </a:lnTo>
                <a:lnTo>
                  <a:pt x="67860" y="32450"/>
                </a:lnTo>
                <a:lnTo>
                  <a:pt x="67850" y="32440"/>
                </a:lnTo>
                <a:lnTo>
                  <a:pt x="67820" y="32360"/>
                </a:lnTo>
                <a:lnTo>
                  <a:pt x="67820" y="32350"/>
                </a:lnTo>
                <a:lnTo>
                  <a:pt x="67810" y="32340"/>
                </a:lnTo>
                <a:lnTo>
                  <a:pt x="67820" y="32310"/>
                </a:lnTo>
                <a:lnTo>
                  <a:pt x="67810" y="32300"/>
                </a:lnTo>
                <a:lnTo>
                  <a:pt x="67800" y="32250"/>
                </a:lnTo>
                <a:lnTo>
                  <a:pt x="67790" y="32230"/>
                </a:lnTo>
                <a:lnTo>
                  <a:pt x="67800" y="32200"/>
                </a:lnTo>
                <a:lnTo>
                  <a:pt x="67800" y="32170"/>
                </a:lnTo>
                <a:lnTo>
                  <a:pt x="67790" y="32170"/>
                </a:lnTo>
                <a:lnTo>
                  <a:pt x="67760" y="32130"/>
                </a:lnTo>
                <a:lnTo>
                  <a:pt x="67750" y="32120"/>
                </a:lnTo>
                <a:lnTo>
                  <a:pt x="67680" y="32060"/>
                </a:lnTo>
                <a:lnTo>
                  <a:pt x="67680" y="32070"/>
                </a:lnTo>
                <a:lnTo>
                  <a:pt x="67640" y="32040"/>
                </a:lnTo>
                <a:lnTo>
                  <a:pt x="67590" y="32000"/>
                </a:lnTo>
                <a:lnTo>
                  <a:pt x="67580" y="31990"/>
                </a:lnTo>
                <a:lnTo>
                  <a:pt x="67550" y="31970"/>
                </a:lnTo>
                <a:lnTo>
                  <a:pt x="67530" y="31860"/>
                </a:lnTo>
                <a:lnTo>
                  <a:pt x="67530" y="31850"/>
                </a:lnTo>
                <a:lnTo>
                  <a:pt x="67510" y="31710"/>
                </a:lnTo>
                <a:lnTo>
                  <a:pt x="67510" y="31680"/>
                </a:lnTo>
                <a:lnTo>
                  <a:pt x="67500" y="31630"/>
                </a:lnTo>
                <a:lnTo>
                  <a:pt x="67480" y="31640"/>
                </a:lnTo>
                <a:lnTo>
                  <a:pt x="67450" y="31670"/>
                </a:lnTo>
                <a:lnTo>
                  <a:pt x="67440" y="31680"/>
                </a:lnTo>
                <a:lnTo>
                  <a:pt x="67420" y="31690"/>
                </a:lnTo>
                <a:lnTo>
                  <a:pt x="67410" y="31690"/>
                </a:lnTo>
                <a:lnTo>
                  <a:pt x="67400" y="31690"/>
                </a:lnTo>
                <a:lnTo>
                  <a:pt x="67380" y="31680"/>
                </a:lnTo>
                <a:lnTo>
                  <a:pt x="67350" y="31670"/>
                </a:lnTo>
                <a:lnTo>
                  <a:pt x="67050" y="31550"/>
                </a:lnTo>
                <a:lnTo>
                  <a:pt x="67030" y="31550"/>
                </a:lnTo>
                <a:lnTo>
                  <a:pt x="67010" y="31540"/>
                </a:lnTo>
                <a:lnTo>
                  <a:pt x="66980" y="31520"/>
                </a:lnTo>
                <a:lnTo>
                  <a:pt x="66950" y="31520"/>
                </a:lnTo>
                <a:lnTo>
                  <a:pt x="66930" y="31510"/>
                </a:lnTo>
                <a:lnTo>
                  <a:pt x="66920" y="31460"/>
                </a:lnTo>
                <a:lnTo>
                  <a:pt x="67000" y="31380"/>
                </a:lnTo>
                <a:lnTo>
                  <a:pt x="67010" y="31380"/>
                </a:lnTo>
                <a:lnTo>
                  <a:pt x="67020" y="31380"/>
                </a:lnTo>
                <a:lnTo>
                  <a:pt x="67020" y="31390"/>
                </a:lnTo>
                <a:lnTo>
                  <a:pt x="67030" y="31390"/>
                </a:lnTo>
                <a:lnTo>
                  <a:pt x="67050" y="31370"/>
                </a:lnTo>
                <a:lnTo>
                  <a:pt x="67070" y="31360"/>
                </a:lnTo>
                <a:lnTo>
                  <a:pt x="67070" y="31350"/>
                </a:lnTo>
                <a:lnTo>
                  <a:pt x="67110" y="31290"/>
                </a:lnTo>
                <a:lnTo>
                  <a:pt x="67120" y="31280"/>
                </a:lnTo>
                <a:lnTo>
                  <a:pt x="67100" y="31260"/>
                </a:lnTo>
                <a:lnTo>
                  <a:pt x="67080" y="31240"/>
                </a:lnTo>
                <a:lnTo>
                  <a:pt x="67070" y="31210"/>
                </a:lnTo>
                <a:lnTo>
                  <a:pt x="67070" y="31200"/>
                </a:lnTo>
                <a:lnTo>
                  <a:pt x="67040" y="31190"/>
                </a:lnTo>
                <a:lnTo>
                  <a:pt x="67040" y="31180"/>
                </a:lnTo>
                <a:lnTo>
                  <a:pt x="67060" y="31180"/>
                </a:lnTo>
                <a:lnTo>
                  <a:pt x="67050" y="31140"/>
                </a:lnTo>
                <a:lnTo>
                  <a:pt x="67040" y="31100"/>
                </a:lnTo>
                <a:lnTo>
                  <a:pt x="67120" y="31110"/>
                </a:lnTo>
                <a:lnTo>
                  <a:pt x="67110" y="31070"/>
                </a:lnTo>
                <a:lnTo>
                  <a:pt x="67060" y="30950"/>
                </a:lnTo>
                <a:lnTo>
                  <a:pt x="67040" y="30950"/>
                </a:lnTo>
                <a:lnTo>
                  <a:pt x="67020" y="30950"/>
                </a:lnTo>
                <a:lnTo>
                  <a:pt x="66960" y="30960"/>
                </a:lnTo>
                <a:lnTo>
                  <a:pt x="66940" y="30830"/>
                </a:lnTo>
                <a:lnTo>
                  <a:pt x="66900" y="30640"/>
                </a:lnTo>
                <a:lnTo>
                  <a:pt x="66950" y="30590"/>
                </a:lnTo>
                <a:lnTo>
                  <a:pt x="66930" y="30600"/>
                </a:lnTo>
                <a:lnTo>
                  <a:pt x="66900" y="30600"/>
                </a:lnTo>
                <a:lnTo>
                  <a:pt x="66870" y="30610"/>
                </a:lnTo>
                <a:lnTo>
                  <a:pt x="66840" y="30610"/>
                </a:lnTo>
                <a:lnTo>
                  <a:pt x="66810" y="30620"/>
                </a:lnTo>
                <a:lnTo>
                  <a:pt x="66800" y="30620"/>
                </a:lnTo>
                <a:lnTo>
                  <a:pt x="66780" y="30620"/>
                </a:lnTo>
                <a:lnTo>
                  <a:pt x="66650" y="30650"/>
                </a:lnTo>
                <a:lnTo>
                  <a:pt x="66460" y="30680"/>
                </a:lnTo>
                <a:lnTo>
                  <a:pt x="66420" y="30650"/>
                </a:lnTo>
                <a:lnTo>
                  <a:pt x="66400" y="30620"/>
                </a:lnTo>
                <a:lnTo>
                  <a:pt x="66380" y="30580"/>
                </a:lnTo>
                <a:lnTo>
                  <a:pt x="66330" y="30500"/>
                </a:lnTo>
                <a:lnTo>
                  <a:pt x="66310" y="30470"/>
                </a:lnTo>
                <a:lnTo>
                  <a:pt x="66290" y="30440"/>
                </a:lnTo>
                <a:lnTo>
                  <a:pt x="66260" y="30410"/>
                </a:lnTo>
                <a:lnTo>
                  <a:pt x="66250" y="30400"/>
                </a:lnTo>
                <a:lnTo>
                  <a:pt x="66230" y="30380"/>
                </a:lnTo>
                <a:lnTo>
                  <a:pt x="66180" y="30330"/>
                </a:lnTo>
                <a:lnTo>
                  <a:pt x="66170" y="3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