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Häädemeeste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Häädemeest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1080" y="56200"/>
                </a:moveTo>
                <a:lnTo>
                  <a:pt x="41070" y="56200"/>
                </a:lnTo>
                <a:lnTo>
                  <a:pt x="41070" y="56210"/>
                </a:lnTo>
                <a:lnTo>
                  <a:pt x="41070" y="56200"/>
                </a:lnTo>
                <a:lnTo>
                  <a:pt x="41060" y="56200"/>
                </a:lnTo>
                <a:lnTo>
                  <a:pt x="41070" y="56200"/>
                </a:lnTo>
                <a:lnTo>
                  <a:pt x="41070" y="56190"/>
                </a:lnTo>
                <a:lnTo>
                  <a:pt x="41080" y="56190"/>
                </a:lnTo>
                <a:lnTo>
                  <a:pt x="41080" y="56180"/>
                </a:lnTo>
                <a:lnTo>
                  <a:pt x="41080" y="56170"/>
                </a:lnTo>
                <a:lnTo>
                  <a:pt x="41090" y="56170"/>
                </a:lnTo>
                <a:lnTo>
                  <a:pt x="41090" y="56180"/>
                </a:lnTo>
                <a:lnTo>
                  <a:pt x="41090" y="56190"/>
                </a:lnTo>
                <a:lnTo>
                  <a:pt x="41080" y="56190"/>
                </a:lnTo>
                <a:lnTo>
                  <a:pt x="41080" y="56200"/>
                </a:lnTo>
                <a:close/>
                <a:moveTo>
                  <a:pt x="41310" y="55310"/>
                </a:moveTo>
                <a:lnTo>
                  <a:pt x="41320" y="55310"/>
                </a:lnTo>
                <a:lnTo>
                  <a:pt x="41320" y="55320"/>
                </a:lnTo>
                <a:lnTo>
                  <a:pt x="41310" y="55310"/>
                </a:lnTo>
                <a:close/>
                <a:moveTo>
                  <a:pt x="42560" y="51850"/>
                </a:moveTo>
                <a:lnTo>
                  <a:pt x="42570" y="51850"/>
                </a:lnTo>
                <a:lnTo>
                  <a:pt x="42570" y="51860"/>
                </a:lnTo>
                <a:lnTo>
                  <a:pt x="42570" y="51870"/>
                </a:lnTo>
                <a:lnTo>
                  <a:pt x="42570" y="51880"/>
                </a:lnTo>
                <a:lnTo>
                  <a:pt x="42560" y="51880"/>
                </a:lnTo>
                <a:lnTo>
                  <a:pt x="42560" y="51870"/>
                </a:lnTo>
                <a:lnTo>
                  <a:pt x="42560" y="51860"/>
                </a:lnTo>
                <a:lnTo>
                  <a:pt x="42570" y="51860"/>
                </a:lnTo>
                <a:lnTo>
                  <a:pt x="42560" y="51850"/>
                </a:lnTo>
                <a:close/>
                <a:moveTo>
                  <a:pt x="42570" y="51840"/>
                </a:moveTo>
                <a:lnTo>
                  <a:pt x="42570" y="51830"/>
                </a:lnTo>
                <a:lnTo>
                  <a:pt x="42580" y="51830"/>
                </a:lnTo>
                <a:lnTo>
                  <a:pt x="42580" y="51820"/>
                </a:lnTo>
                <a:lnTo>
                  <a:pt x="42580" y="51830"/>
                </a:lnTo>
                <a:lnTo>
                  <a:pt x="42580" y="51840"/>
                </a:lnTo>
                <a:lnTo>
                  <a:pt x="42570" y="51840"/>
                </a:lnTo>
                <a:close/>
                <a:moveTo>
                  <a:pt x="42650" y="51620"/>
                </a:moveTo>
                <a:lnTo>
                  <a:pt x="42640" y="51620"/>
                </a:lnTo>
                <a:lnTo>
                  <a:pt x="42640" y="51610"/>
                </a:lnTo>
                <a:lnTo>
                  <a:pt x="42650" y="51610"/>
                </a:lnTo>
                <a:lnTo>
                  <a:pt x="42650" y="51620"/>
                </a:lnTo>
                <a:close/>
                <a:moveTo>
                  <a:pt x="42680" y="51480"/>
                </a:moveTo>
                <a:lnTo>
                  <a:pt x="42680" y="51470"/>
                </a:lnTo>
                <a:lnTo>
                  <a:pt x="42680" y="51460"/>
                </a:lnTo>
                <a:lnTo>
                  <a:pt x="42690" y="51460"/>
                </a:lnTo>
                <a:lnTo>
                  <a:pt x="42690" y="51450"/>
                </a:lnTo>
                <a:lnTo>
                  <a:pt x="42690" y="51440"/>
                </a:lnTo>
                <a:lnTo>
                  <a:pt x="42700" y="51440"/>
                </a:lnTo>
                <a:lnTo>
                  <a:pt x="42700" y="51450"/>
                </a:lnTo>
                <a:lnTo>
                  <a:pt x="42690" y="51450"/>
                </a:lnTo>
                <a:lnTo>
                  <a:pt x="42690" y="51460"/>
                </a:lnTo>
                <a:lnTo>
                  <a:pt x="42690" y="51470"/>
                </a:lnTo>
                <a:lnTo>
                  <a:pt x="42690" y="51480"/>
                </a:lnTo>
                <a:lnTo>
                  <a:pt x="42680" y="51480"/>
                </a:lnTo>
                <a:close/>
                <a:moveTo>
                  <a:pt x="42730" y="51310"/>
                </a:moveTo>
                <a:lnTo>
                  <a:pt x="42720" y="51310"/>
                </a:lnTo>
                <a:lnTo>
                  <a:pt x="42730" y="51310"/>
                </a:lnTo>
                <a:lnTo>
                  <a:pt x="42720" y="51310"/>
                </a:lnTo>
                <a:lnTo>
                  <a:pt x="42720" y="51320"/>
                </a:lnTo>
                <a:lnTo>
                  <a:pt x="42720" y="51310"/>
                </a:lnTo>
                <a:lnTo>
                  <a:pt x="42720" y="51320"/>
                </a:lnTo>
                <a:lnTo>
                  <a:pt x="42720" y="51310"/>
                </a:lnTo>
                <a:lnTo>
                  <a:pt x="42710" y="51310"/>
                </a:lnTo>
                <a:lnTo>
                  <a:pt x="42720" y="51310"/>
                </a:lnTo>
                <a:lnTo>
                  <a:pt x="42720" y="51300"/>
                </a:lnTo>
                <a:lnTo>
                  <a:pt x="42720" y="51290"/>
                </a:lnTo>
                <a:lnTo>
                  <a:pt x="42720" y="51280"/>
                </a:lnTo>
                <a:lnTo>
                  <a:pt x="42730" y="51280"/>
                </a:lnTo>
                <a:lnTo>
                  <a:pt x="42730" y="51290"/>
                </a:lnTo>
                <a:lnTo>
                  <a:pt x="42730" y="51300"/>
                </a:lnTo>
                <a:lnTo>
                  <a:pt x="42730" y="51310"/>
                </a:lnTo>
                <a:close/>
                <a:moveTo>
                  <a:pt x="42840" y="50530"/>
                </a:moveTo>
                <a:lnTo>
                  <a:pt x="42840" y="50540"/>
                </a:lnTo>
                <a:lnTo>
                  <a:pt x="42830" y="50530"/>
                </a:lnTo>
                <a:lnTo>
                  <a:pt x="42840" y="50530"/>
                </a:lnTo>
                <a:close/>
                <a:moveTo>
                  <a:pt x="42780" y="50530"/>
                </a:moveTo>
                <a:lnTo>
                  <a:pt x="42790" y="50530"/>
                </a:lnTo>
                <a:lnTo>
                  <a:pt x="42800" y="50530"/>
                </a:lnTo>
                <a:lnTo>
                  <a:pt x="42800" y="50540"/>
                </a:lnTo>
                <a:lnTo>
                  <a:pt x="42790" y="50540"/>
                </a:lnTo>
                <a:lnTo>
                  <a:pt x="42780" y="50540"/>
                </a:lnTo>
                <a:lnTo>
                  <a:pt x="42770" y="50540"/>
                </a:lnTo>
                <a:lnTo>
                  <a:pt x="42760" y="50540"/>
                </a:lnTo>
                <a:lnTo>
                  <a:pt x="42770" y="50530"/>
                </a:lnTo>
                <a:lnTo>
                  <a:pt x="42780" y="50530"/>
                </a:lnTo>
                <a:close/>
                <a:moveTo>
                  <a:pt x="42710" y="50490"/>
                </a:moveTo>
                <a:lnTo>
                  <a:pt x="42710" y="50500"/>
                </a:lnTo>
                <a:lnTo>
                  <a:pt x="42720" y="50500"/>
                </a:lnTo>
                <a:lnTo>
                  <a:pt x="42730" y="50500"/>
                </a:lnTo>
                <a:lnTo>
                  <a:pt x="42740" y="50500"/>
                </a:lnTo>
                <a:lnTo>
                  <a:pt x="42740" y="50510"/>
                </a:lnTo>
                <a:lnTo>
                  <a:pt x="42740" y="50520"/>
                </a:lnTo>
                <a:lnTo>
                  <a:pt x="42730" y="50520"/>
                </a:lnTo>
                <a:lnTo>
                  <a:pt x="42730" y="50530"/>
                </a:lnTo>
                <a:lnTo>
                  <a:pt x="42720" y="50530"/>
                </a:lnTo>
                <a:lnTo>
                  <a:pt x="42710" y="50530"/>
                </a:lnTo>
                <a:lnTo>
                  <a:pt x="42700" y="50530"/>
                </a:lnTo>
                <a:lnTo>
                  <a:pt x="42700" y="50520"/>
                </a:lnTo>
                <a:lnTo>
                  <a:pt x="42690" y="50520"/>
                </a:lnTo>
                <a:lnTo>
                  <a:pt x="42700" y="50510"/>
                </a:lnTo>
                <a:lnTo>
                  <a:pt x="42700" y="50500"/>
                </a:lnTo>
                <a:lnTo>
                  <a:pt x="42690" y="50500"/>
                </a:lnTo>
                <a:lnTo>
                  <a:pt x="42700" y="50500"/>
                </a:lnTo>
                <a:lnTo>
                  <a:pt x="42700" y="50490"/>
                </a:lnTo>
                <a:lnTo>
                  <a:pt x="42710" y="50490"/>
                </a:lnTo>
                <a:close/>
                <a:moveTo>
                  <a:pt x="42730" y="50480"/>
                </a:moveTo>
                <a:lnTo>
                  <a:pt x="42730" y="50490"/>
                </a:lnTo>
                <a:lnTo>
                  <a:pt x="42730" y="50480"/>
                </a:lnTo>
                <a:lnTo>
                  <a:pt x="42730" y="50490"/>
                </a:lnTo>
                <a:lnTo>
                  <a:pt x="42720" y="50490"/>
                </a:lnTo>
                <a:lnTo>
                  <a:pt x="42720" y="50480"/>
                </a:lnTo>
                <a:lnTo>
                  <a:pt x="42730" y="50480"/>
                </a:lnTo>
                <a:close/>
                <a:moveTo>
                  <a:pt x="42720" y="50470"/>
                </a:moveTo>
                <a:lnTo>
                  <a:pt x="42720" y="50460"/>
                </a:lnTo>
                <a:lnTo>
                  <a:pt x="42730" y="50460"/>
                </a:lnTo>
                <a:lnTo>
                  <a:pt x="42730" y="50470"/>
                </a:lnTo>
                <a:lnTo>
                  <a:pt x="42720" y="50470"/>
                </a:lnTo>
                <a:close/>
                <a:moveTo>
                  <a:pt x="42750" y="50470"/>
                </a:moveTo>
                <a:lnTo>
                  <a:pt x="42740" y="50470"/>
                </a:lnTo>
                <a:lnTo>
                  <a:pt x="42740" y="50460"/>
                </a:lnTo>
                <a:lnTo>
                  <a:pt x="42750" y="50460"/>
                </a:lnTo>
                <a:lnTo>
                  <a:pt x="42750" y="50470"/>
                </a:lnTo>
                <a:close/>
                <a:moveTo>
                  <a:pt x="42710" y="50460"/>
                </a:moveTo>
                <a:lnTo>
                  <a:pt x="42710" y="50470"/>
                </a:lnTo>
                <a:lnTo>
                  <a:pt x="42720" y="50470"/>
                </a:lnTo>
                <a:lnTo>
                  <a:pt x="42720" y="50480"/>
                </a:lnTo>
                <a:lnTo>
                  <a:pt x="42710" y="50480"/>
                </a:lnTo>
                <a:lnTo>
                  <a:pt x="42720" y="50480"/>
                </a:lnTo>
                <a:lnTo>
                  <a:pt x="42710" y="50480"/>
                </a:lnTo>
                <a:lnTo>
                  <a:pt x="42700" y="50480"/>
                </a:lnTo>
                <a:lnTo>
                  <a:pt x="42690" y="50480"/>
                </a:lnTo>
                <a:lnTo>
                  <a:pt x="42690" y="50470"/>
                </a:lnTo>
                <a:lnTo>
                  <a:pt x="42700" y="50470"/>
                </a:lnTo>
                <a:lnTo>
                  <a:pt x="42700" y="50460"/>
                </a:lnTo>
                <a:lnTo>
                  <a:pt x="42700" y="50470"/>
                </a:lnTo>
                <a:lnTo>
                  <a:pt x="42710" y="50460"/>
                </a:lnTo>
                <a:lnTo>
                  <a:pt x="42700" y="50460"/>
                </a:lnTo>
                <a:lnTo>
                  <a:pt x="42710" y="50460"/>
                </a:lnTo>
                <a:close/>
                <a:moveTo>
                  <a:pt x="42690" y="50450"/>
                </a:moveTo>
                <a:lnTo>
                  <a:pt x="42680" y="50450"/>
                </a:lnTo>
                <a:lnTo>
                  <a:pt x="42680" y="50440"/>
                </a:lnTo>
                <a:lnTo>
                  <a:pt x="42690" y="50430"/>
                </a:lnTo>
                <a:lnTo>
                  <a:pt x="42690" y="50440"/>
                </a:lnTo>
                <a:lnTo>
                  <a:pt x="42690" y="50450"/>
                </a:lnTo>
                <a:close/>
                <a:moveTo>
                  <a:pt x="42740" y="50410"/>
                </a:moveTo>
                <a:lnTo>
                  <a:pt x="42750" y="50410"/>
                </a:lnTo>
                <a:lnTo>
                  <a:pt x="42760" y="50410"/>
                </a:lnTo>
                <a:lnTo>
                  <a:pt x="42760" y="50420"/>
                </a:lnTo>
                <a:lnTo>
                  <a:pt x="42770" y="50420"/>
                </a:lnTo>
                <a:lnTo>
                  <a:pt x="42780" y="50420"/>
                </a:lnTo>
                <a:lnTo>
                  <a:pt x="42780" y="50430"/>
                </a:lnTo>
                <a:lnTo>
                  <a:pt x="42770" y="50430"/>
                </a:lnTo>
                <a:lnTo>
                  <a:pt x="42770" y="50440"/>
                </a:lnTo>
                <a:lnTo>
                  <a:pt x="42780" y="50440"/>
                </a:lnTo>
                <a:lnTo>
                  <a:pt x="42780" y="50450"/>
                </a:lnTo>
                <a:lnTo>
                  <a:pt x="42790" y="50450"/>
                </a:lnTo>
                <a:lnTo>
                  <a:pt x="42790" y="50460"/>
                </a:lnTo>
                <a:lnTo>
                  <a:pt x="42800" y="50460"/>
                </a:lnTo>
                <a:lnTo>
                  <a:pt x="42800" y="50450"/>
                </a:lnTo>
                <a:lnTo>
                  <a:pt x="42810" y="50450"/>
                </a:lnTo>
                <a:lnTo>
                  <a:pt x="42810" y="50460"/>
                </a:lnTo>
                <a:lnTo>
                  <a:pt x="42820" y="50460"/>
                </a:lnTo>
                <a:lnTo>
                  <a:pt x="42820" y="50470"/>
                </a:lnTo>
                <a:lnTo>
                  <a:pt x="42820" y="50480"/>
                </a:lnTo>
                <a:lnTo>
                  <a:pt x="42820" y="50490"/>
                </a:lnTo>
                <a:lnTo>
                  <a:pt x="42810" y="50490"/>
                </a:lnTo>
                <a:lnTo>
                  <a:pt x="42820" y="50490"/>
                </a:lnTo>
                <a:lnTo>
                  <a:pt x="42820" y="50500"/>
                </a:lnTo>
                <a:lnTo>
                  <a:pt x="42810" y="50500"/>
                </a:lnTo>
                <a:lnTo>
                  <a:pt x="42800" y="50500"/>
                </a:lnTo>
                <a:lnTo>
                  <a:pt x="42790" y="50500"/>
                </a:lnTo>
                <a:lnTo>
                  <a:pt x="42780" y="50500"/>
                </a:lnTo>
                <a:lnTo>
                  <a:pt x="42780" y="50490"/>
                </a:lnTo>
                <a:lnTo>
                  <a:pt x="42770" y="50490"/>
                </a:lnTo>
                <a:lnTo>
                  <a:pt x="42770" y="50480"/>
                </a:lnTo>
                <a:lnTo>
                  <a:pt x="42770" y="50490"/>
                </a:lnTo>
                <a:lnTo>
                  <a:pt x="42760" y="50480"/>
                </a:lnTo>
                <a:lnTo>
                  <a:pt x="42760" y="50470"/>
                </a:lnTo>
                <a:lnTo>
                  <a:pt x="42750" y="50470"/>
                </a:lnTo>
                <a:lnTo>
                  <a:pt x="42750" y="50460"/>
                </a:lnTo>
                <a:lnTo>
                  <a:pt x="42740" y="50460"/>
                </a:lnTo>
                <a:lnTo>
                  <a:pt x="42740" y="50470"/>
                </a:lnTo>
                <a:lnTo>
                  <a:pt x="42730" y="50470"/>
                </a:lnTo>
                <a:lnTo>
                  <a:pt x="42730" y="50460"/>
                </a:lnTo>
                <a:lnTo>
                  <a:pt x="42720" y="50460"/>
                </a:lnTo>
                <a:lnTo>
                  <a:pt x="42720" y="50450"/>
                </a:lnTo>
                <a:lnTo>
                  <a:pt x="42720" y="50460"/>
                </a:lnTo>
                <a:lnTo>
                  <a:pt x="42710" y="50460"/>
                </a:lnTo>
                <a:lnTo>
                  <a:pt x="42720" y="50460"/>
                </a:lnTo>
                <a:lnTo>
                  <a:pt x="42720" y="50450"/>
                </a:lnTo>
                <a:lnTo>
                  <a:pt x="42710" y="50450"/>
                </a:lnTo>
                <a:lnTo>
                  <a:pt x="42710" y="50440"/>
                </a:lnTo>
                <a:lnTo>
                  <a:pt x="42700" y="50440"/>
                </a:lnTo>
                <a:lnTo>
                  <a:pt x="42700" y="50430"/>
                </a:lnTo>
                <a:lnTo>
                  <a:pt x="42700" y="50420"/>
                </a:lnTo>
                <a:lnTo>
                  <a:pt x="42710" y="50430"/>
                </a:lnTo>
                <a:lnTo>
                  <a:pt x="42710" y="50420"/>
                </a:lnTo>
                <a:lnTo>
                  <a:pt x="42700" y="50420"/>
                </a:lnTo>
                <a:lnTo>
                  <a:pt x="42700" y="50410"/>
                </a:lnTo>
                <a:lnTo>
                  <a:pt x="42710" y="50410"/>
                </a:lnTo>
                <a:lnTo>
                  <a:pt x="42720" y="50410"/>
                </a:lnTo>
                <a:lnTo>
                  <a:pt x="42730" y="50410"/>
                </a:lnTo>
                <a:lnTo>
                  <a:pt x="42740" y="50410"/>
                </a:lnTo>
                <a:close/>
                <a:moveTo>
                  <a:pt x="42690" y="50370"/>
                </a:moveTo>
                <a:lnTo>
                  <a:pt x="42690" y="50380"/>
                </a:lnTo>
                <a:lnTo>
                  <a:pt x="42680" y="50380"/>
                </a:lnTo>
                <a:lnTo>
                  <a:pt x="42680" y="50370"/>
                </a:lnTo>
                <a:lnTo>
                  <a:pt x="42670" y="50370"/>
                </a:lnTo>
                <a:lnTo>
                  <a:pt x="42680" y="50370"/>
                </a:lnTo>
                <a:lnTo>
                  <a:pt x="42690" y="50370"/>
                </a:lnTo>
                <a:close/>
                <a:lnTo>
                  <a:pt x="42690" y="50360"/>
                </a:lnTo>
                <a:lnTo>
                  <a:pt x="42680" y="50360"/>
                </a:lnTo>
                <a:lnTo>
                  <a:pt x="42680" y="50350"/>
                </a:lnTo>
                <a:lnTo>
                  <a:pt x="42690" y="50350"/>
                </a:lnTo>
                <a:lnTo>
                  <a:pt x="42690" y="50360"/>
                </a:lnTo>
                <a:lnTo>
                  <a:pt x="42690" y="50370"/>
                </a:lnTo>
                <a:close/>
                <a:moveTo>
                  <a:pt x="42700" y="50360"/>
                </a:moveTo>
                <a:lnTo>
                  <a:pt x="42710" y="50360"/>
                </a:lnTo>
                <a:lnTo>
                  <a:pt x="42700" y="50360"/>
                </a:lnTo>
                <a:lnTo>
                  <a:pt x="42690" y="50360"/>
                </a:lnTo>
                <a:lnTo>
                  <a:pt x="42690" y="50350"/>
                </a:lnTo>
                <a:lnTo>
                  <a:pt x="42700" y="50350"/>
                </a:lnTo>
                <a:lnTo>
                  <a:pt x="42700" y="50360"/>
                </a:lnTo>
                <a:close/>
                <a:moveTo>
                  <a:pt x="42670" y="50310"/>
                </a:moveTo>
                <a:lnTo>
                  <a:pt x="42670" y="50300"/>
                </a:lnTo>
                <a:lnTo>
                  <a:pt x="42680" y="50300"/>
                </a:lnTo>
                <a:lnTo>
                  <a:pt x="42680" y="50310"/>
                </a:lnTo>
                <a:lnTo>
                  <a:pt x="42670" y="50310"/>
                </a:lnTo>
                <a:close/>
                <a:moveTo>
                  <a:pt x="42690" y="50290"/>
                </a:moveTo>
                <a:lnTo>
                  <a:pt x="42690" y="50300"/>
                </a:lnTo>
                <a:lnTo>
                  <a:pt x="42680" y="50300"/>
                </a:lnTo>
                <a:lnTo>
                  <a:pt x="42680" y="50290"/>
                </a:lnTo>
                <a:lnTo>
                  <a:pt x="42690" y="50290"/>
                </a:lnTo>
                <a:close/>
                <a:moveTo>
                  <a:pt x="42650" y="50270"/>
                </a:moveTo>
                <a:lnTo>
                  <a:pt x="42650" y="50260"/>
                </a:lnTo>
                <a:lnTo>
                  <a:pt x="42660" y="50260"/>
                </a:lnTo>
                <a:lnTo>
                  <a:pt x="42660" y="50270"/>
                </a:lnTo>
                <a:lnTo>
                  <a:pt x="42660" y="50260"/>
                </a:lnTo>
                <a:lnTo>
                  <a:pt x="42660" y="50270"/>
                </a:lnTo>
                <a:lnTo>
                  <a:pt x="42660" y="50280"/>
                </a:lnTo>
                <a:lnTo>
                  <a:pt x="42650" y="50280"/>
                </a:lnTo>
                <a:lnTo>
                  <a:pt x="42650" y="50270"/>
                </a:lnTo>
                <a:lnTo>
                  <a:pt x="42650" y="50260"/>
                </a:lnTo>
                <a:lnTo>
                  <a:pt x="42650" y="50270"/>
                </a:lnTo>
                <a:close/>
                <a:moveTo>
                  <a:pt x="42650" y="50250"/>
                </a:moveTo>
                <a:lnTo>
                  <a:pt x="42660" y="50260"/>
                </a:lnTo>
                <a:lnTo>
                  <a:pt x="42650" y="50260"/>
                </a:lnTo>
                <a:lnTo>
                  <a:pt x="42650" y="50250"/>
                </a:lnTo>
                <a:lnTo>
                  <a:pt x="42640" y="50250"/>
                </a:lnTo>
                <a:lnTo>
                  <a:pt x="42650" y="50250"/>
                </a:lnTo>
                <a:close/>
                <a:moveTo>
                  <a:pt x="42460" y="50210"/>
                </a:moveTo>
                <a:lnTo>
                  <a:pt x="42470" y="50210"/>
                </a:lnTo>
                <a:lnTo>
                  <a:pt x="42470" y="50220"/>
                </a:lnTo>
                <a:lnTo>
                  <a:pt x="42470" y="50210"/>
                </a:lnTo>
                <a:lnTo>
                  <a:pt x="42480" y="50210"/>
                </a:lnTo>
                <a:lnTo>
                  <a:pt x="42490" y="50210"/>
                </a:lnTo>
                <a:lnTo>
                  <a:pt x="42490" y="50220"/>
                </a:lnTo>
                <a:lnTo>
                  <a:pt x="42480" y="50220"/>
                </a:lnTo>
                <a:lnTo>
                  <a:pt x="42470" y="50220"/>
                </a:lnTo>
                <a:lnTo>
                  <a:pt x="42460" y="50220"/>
                </a:lnTo>
                <a:lnTo>
                  <a:pt x="42460" y="50210"/>
                </a:lnTo>
                <a:lnTo>
                  <a:pt x="42450" y="50210"/>
                </a:lnTo>
                <a:lnTo>
                  <a:pt x="42460" y="50210"/>
                </a:lnTo>
                <a:close/>
                <a:moveTo>
                  <a:pt x="42520" y="50100"/>
                </a:moveTo>
                <a:lnTo>
                  <a:pt x="42530" y="50100"/>
                </a:lnTo>
                <a:lnTo>
                  <a:pt x="42530" y="50110"/>
                </a:lnTo>
                <a:lnTo>
                  <a:pt x="42520" y="50110"/>
                </a:lnTo>
                <a:lnTo>
                  <a:pt x="42510" y="50110"/>
                </a:lnTo>
                <a:lnTo>
                  <a:pt x="42510" y="50100"/>
                </a:lnTo>
                <a:lnTo>
                  <a:pt x="42520" y="50100"/>
                </a:lnTo>
                <a:close/>
                <a:moveTo>
                  <a:pt x="42760" y="50030"/>
                </a:moveTo>
                <a:lnTo>
                  <a:pt x="42760" y="50020"/>
                </a:lnTo>
                <a:lnTo>
                  <a:pt x="42750" y="50020"/>
                </a:lnTo>
                <a:lnTo>
                  <a:pt x="42760" y="50010"/>
                </a:lnTo>
                <a:lnTo>
                  <a:pt x="42760" y="50020"/>
                </a:lnTo>
                <a:lnTo>
                  <a:pt x="42760" y="50030"/>
                </a:lnTo>
                <a:close/>
                <a:moveTo>
                  <a:pt x="42810" y="49310"/>
                </a:moveTo>
                <a:lnTo>
                  <a:pt x="42800" y="49310"/>
                </a:lnTo>
                <a:lnTo>
                  <a:pt x="42800" y="49300"/>
                </a:lnTo>
                <a:lnTo>
                  <a:pt x="42810" y="49300"/>
                </a:lnTo>
                <a:lnTo>
                  <a:pt x="42810" y="49310"/>
                </a:lnTo>
                <a:close/>
                <a:moveTo>
                  <a:pt x="42750" y="49130"/>
                </a:moveTo>
                <a:lnTo>
                  <a:pt x="42760" y="49130"/>
                </a:lnTo>
                <a:lnTo>
                  <a:pt x="42770" y="49130"/>
                </a:lnTo>
                <a:lnTo>
                  <a:pt x="42770" y="49140"/>
                </a:lnTo>
                <a:lnTo>
                  <a:pt x="42760" y="49140"/>
                </a:lnTo>
                <a:lnTo>
                  <a:pt x="42750" y="49140"/>
                </a:lnTo>
                <a:lnTo>
                  <a:pt x="42740" y="49140"/>
                </a:lnTo>
                <a:lnTo>
                  <a:pt x="42740" y="49130"/>
                </a:lnTo>
                <a:lnTo>
                  <a:pt x="42750" y="49130"/>
                </a:lnTo>
                <a:close/>
                <a:moveTo>
                  <a:pt x="42780" y="49090"/>
                </a:moveTo>
                <a:lnTo>
                  <a:pt x="42770" y="49090"/>
                </a:lnTo>
                <a:lnTo>
                  <a:pt x="42770" y="49080"/>
                </a:lnTo>
                <a:lnTo>
                  <a:pt x="42780" y="49080"/>
                </a:lnTo>
                <a:lnTo>
                  <a:pt x="42780" y="49090"/>
                </a:lnTo>
                <a:close/>
                <a:moveTo>
                  <a:pt x="42820" y="49010"/>
                </a:moveTo>
                <a:lnTo>
                  <a:pt x="42820" y="49020"/>
                </a:lnTo>
                <a:lnTo>
                  <a:pt x="42810" y="49020"/>
                </a:lnTo>
                <a:lnTo>
                  <a:pt x="42810" y="49010"/>
                </a:lnTo>
                <a:lnTo>
                  <a:pt x="42820" y="49020"/>
                </a:lnTo>
                <a:lnTo>
                  <a:pt x="42820" y="49010"/>
                </a:lnTo>
                <a:close/>
                <a:moveTo>
                  <a:pt x="42830" y="48940"/>
                </a:moveTo>
                <a:lnTo>
                  <a:pt x="42830" y="48930"/>
                </a:lnTo>
                <a:lnTo>
                  <a:pt x="42840" y="48930"/>
                </a:lnTo>
                <a:lnTo>
                  <a:pt x="42840" y="48940"/>
                </a:lnTo>
                <a:lnTo>
                  <a:pt x="42830" y="48940"/>
                </a:lnTo>
                <a:close/>
                <a:moveTo>
                  <a:pt x="42830" y="48850"/>
                </a:moveTo>
                <a:lnTo>
                  <a:pt x="42820" y="48850"/>
                </a:lnTo>
                <a:lnTo>
                  <a:pt x="42820" y="48840"/>
                </a:lnTo>
                <a:lnTo>
                  <a:pt x="42830" y="48840"/>
                </a:lnTo>
                <a:lnTo>
                  <a:pt x="42830" y="48850"/>
                </a:lnTo>
                <a:close/>
                <a:moveTo>
                  <a:pt x="42780" y="48790"/>
                </a:moveTo>
                <a:lnTo>
                  <a:pt x="42770" y="48790"/>
                </a:lnTo>
                <a:lnTo>
                  <a:pt x="42770" y="48780"/>
                </a:lnTo>
                <a:lnTo>
                  <a:pt x="42780" y="48790"/>
                </a:lnTo>
                <a:close/>
                <a:moveTo>
                  <a:pt x="42690" y="48440"/>
                </a:moveTo>
                <a:lnTo>
                  <a:pt x="42680" y="48440"/>
                </a:lnTo>
                <a:lnTo>
                  <a:pt x="42680" y="48430"/>
                </a:lnTo>
                <a:lnTo>
                  <a:pt x="42690" y="48430"/>
                </a:lnTo>
                <a:lnTo>
                  <a:pt x="42690" y="48440"/>
                </a:lnTo>
                <a:close/>
                <a:moveTo>
                  <a:pt x="42400" y="48440"/>
                </a:moveTo>
                <a:lnTo>
                  <a:pt x="42390" y="48440"/>
                </a:lnTo>
                <a:lnTo>
                  <a:pt x="42400" y="48430"/>
                </a:lnTo>
                <a:lnTo>
                  <a:pt x="42410" y="48430"/>
                </a:lnTo>
                <a:lnTo>
                  <a:pt x="42400" y="48430"/>
                </a:lnTo>
                <a:lnTo>
                  <a:pt x="42400" y="48440"/>
                </a:lnTo>
                <a:close/>
                <a:moveTo>
                  <a:pt x="42430" y="48400"/>
                </a:moveTo>
                <a:lnTo>
                  <a:pt x="42430" y="48410"/>
                </a:lnTo>
                <a:lnTo>
                  <a:pt x="42420" y="48410"/>
                </a:lnTo>
                <a:lnTo>
                  <a:pt x="42420" y="48420"/>
                </a:lnTo>
                <a:lnTo>
                  <a:pt x="42420" y="48410"/>
                </a:lnTo>
                <a:lnTo>
                  <a:pt x="42420" y="48400"/>
                </a:lnTo>
                <a:lnTo>
                  <a:pt x="42430" y="48400"/>
                </a:lnTo>
                <a:close/>
                <a:moveTo>
                  <a:pt x="42680" y="48370"/>
                </a:moveTo>
                <a:lnTo>
                  <a:pt x="42670" y="48380"/>
                </a:lnTo>
                <a:lnTo>
                  <a:pt x="42670" y="48370"/>
                </a:lnTo>
                <a:lnTo>
                  <a:pt x="42680" y="48370"/>
                </a:lnTo>
                <a:close/>
                <a:moveTo>
                  <a:pt x="42640" y="48320"/>
                </a:moveTo>
                <a:lnTo>
                  <a:pt x="42650" y="48330"/>
                </a:lnTo>
                <a:lnTo>
                  <a:pt x="42660" y="48340"/>
                </a:lnTo>
                <a:lnTo>
                  <a:pt x="42670" y="48340"/>
                </a:lnTo>
                <a:lnTo>
                  <a:pt x="42670" y="48350"/>
                </a:lnTo>
                <a:lnTo>
                  <a:pt x="42660" y="48350"/>
                </a:lnTo>
                <a:lnTo>
                  <a:pt x="42660" y="48340"/>
                </a:lnTo>
                <a:lnTo>
                  <a:pt x="42650" y="48340"/>
                </a:lnTo>
                <a:lnTo>
                  <a:pt x="42640" y="48340"/>
                </a:lnTo>
                <a:lnTo>
                  <a:pt x="42640" y="48330"/>
                </a:lnTo>
                <a:lnTo>
                  <a:pt x="42630" y="48330"/>
                </a:lnTo>
                <a:lnTo>
                  <a:pt x="42630" y="48320"/>
                </a:lnTo>
                <a:lnTo>
                  <a:pt x="42640" y="48320"/>
                </a:lnTo>
                <a:close/>
                <a:moveTo>
                  <a:pt x="42710" y="48310"/>
                </a:moveTo>
                <a:lnTo>
                  <a:pt x="42710" y="48300"/>
                </a:lnTo>
                <a:lnTo>
                  <a:pt x="42720" y="48300"/>
                </a:lnTo>
                <a:lnTo>
                  <a:pt x="42720" y="48310"/>
                </a:lnTo>
                <a:lnTo>
                  <a:pt x="42710" y="48310"/>
                </a:lnTo>
                <a:close/>
                <a:moveTo>
                  <a:pt x="42680" y="48300"/>
                </a:moveTo>
                <a:lnTo>
                  <a:pt x="42670" y="48300"/>
                </a:lnTo>
                <a:lnTo>
                  <a:pt x="42680" y="48290"/>
                </a:lnTo>
                <a:lnTo>
                  <a:pt x="42680" y="48300"/>
                </a:lnTo>
                <a:close/>
                <a:moveTo>
                  <a:pt x="42650" y="48290"/>
                </a:moveTo>
                <a:lnTo>
                  <a:pt x="42650" y="48300"/>
                </a:lnTo>
                <a:lnTo>
                  <a:pt x="42660" y="48300"/>
                </a:lnTo>
                <a:lnTo>
                  <a:pt x="42670" y="48300"/>
                </a:lnTo>
                <a:lnTo>
                  <a:pt x="42670" y="48310"/>
                </a:lnTo>
                <a:lnTo>
                  <a:pt x="42680" y="48310"/>
                </a:lnTo>
                <a:lnTo>
                  <a:pt x="42680" y="48320"/>
                </a:lnTo>
                <a:lnTo>
                  <a:pt x="42690" y="48320"/>
                </a:lnTo>
                <a:lnTo>
                  <a:pt x="42690" y="48330"/>
                </a:lnTo>
                <a:lnTo>
                  <a:pt x="42700" y="48330"/>
                </a:lnTo>
                <a:lnTo>
                  <a:pt x="42700" y="48340"/>
                </a:lnTo>
                <a:lnTo>
                  <a:pt x="42690" y="48340"/>
                </a:lnTo>
                <a:lnTo>
                  <a:pt x="42680" y="48340"/>
                </a:lnTo>
                <a:lnTo>
                  <a:pt x="42680" y="48330"/>
                </a:lnTo>
                <a:lnTo>
                  <a:pt x="42670" y="48330"/>
                </a:lnTo>
                <a:lnTo>
                  <a:pt x="42670" y="48320"/>
                </a:lnTo>
                <a:lnTo>
                  <a:pt x="42660" y="48310"/>
                </a:lnTo>
                <a:lnTo>
                  <a:pt x="42650" y="48310"/>
                </a:lnTo>
                <a:lnTo>
                  <a:pt x="42650" y="48300"/>
                </a:lnTo>
                <a:lnTo>
                  <a:pt x="42640" y="48300"/>
                </a:lnTo>
                <a:lnTo>
                  <a:pt x="42640" y="48290"/>
                </a:lnTo>
                <a:lnTo>
                  <a:pt x="42630" y="48290"/>
                </a:lnTo>
                <a:lnTo>
                  <a:pt x="42630" y="48280"/>
                </a:lnTo>
                <a:lnTo>
                  <a:pt x="42640" y="48290"/>
                </a:lnTo>
                <a:lnTo>
                  <a:pt x="42650" y="48290"/>
                </a:lnTo>
                <a:close/>
                <a:moveTo>
                  <a:pt x="42600" y="48270"/>
                </a:moveTo>
                <a:lnTo>
                  <a:pt x="42600" y="48280"/>
                </a:lnTo>
                <a:lnTo>
                  <a:pt x="42600" y="48270"/>
                </a:lnTo>
                <a:lnTo>
                  <a:pt x="42610" y="48270"/>
                </a:lnTo>
                <a:lnTo>
                  <a:pt x="42610" y="48280"/>
                </a:lnTo>
                <a:lnTo>
                  <a:pt x="42610" y="48270"/>
                </a:lnTo>
                <a:lnTo>
                  <a:pt x="42620" y="48280"/>
                </a:lnTo>
                <a:lnTo>
                  <a:pt x="42620" y="48290"/>
                </a:lnTo>
                <a:lnTo>
                  <a:pt x="42610" y="48290"/>
                </a:lnTo>
                <a:lnTo>
                  <a:pt x="42600" y="48290"/>
                </a:lnTo>
                <a:lnTo>
                  <a:pt x="42600" y="48280"/>
                </a:lnTo>
                <a:lnTo>
                  <a:pt x="42590" y="48280"/>
                </a:lnTo>
                <a:lnTo>
                  <a:pt x="42590" y="48270"/>
                </a:lnTo>
                <a:lnTo>
                  <a:pt x="42600" y="48270"/>
                </a:lnTo>
                <a:close/>
                <a:moveTo>
                  <a:pt x="42600" y="47860"/>
                </a:moveTo>
                <a:lnTo>
                  <a:pt x="42600" y="47870"/>
                </a:lnTo>
                <a:lnTo>
                  <a:pt x="42590" y="47860"/>
                </a:lnTo>
                <a:lnTo>
                  <a:pt x="42600" y="47860"/>
                </a:lnTo>
                <a:close/>
                <a:moveTo>
                  <a:pt x="42620" y="47660"/>
                </a:moveTo>
                <a:lnTo>
                  <a:pt x="42630" y="47660"/>
                </a:lnTo>
                <a:lnTo>
                  <a:pt x="42630" y="47670"/>
                </a:lnTo>
                <a:lnTo>
                  <a:pt x="42620" y="47670"/>
                </a:lnTo>
                <a:lnTo>
                  <a:pt x="42620" y="47680"/>
                </a:lnTo>
                <a:lnTo>
                  <a:pt x="42610" y="47680"/>
                </a:lnTo>
                <a:lnTo>
                  <a:pt x="42610" y="47670"/>
                </a:lnTo>
                <a:lnTo>
                  <a:pt x="42620" y="47670"/>
                </a:lnTo>
                <a:lnTo>
                  <a:pt x="42620" y="47660"/>
                </a:lnTo>
                <a:close/>
                <a:moveTo>
                  <a:pt x="42620" y="47640"/>
                </a:moveTo>
                <a:lnTo>
                  <a:pt x="42630" y="47640"/>
                </a:lnTo>
                <a:lnTo>
                  <a:pt x="42630" y="47650"/>
                </a:lnTo>
                <a:lnTo>
                  <a:pt x="42620" y="47650"/>
                </a:lnTo>
                <a:lnTo>
                  <a:pt x="42610" y="47650"/>
                </a:lnTo>
                <a:lnTo>
                  <a:pt x="42610" y="47640"/>
                </a:lnTo>
                <a:lnTo>
                  <a:pt x="42620" y="47640"/>
                </a:lnTo>
                <a:close/>
                <a:moveTo>
                  <a:pt x="42630" y="47610"/>
                </a:moveTo>
                <a:lnTo>
                  <a:pt x="42630" y="47620"/>
                </a:lnTo>
                <a:lnTo>
                  <a:pt x="42630" y="47630"/>
                </a:lnTo>
                <a:lnTo>
                  <a:pt x="42620" y="47630"/>
                </a:lnTo>
                <a:lnTo>
                  <a:pt x="42620" y="47620"/>
                </a:lnTo>
                <a:lnTo>
                  <a:pt x="42620" y="47610"/>
                </a:lnTo>
                <a:lnTo>
                  <a:pt x="42610" y="47610"/>
                </a:lnTo>
                <a:lnTo>
                  <a:pt x="42610" y="47620"/>
                </a:lnTo>
                <a:lnTo>
                  <a:pt x="42600" y="47620"/>
                </a:lnTo>
                <a:lnTo>
                  <a:pt x="42590" y="47620"/>
                </a:lnTo>
                <a:lnTo>
                  <a:pt x="42590" y="47610"/>
                </a:lnTo>
                <a:lnTo>
                  <a:pt x="42600" y="47610"/>
                </a:lnTo>
                <a:lnTo>
                  <a:pt x="42600" y="47600"/>
                </a:lnTo>
                <a:lnTo>
                  <a:pt x="42610" y="47600"/>
                </a:lnTo>
                <a:lnTo>
                  <a:pt x="42610" y="47610"/>
                </a:lnTo>
                <a:lnTo>
                  <a:pt x="42620" y="47610"/>
                </a:lnTo>
                <a:lnTo>
                  <a:pt x="42620" y="47600"/>
                </a:lnTo>
                <a:lnTo>
                  <a:pt x="42630" y="47600"/>
                </a:lnTo>
                <a:lnTo>
                  <a:pt x="42630" y="47610"/>
                </a:lnTo>
                <a:close/>
                <a:moveTo>
                  <a:pt x="42600" y="47600"/>
                </a:moveTo>
                <a:lnTo>
                  <a:pt x="42590" y="47600"/>
                </a:lnTo>
                <a:lnTo>
                  <a:pt x="42590" y="47590"/>
                </a:lnTo>
                <a:lnTo>
                  <a:pt x="42600" y="47590"/>
                </a:lnTo>
                <a:lnTo>
                  <a:pt x="42600" y="47600"/>
                </a:lnTo>
                <a:close/>
                <a:moveTo>
                  <a:pt x="42600" y="47580"/>
                </a:moveTo>
                <a:lnTo>
                  <a:pt x="42600" y="47590"/>
                </a:lnTo>
                <a:lnTo>
                  <a:pt x="42590" y="47590"/>
                </a:lnTo>
                <a:lnTo>
                  <a:pt x="42580" y="47590"/>
                </a:lnTo>
                <a:lnTo>
                  <a:pt x="42580" y="47580"/>
                </a:lnTo>
                <a:lnTo>
                  <a:pt x="42590" y="47580"/>
                </a:lnTo>
                <a:lnTo>
                  <a:pt x="42600" y="47580"/>
                </a:lnTo>
                <a:close/>
                <a:moveTo>
                  <a:pt x="42860" y="46540"/>
                </a:moveTo>
                <a:lnTo>
                  <a:pt x="42860" y="46530"/>
                </a:lnTo>
                <a:lnTo>
                  <a:pt x="42850" y="46530"/>
                </a:lnTo>
                <a:lnTo>
                  <a:pt x="42850" y="46520"/>
                </a:lnTo>
                <a:lnTo>
                  <a:pt x="42860" y="46520"/>
                </a:lnTo>
                <a:lnTo>
                  <a:pt x="42860" y="46530"/>
                </a:lnTo>
                <a:lnTo>
                  <a:pt x="42860" y="46540"/>
                </a:lnTo>
                <a:close/>
                <a:moveTo>
                  <a:pt x="42850" y="46530"/>
                </a:moveTo>
                <a:lnTo>
                  <a:pt x="42840" y="46520"/>
                </a:lnTo>
                <a:lnTo>
                  <a:pt x="42840" y="46510"/>
                </a:lnTo>
                <a:lnTo>
                  <a:pt x="42840" y="46500"/>
                </a:lnTo>
                <a:lnTo>
                  <a:pt x="42840" y="46510"/>
                </a:lnTo>
                <a:lnTo>
                  <a:pt x="42850" y="46510"/>
                </a:lnTo>
                <a:lnTo>
                  <a:pt x="42850" y="46520"/>
                </a:lnTo>
                <a:lnTo>
                  <a:pt x="42850" y="46530"/>
                </a:lnTo>
                <a:close/>
                <a:moveTo>
                  <a:pt x="42820" y="46490"/>
                </a:moveTo>
                <a:lnTo>
                  <a:pt x="42830" y="46490"/>
                </a:lnTo>
                <a:lnTo>
                  <a:pt x="42820" y="46490"/>
                </a:lnTo>
                <a:lnTo>
                  <a:pt x="42810" y="46490"/>
                </a:lnTo>
                <a:lnTo>
                  <a:pt x="42810" y="46480"/>
                </a:lnTo>
                <a:lnTo>
                  <a:pt x="42800" y="46480"/>
                </a:lnTo>
                <a:lnTo>
                  <a:pt x="42800" y="46470"/>
                </a:lnTo>
                <a:lnTo>
                  <a:pt x="42810" y="46470"/>
                </a:lnTo>
                <a:lnTo>
                  <a:pt x="42820" y="46470"/>
                </a:lnTo>
                <a:lnTo>
                  <a:pt x="42820" y="46480"/>
                </a:lnTo>
                <a:lnTo>
                  <a:pt x="42820" y="46490"/>
                </a:lnTo>
                <a:close/>
                <a:moveTo>
                  <a:pt x="43110" y="45920"/>
                </a:moveTo>
                <a:lnTo>
                  <a:pt x="43110" y="45930"/>
                </a:lnTo>
                <a:lnTo>
                  <a:pt x="43100" y="45930"/>
                </a:lnTo>
                <a:lnTo>
                  <a:pt x="43100" y="45920"/>
                </a:lnTo>
                <a:lnTo>
                  <a:pt x="43110" y="45920"/>
                </a:lnTo>
                <a:close/>
                <a:moveTo>
                  <a:pt x="43610" y="45640"/>
                </a:moveTo>
                <a:lnTo>
                  <a:pt x="43600" y="45640"/>
                </a:lnTo>
                <a:lnTo>
                  <a:pt x="43600" y="45630"/>
                </a:lnTo>
                <a:lnTo>
                  <a:pt x="43610" y="45630"/>
                </a:lnTo>
                <a:lnTo>
                  <a:pt x="43610" y="45640"/>
                </a:lnTo>
                <a:close/>
                <a:moveTo>
                  <a:pt x="43700" y="45580"/>
                </a:moveTo>
                <a:lnTo>
                  <a:pt x="43710" y="45580"/>
                </a:lnTo>
                <a:lnTo>
                  <a:pt x="43720" y="45580"/>
                </a:lnTo>
                <a:lnTo>
                  <a:pt x="43720" y="45590"/>
                </a:lnTo>
                <a:lnTo>
                  <a:pt x="43710" y="45590"/>
                </a:lnTo>
                <a:lnTo>
                  <a:pt x="43710" y="45600"/>
                </a:lnTo>
                <a:lnTo>
                  <a:pt x="43700" y="45600"/>
                </a:lnTo>
                <a:lnTo>
                  <a:pt x="43690" y="45600"/>
                </a:lnTo>
                <a:lnTo>
                  <a:pt x="43690" y="45590"/>
                </a:lnTo>
                <a:lnTo>
                  <a:pt x="43690" y="45580"/>
                </a:lnTo>
                <a:lnTo>
                  <a:pt x="43700" y="45580"/>
                </a:lnTo>
                <a:close/>
                <a:moveTo>
                  <a:pt x="43600" y="45580"/>
                </a:moveTo>
                <a:lnTo>
                  <a:pt x="43610" y="45580"/>
                </a:lnTo>
                <a:lnTo>
                  <a:pt x="43610" y="45590"/>
                </a:lnTo>
                <a:lnTo>
                  <a:pt x="43600" y="45590"/>
                </a:lnTo>
                <a:lnTo>
                  <a:pt x="43590" y="45590"/>
                </a:lnTo>
                <a:lnTo>
                  <a:pt x="43590" y="45580"/>
                </a:lnTo>
                <a:lnTo>
                  <a:pt x="43600" y="45580"/>
                </a:lnTo>
                <a:close/>
                <a:moveTo>
                  <a:pt x="43780" y="45580"/>
                </a:moveTo>
                <a:lnTo>
                  <a:pt x="43770" y="45580"/>
                </a:lnTo>
                <a:lnTo>
                  <a:pt x="43760" y="45580"/>
                </a:lnTo>
                <a:lnTo>
                  <a:pt x="43760" y="45570"/>
                </a:lnTo>
                <a:lnTo>
                  <a:pt x="43770" y="45570"/>
                </a:lnTo>
                <a:lnTo>
                  <a:pt x="43780" y="45570"/>
                </a:lnTo>
                <a:lnTo>
                  <a:pt x="43780" y="45580"/>
                </a:lnTo>
                <a:close/>
                <a:moveTo>
                  <a:pt x="43720" y="45560"/>
                </a:moveTo>
                <a:lnTo>
                  <a:pt x="43710" y="45560"/>
                </a:lnTo>
                <a:lnTo>
                  <a:pt x="43710" y="45550"/>
                </a:lnTo>
                <a:lnTo>
                  <a:pt x="43720" y="45550"/>
                </a:lnTo>
                <a:lnTo>
                  <a:pt x="43720" y="45560"/>
                </a:lnTo>
                <a:close/>
                <a:moveTo>
                  <a:pt x="44040" y="43790"/>
                </a:moveTo>
                <a:lnTo>
                  <a:pt x="44050" y="43790"/>
                </a:lnTo>
                <a:lnTo>
                  <a:pt x="44040" y="43790"/>
                </a:lnTo>
                <a:lnTo>
                  <a:pt x="44030" y="43790"/>
                </a:lnTo>
                <a:lnTo>
                  <a:pt x="44030" y="43780"/>
                </a:lnTo>
                <a:lnTo>
                  <a:pt x="44040" y="43780"/>
                </a:lnTo>
                <a:lnTo>
                  <a:pt x="44040" y="43790"/>
                </a:lnTo>
                <a:close/>
                <a:moveTo>
                  <a:pt x="44070" y="43720"/>
                </a:moveTo>
                <a:lnTo>
                  <a:pt x="44080" y="43720"/>
                </a:lnTo>
                <a:lnTo>
                  <a:pt x="44150" y="43680"/>
                </a:lnTo>
                <a:lnTo>
                  <a:pt x="44180" y="43720"/>
                </a:lnTo>
                <a:lnTo>
                  <a:pt x="44230" y="43790"/>
                </a:lnTo>
                <a:lnTo>
                  <a:pt x="44270" y="43770"/>
                </a:lnTo>
                <a:lnTo>
                  <a:pt x="44330" y="43720"/>
                </a:lnTo>
                <a:lnTo>
                  <a:pt x="44360" y="43710"/>
                </a:lnTo>
                <a:lnTo>
                  <a:pt x="44330" y="43640"/>
                </a:lnTo>
                <a:lnTo>
                  <a:pt x="44300" y="43590"/>
                </a:lnTo>
                <a:lnTo>
                  <a:pt x="44300" y="43580"/>
                </a:lnTo>
                <a:lnTo>
                  <a:pt x="44270" y="43530"/>
                </a:lnTo>
                <a:lnTo>
                  <a:pt x="44250" y="43490"/>
                </a:lnTo>
                <a:lnTo>
                  <a:pt x="44230" y="43450"/>
                </a:lnTo>
                <a:lnTo>
                  <a:pt x="44210" y="43410"/>
                </a:lnTo>
                <a:lnTo>
                  <a:pt x="44190" y="43380"/>
                </a:lnTo>
                <a:lnTo>
                  <a:pt x="44210" y="43360"/>
                </a:lnTo>
                <a:lnTo>
                  <a:pt x="44230" y="43350"/>
                </a:lnTo>
                <a:lnTo>
                  <a:pt x="44250" y="43350"/>
                </a:lnTo>
                <a:lnTo>
                  <a:pt x="44370" y="43360"/>
                </a:lnTo>
                <a:lnTo>
                  <a:pt x="44460" y="43360"/>
                </a:lnTo>
                <a:lnTo>
                  <a:pt x="44500" y="43360"/>
                </a:lnTo>
                <a:lnTo>
                  <a:pt x="44510" y="43360"/>
                </a:lnTo>
                <a:lnTo>
                  <a:pt x="44560" y="43340"/>
                </a:lnTo>
                <a:lnTo>
                  <a:pt x="44600" y="43310"/>
                </a:lnTo>
                <a:lnTo>
                  <a:pt x="44600" y="43300"/>
                </a:lnTo>
                <a:lnTo>
                  <a:pt x="44610" y="43290"/>
                </a:lnTo>
                <a:lnTo>
                  <a:pt x="44610" y="43300"/>
                </a:lnTo>
                <a:lnTo>
                  <a:pt x="44620" y="43310"/>
                </a:lnTo>
                <a:lnTo>
                  <a:pt x="44630" y="43310"/>
                </a:lnTo>
                <a:lnTo>
                  <a:pt x="44640" y="43320"/>
                </a:lnTo>
                <a:lnTo>
                  <a:pt x="44650" y="43320"/>
                </a:lnTo>
                <a:lnTo>
                  <a:pt x="44650" y="43330"/>
                </a:lnTo>
                <a:lnTo>
                  <a:pt x="44660" y="43330"/>
                </a:lnTo>
                <a:lnTo>
                  <a:pt x="44670" y="43350"/>
                </a:lnTo>
                <a:lnTo>
                  <a:pt x="44670" y="43360"/>
                </a:lnTo>
                <a:lnTo>
                  <a:pt x="44680" y="43370"/>
                </a:lnTo>
                <a:lnTo>
                  <a:pt x="44690" y="43380"/>
                </a:lnTo>
                <a:lnTo>
                  <a:pt x="44700" y="43410"/>
                </a:lnTo>
                <a:lnTo>
                  <a:pt x="44710" y="43430"/>
                </a:lnTo>
                <a:lnTo>
                  <a:pt x="44710" y="43440"/>
                </a:lnTo>
                <a:lnTo>
                  <a:pt x="44720" y="43440"/>
                </a:lnTo>
                <a:lnTo>
                  <a:pt x="44730" y="43440"/>
                </a:lnTo>
                <a:lnTo>
                  <a:pt x="44740" y="43450"/>
                </a:lnTo>
                <a:lnTo>
                  <a:pt x="44760" y="43450"/>
                </a:lnTo>
                <a:lnTo>
                  <a:pt x="44760" y="43460"/>
                </a:lnTo>
                <a:lnTo>
                  <a:pt x="44770" y="43460"/>
                </a:lnTo>
                <a:lnTo>
                  <a:pt x="44780" y="43470"/>
                </a:lnTo>
                <a:lnTo>
                  <a:pt x="44780" y="43480"/>
                </a:lnTo>
                <a:lnTo>
                  <a:pt x="44790" y="43490"/>
                </a:lnTo>
                <a:lnTo>
                  <a:pt x="44790" y="43500"/>
                </a:lnTo>
                <a:lnTo>
                  <a:pt x="44790" y="43510"/>
                </a:lnTo>
                <a:lnTo>
                  <a:pt x="44800" y="43520"/>
                </a:lnTo>
                <a:lnTo>
                  <a:pt x="44800" y="43540"/>
                </a:lnTo>
                <a:lnTo>
                  <a:pt x="44800" y="43560"/>
                </a:lnTo>
                <a:lnTo>
                  <a:pt x="44800" y="43570"/>
                </a:lnTo>
                <a:lnTo>
                  <a:pt x="44800" y="43580"/>
                </a:lnTo>
                <a:lnTo>
                  <a:pt x="44800" y="43600"/>
                </a:lnTo>
                <a:lnTo>
                  <a:pt x="44800" y="43610"/>
                </a:lnTo>
                <a:lnTo>
                  <a:pt x="44800" y="43620"/>
                </a:lnTo>
                <a:lnTo>
                  <a:pt x="44810" y="43630"/>
                </a:lnTo>
                <a:lnTo>
                  <a:pt x="44810" y="43640"/>
                </a:lnTo>
                <a:lnTo>
                  <a:pt x="44810" y="43650"/>
                </a:lnTo>
                <a:lnTo>
                  <a:pt x="44810" y="43660"/>
                </a:lnTo>
                <a:lnTo>
                  <a:pt x="44810" y="43670"/>
                </a:lnTo>
                <a:lnTo>
                  <a:pt x="44810" y="43680"/>
                </a:lnTo>
                <a:lnTo>
                  <a:pt x="44810" y="43690"/>
                </a:lnTo>
                <a:lnTo>
                  <a:pt x="44800" y="43690"/>
                </a:lnTo>
                <a:lnTo>
                  <a:pt x="44800" y="43700"/>
                </a:lnTo>
                <a:lnTo>
                  <a:pt x="44800" y="43710"/>
                </a:lnTo>
                <a:lnTo>
                  <a:pt x="44790" y="43730"/>
                </a:lnTo>
                <a:lnTo>
                  <a:pt x="44790" y="43740"/>
                </a:lnTo>
                <a:lnTo>
                  <a:pt x="44780" y="43760"/>
                </a:lnTo>
                <a:lnTo>
                  <a:pt x="44780" y="43770"/>
                </a:lnTo>
                <a:lnTo>
                  <a:pt x="44770" y="43780"/>
                </a:lnTo>
                <a:lnTo>
                  <a:pt x="44760" y="43800"/>
                </a:lnTo>
                <a:lnTo>
                  <a:pt x="44760" y="43820"/>
                </a:lnTo>
                <a:lnTo>
                  <a:pt x="44750" y="43830"/>
                </a:lnTo>
                <a:lnTo>
                  <a:pt x="44740" y="43840"/>
                </a:lnTo>
                <a:lnTo>
                  <a:pt x="44740" y="43850"/>
                </a:lnTo>
                <a:lnTo>
                  <a:pt x="44730" y="43880"/>
                </a:lnTo>
                <a:lnTo>
                  <a:pt x="44720" y="43890"/>
                </a:lnTo>
                <a:lnTo>
                  <a:pt x="44720" y="43900"/>
                </a:lnTo>
                <a:lnTo>
                  <a:pt x="44720" y="43910"/>
                </a:lnTo>
                <a:lnTo>
                  <a:pt x="44710" y="43920"/>
                </a:lnTo>
                <a:lnTo>
                  <a:pt x="44710" y="43930"/>
                </a:lnTo>
                <a:lnTo>
                  <a:pt x="44700" y="43930"/>
                </a:lnTo>
                <a:lnTo>
                  <a:pt x="44700" y="43940"/>
                </a:lnTo>
                <a:lnTo>
                  <a:pt x="44710" y="43950"/>
                </a:lnTo>
                <a:lnTo>
                  <a:pt x="44710" y="43960"/>
                </a:lnTo>
                <a:lnTo>
                  <a:pt x="44710" y="43970"/>
                </a:lnTo>
                <a:lnTo>
                  <a:pt x="44720" y="43980"/>
                </a:lnTo>
                <a:lnTo>
                  <a:pt x="44720" y="43990"/>
                </a:lnTo>
                <a:lnTo>
                  <a:pt x="44720" y="44000"/>
                </a:lnTo>
                <a:lnTo>
                  <a:pt x="44720" y="44010"/>
                </a:lnTo>
                <a:lnTo>
                  <a:pt x="44720" y="44030"/>
                </a:lnTo>
                <a:lnTo>
                  <a:pt x="44720" y="44040"/>
                </a:lnTo>
                <a:lnTo>
                  <a:pt x="44720" y="44050"/>
                </a:lnTo>
                <a:lnTo>
                  <a:pt x="44720" y="44060"/>
                </a:lnTo>
                <a:lnTo>
                  <a:pt x="44720" y="44070"/>
                </a:lnTo>
                <a:lnTo>
                  <a:pt x="44720" y="44080"/>
                </a:lnTo>
                <a:lnTo>
                  <a:pt x="44730" y="44100"/>
                </a:lnTo>
                <a:lnTo>
                  <a:pt x="44730" y="44110"/>
                </a:lnTo>
                <a:lnTo>
                  <a:pt x="44730" y="44130"/>
                </a:lnTo>
                <a:lnTo>
                  <a:pt x="44730" y="44150"/>
                </a:lnTo>
                <a:lnTo>
                  <a:pt x="44730" y="44160"/>
                </a:lnTo>
                <a:lnTo>
                  <a:pt x="44730" y="44170"/>
                </a:lnTo>
                <a:lnTo>
                  <a:pt x="44730" y="44190"/>
                </a:lnTo>
                <a:lnTo>
                  <a:pt x="44730" y="44210"/>
                </a:lnTo>
                <a:lnTo>
                  <a:pt x="44740" y="44220"/>
                </a:lnTo>
                <a:lnTo>
                  <a:pt x="44740" y="44230"/>
                </a:lnTo>
                <a:lnTo>
                  <a:pt x="44740" y="44240"/>
                </a:lnTo>
                <a:lnTo>
                  <a:pt x="44750" y="44250"/>
                </a:lnTo>
                <a:lnTo>
                  <a:pt x="44750" y="44260"/>
                </a:lnTo>
                <a:lnTo>
                  <a:pt x="44750" y="44270"/>
                </a:lnTo>
                <a:lnTo>
                  <a:pt x="44750" y="44280"/>
                </a:lnTo>
                <a:lnTo>
                  <a:pt x="44760" y="44280"/>
                </a:lnTo>
                <a:lnTo>
                  <a:pt x="44760" y="44300"/>
                </a:lnTo>
                <a:lnTo>
                  <a:pt x="44760" y="44310"/>
                </a:lnTo>
                <a:lnTo>
                  <a:pt x="44760" y="44320"/>
                </a:lnTo>
                <a:lnTo>
                  <a:pt x="44760" y="44330"/>
                </a:lnTo>
                <a:lnTo>
                  <a:pt x="44760" y="44340"/>
                </a:lnTo>
                <a:lnTo>
                  <a:pt x="44760" y="44350"/>
                </a:lnTo>
                <a:lnTo>
                  <a:pt x="44760" y="44360"/>
                </a:lnTo>
                <a:lnTo>
                  <a:pt x="44760" y="44370"/>
                </a:lnTo>
                <a:lnTo>
                  <a:pt x="44760" y="44390"/>
                </a:lnTo>
                <a:lnTo>
                  <a:pt x="44760" y="44400"/>
                </a:lnTo>
                <a:lnTo>
                  <a:pt x="44750" y="44410"/>
                </a:lnTo>
                <a:lnTo>
                  <a:pt x="44750" y="44420"/>
                </a:lnTo>
                <a:lnTo>
                  <a:pt x="44750" y="44430"/>
                </a:lnTo>
                <a:lnTo>
                  <a:pt x="44740" y="44440"/>
                </a:lnTo>
                <a:lnTo>
                  <a:pt x="44730" y="44460"/>
                </a:lnTo>
                <a:lnTo>
                  <a:pt x="44720" y="44460"/>
                </a:lnTo>
                <a:lnTo>
                  <a:pt x="44710" y="44480"/>
                </a:lnTo>
                <a:lnTo>
                  <a:pt x="44700" y="44480"/>
                </a:lnTo>
                <a:lnTo>
                  <a:pt x="44700" y="44490"/>
                </a:lnTo>
                <a:lnTo>
                  <a:pt x="44700" y="44500"/>
                </a:lnTo>
                <a:lnTo>
                  <a:pt x="44690" y="44500"/>
                </a:lnTo>
                <a:lnTo>
                  <a:pt x="44680" y="44520"/>
                </a:lnTo>
                <a:lnTo>
                  <a:pt x="44680" y="44530"/>
                </a:lnTo>
                <a:lnTo>
                  <a:pt x="44670" y="44540"/>
                </a:lnTo>
                <a:lnTo>
                  <a:pt x="44670" y="44550"/>
                </a:lnTo>
                <a:lnTo>
                  <a:pt x="44670" y="44560"/>
                </a:lnTo>
                <a:lnTo>
                  <a:pt x="44680" y="44570"/>
                </a:lnTo>
                <a:lnTo>
                  <a:pt x="44690" y="44580"/>
                </a:lnTo>
                <a:lnTo>
                  <a:pt x="44700" y="44580"/>
                </a:lnTo>
                <a:lnTo>
                  <a:pt x="44700" y="44590"/>
                </a:lnTo>
                <a:lnTo>
                  <a:pt x="44710" y="44590"/>
                </a:lnTo>
                <a:lnTo>
                  <a:pt x="44720" y="44590"/>
                </a:lnTo>
                <a:lnTo>
                  <a:pt x="44730" y="44600"/>
                </a:lnTo>
                <a:lnTo>
                  <a:pt x="44740" y="44610"/>
                </a:lnTo>
                <a:lnTo>
                  <a:pt x="44750" y="44620"/>
                </a:lnTo>
                <a:lnTo>
                  <a:pt x="44750" y="44630"/>
                </a:lnTo>
                <a:lnTo>
                  <a:pt x="44750" y="44640"/>
                </a:lnTo>
                <a:lnTo>
                  <a:pt x="44760" y="44660"/>
                </a:lnTo>
                <a:lnTo>
                  <a:pt x="44760" y="44670"/>
                </a:lnTo>
                <a:lnTo>
                  <a:pt x="44750" y="44690"/>
                </a:lnTo>
                <a:lnTo>
                  <a:pt x="44750" y="44700"/>
                </a:lnTo>
                <a:lnTo>
                  <a:pt x="44750" y="44710"/>
                </a:lnTo>
                <a:lnTo>
                  <a:pt x="44750" y="44730"/>
                </a:lnTo>
                <a:lnTo>
                  <a:pt x="44750" y="44740"/>
                </a:lnTo>
                <a:lnTo>
                  <a:pt x="44760" y="44740"/>
                </a:lnTo>
                <a:lnTo>
                  <a:pt x="44760" y="44750"/>
                </a:lnTo>
                <a:lnTo>
                  <a:pt x="44760" y="44760"/>
                </a:lnTo>
                <a:lnTo>
                  <a:pt x="44770" y="44760"/>
                </a:lnTo>
                <a:lnTo>
                  <a:pt x="44770" y="44770"/>
                </a:lnTo>
                <a:lnTo>
                  <a:pt x="44770" y="44780"/>
                </a:lnTo>
                <a:lnTo>
                  <a:pt x="44780" y="44790"/>
                </a:lnTo>
                <a:lnTo>
                  <a:pt x="44780" y="44800"/>
                </a:lnTo>
                <a:lnTo>
                  <a:pt x="44780" y="44810"/>
                </a:lnTo>
                <a:lnTo>
                  <a:pt x="44770" y="44820"/>
                </a:lnTo>
                <a:lnTo>
                  <a:pt x="44770" y="44830"/>
                </a:lnTo>
                <a:lnTo>
                  <a:pt x="44760" y="44840"/>
                </a:lnTo>
                <a:lnTo>
                  <a:pt x="44760" y="44850"/>
                </a:lnTo>
                <a:lnTo>
                  <a:pt x="44750" y="44860"/>
                </a:lnTo>
                <a:lnTo>
                  <a:pt x="44750" y="44870"/>
                </a:lnTo>
                <a:lnTo>
                  <a:pt x="44750" y="44890"/>
                </a:lnTo>
                <a:lnTo>
                  <a:pt x="44750" y="44900"/>
                </a:lnTo>
                <a:lnTo>
                  <a:pt x="44750" y="44910"/>
                </a:lnTo>
                <a:lnTo>
                  <a:pt x="44750" y="44920"/>
                </a:lnTo>
                <a:lnTo>
                  <a:pt x="44740" y="44930"/>
                </a:lnTo>
                <a:lnTo>
                  <a:pt x="44730" y="44940"/>
                </a:lnTo>
                <a:lnTo>
                  <a:pt x="44720" y="44940"/>
                </a:lnTo>
                <a:lnTo>
                  <a:pt x="44700" y="44950"/>
                </a:lnTo>
                <a:lnTo>
                  <a:pt x="44690" y="44960"/>
                </a:lnTo>
                <a:lnTo>
                  <a:pt x="44690" y="44970"/>
                </a:lnTo>
                <a:lnTo>
                  <a:pt x="44680" y="44970"/>
                </a:lnTo>
                <a:lnTo>
                  <a:pt x="44680" y="44980"/>
                </a:lnTo>
                <a:lnTo>
                  <a:pt x="44670" y="44980"/>
                </a:lnTo>
                <a:lnTo>
                  <a:pt x="44670" y="44990"/>
                </a:lnTo>
                <a:lnTo>
                  <a:pt x="44670" y="45000"/>
                </a:lnTo>
                <a:lnTo>
                  <a:pt x="44670" y="45010"/>
                </a:lnTo>
                <a:lnTo>
                  <a:pt x="44670" y="45020"/>
                </a:lnTo>
                <a:lnTo>
                  <a:pt x="44680" y="45020"/>
                </a:lnTo>
                <a:lnTo>
                  <a:pt x="44690" y="45030"/>
                </a:lnTo>
                <a:lnTo>
                  <a:pt x="44700" y="45030"/>
                </a:lnTo>
                <a:lnTo>
                  <a:pt x="44700" y="45040"/>
                </a:lnTo>
                <a:lnTo>
                  <a:pt x="44710" y="45040"/>
                </a:lnTo>
                <a:lnTo>
                  <a:pt x="44720" y="45040"/>
                </a:lnTo>
                <a:lnTo>
                  <a:pt x="44720" y="45030"/>
                </a:lnTo>
                <a:lnTo>
                  <a:pt x="44730" y="45030"/>
                </a:lnTo>
                <a:lnTo>
                  <a:pt x="44730" y="45040"/>
                </a:lnTo>
                <a:lnTo>
                  <a:pt x="44750" y="45040"/>
                </a:lnTo>
                <a:lnTo>
                  <a:pt x="44750" y="45050"/>
                </a:lnTo>
                <a:lnTo>
                  <a:pt x="44760" y="45050"/>
                </a:lnTo>
                <a:lnTo>
                  <a:pt x="44760" y="45060"/>
                </a:lnTo>
                <a:lnTo>
                  <a:pt x="44770" y="45070"/>
                </a:lnTo>
                <a:lnTo>
                  <a:pt x="44770" y="45080"/>
                </a:lnTo>
                <a:lnTo>
                  <a:pt x="44780" y="45090"/>
                </a:lnTo>
                <a:lnTo>
                  <a:pt x="44790" y="45100"/>
                </a:lnTo>
                <a:lnTo>
                  <a:pt x="44790" y="45110"/>
                </a:lnTo>
                <a:lnTo>
                  <a:pt x="44790" y="45120"/>
                </a:lnTo>
                <a:lnTo>
                  <a:pt x="44790" y="45130"/>
                </a:lnTo>
                <a:lnTo>
                  <a:pt x="44790" y="45140"/>
                </a:lnTo>
                <a:lnTo>
                  <a:pt x="44800" y="45140"/>
                </a:lnTo>
                <a:lnTo>
                  <a:pt x="44800" y="45150"/>
                </a:lnTo>
                <a:lnTo>
                  <a:pt x="44810" y="45150"/>
                </a:lnTo>
                <a:lnTo>
                  <a:pt x="44810" y="45160"/>
                </a:lnTo>
                <a:lnTo>
                  <a:pt x="44820" y="45160"/>
                </a:lnTo>
                <a:lnTo>
                  <a:pt x="44830" y="45160"/>
                </a:lnTo>
                <a:lnTo>
                  <a:pt x="44840" y="45170"/>
                </a:lnTo>
                <a:lnTo>
                  <a:pt x="44850" y="45180"/>
                </a:lnTo>
                <a:lnTo>
                  <a:pt x="44860" y="45190"/>
                </a:lnTo>
                <a:lnTo>
                  <a:pt x="44860" y="45200"/>
                </a:lnTo>
                <a:lnTo>
                  <a:pt x="44870" y="45200"/>
                </a:lnTo>
                <a:lnTo>
                  <a:pt x="44870" y="45210"/>
                </a:lnTo>
                <a:lnTo>
                  <a:pt x="44870" y="45220"/>
                </a:lnTo>
                <a:lnTo>
                  <a:pt x="44870" y="45230"/>
                </a:lnTo>
                <a:lnTo>
                  <a:pt x="44880" y="45240"/>
                </a:lnTo>
                <a:lnTo>
                  <a:pt x="44880" y="45250"/>
                </a:lnTo>
                <a:lnTo>
                  <a:pt x="44890" y="45260"/>
                </a:lnTo>
                <a:lnTo>
                  <a:pt x="44890" y="45270"/>
                </a:lnTo>
                <a:lnTo>
                  <a:pt x="44900" y="45270"/>
                </a:lnTo>
                <a:lnTo>
                  <a:pt x="44910" y="45280"/>
                </a:lnTo>
                <a:lnTo>
                  <a:pt x="44930" y="45300"/>
                </a:lnTo>
                <a:lnTo>
                  <a:pt x="44940" y="45300"/>
                </a:lnTo>
                <a:lnTo>
                  <a:pt x="44940" y="45310"/>
                </a:lnTo>
                <a:lnTo>
                  <a:pt x="44950" y="45320"/>
                </a:lnTo>
                <a:lnTo>
                  <a:pt x="44960" y="45330"/>
                </a:lnTo>
                <a:lnTo>
                  <a:pt x="44960" y="45340"/>
                </a:lnTo>
                <a:lnTo>
                  <a:pt x="44970" y="45350"/>
                </a:lnTo>
                <a:lnTo>
                  <a:pt x="44980" y="45350"/>
                </a:lnTo>
                <a:lnTo>
                  <a:pt x="44990" y="45350"/>
                </a:lnTo>
                <a:lnTo>
                  <a:pt x="45000" y="45350"/>
                </a:lnTo>
                <a:lnTo>
                  <a:pt x="45010" y="45340"/>
                </a:lnTo>
                <a:lnTo>
                  <a:pt x="45020" y="45330"/>
                </a:lnTo>
                <a:lnTo>
                  <a:pt x="45030" y="45330"/>
                </a:lnTo>
                <a:lnTo>
                  <a:pt x="45040" y="45340"/>
                </a:lnTo>
                <a:lnTo>
                  <a:pt x="45050" y="45340"/>
                </a:lnTo>
                <a:lnTo>
                  <a:pt x="45060" y="45340"/>
                </a:lnTo>
                <a:lnTo>
                  <a:pt x="45070" y="45340"/>
                </a:lnTo>
                <a:lnTo>
                  <a:pt x="45080" y="45340"/>
                </a:lnTo>
                <a:lnTo>
                  <a:pt x="45090" y="45340"/>
                </a:lnTo>
                <a:lnTo>
                  <a:pt x="45090" y="45350"/>
                </a:lnTo>
                <a:lnTo>
                  <a:pt x="45100" y="45350"/>
                </a:lnTo>
                <a:lnTo>
                  <a:pt x="45100" y="45360"/>
                </a:lnTo>
                <a:lnTo>
                  <a:pt x="45100" y="45370"/>
                </a:lnTo>
                <a:lnTo>
                  <a:pt x="45100" y="45380"/>
                </a:lnTo>
                <a:lnTo>
                  <a:pt x="45090" y="45380"/>
                </a:lnTo>
                <a:lnTo>
                  <a:pt x="45090" y="45390"/>
                </a:lnTo>
                <a:lnTo>
                  <a:pt x="45090" y="45400"/>
                </a:lnTo>
                <a:lnTo>
                  <a:pt x="45090" y="45410"/>
                </a:lnTo>
                <a:lnTo>
                  <a:pt x="45100" y="45410"/>
                </a:lnTo>
                <a:lnTo>
                  <a:pt x="45110" y="45420"/>
                </a:lnTo>
                <a:lnTo>
                  <a:pt x="45120" y="45420"/>
                </a:lnTo>
                <a:lnTo>
                  <a:pt x="45120" y="45430"/>
                </a:lnTo>
                <a:lnTo>
                  <a:pt x="45120" y="45440"/>
                </a:lnTo>
                <a:lnTo>
                  <a:pt x="45120" y="45450"/>
                </a:lnTo>
                <a:lnTo>
                  <a:pt x="45110" y="45450"/>
                </a:lnTo>
                <a:lnTo>
                  <a:pt x="45100" y="45460"/>
                </a:lnTo>
                <a:lnTo>
                  <a:pt x="45090" y="45460"/>
                </a:lnTo>
                <a:lnTo>
                  <a:pt x="45090" y="45470"/>
                </a:lnTo>
                <a:lnTo>
                  <a:pt x="45090" y="45480"/>
                </a:lnTo>
                <a:lnTo>
                  <a:pt x="45090" y="45490"/>
                </a:lnTo>
                <a:lnTo>
                  <a:pt x="45100" y="45490"/>
                </a:lnTo>
                <a:lnTo>
                  <a:pt x="45110" y="45490"/>
                </a:lnTo>
                <a:lnTo>
                  <a:pt x="45120" y="45490"/>
                </a:lnTo>
                <a:lnTo>
                  <a:pt x="45130" y="45500"/>
                </a:lnTo>
                <a:lnTo>
                  <a:pt x="45130" y="45510"/>
                </a:lnTo>
                <a:lnTo>
                  <a:pt x="45120" y="45510"/>
                </a:lnTo>
                <a:lnTo>
                  <a:pt x="45120" y="45520"/>
                </a:lnTo>
                <a:lnTo>
                  <a:pt x="45120" y="45530"/>
                </a:lnTo>
                <a:lnTo>
                  <a:pt x="45110" y="45530"/>
                </a:lnTo>
                <a:lnTo>
                  <a:pt x="45110" y="45540"/>
                </a:lnTo>
                <a:lnTo>
                  <a:pt x="45100" y="45540"/>
                </a:lnTo>
                <a:lnTo>
                  <a:pt x="45110" y="45550"/>
                </a:lnTo>
                <a:lnTo>
                  <a:pt x="45120" y="45560"/>
                </a:lnTo>
                <a:lnTo>
                  <a:pt x="45130" y="45560"/>
                </a:lnTo>
                <a:lnTo>
                  <a:pt x="45130" y="45570"/>
                </a:lnTo>
                <a:lnTo>
                  <a:pt x="45130" y="45580"/>
                </a:lnTo>
                <a:lnTo>
                  <a:pt x="45130" y="45590"/>
                </a:lnTo>
                <a:lnTo>
                  <a:pt x="45120" y="45590"/>
                </a:lnTo>
                <a:lnTo>
                  <a:pt x="45120" y="45600"/>
                </a:lnTo>
                <a:lnTo>
                  <a:pt x="45110" y="45600"/>
                </a:lnTo>
                <a:lnTo>
                  <a:pt x="45110" y="45610"/>
                </a:lnTo>
                <a:lnTo>
                  <a:pt x="45110" y="45620"/>
                </a:lnTo>
                <a:lnTo>
                  <a:pt x="45120" y="45620"/>
                </a:lnTo>
                <a:lnTo>
                  <a:pt x="45120" y="45610"/>
                </a:lnTo>
                <a:lnTo>
                  <a:pt x="45130" y="45610"/>
                </a:lnTo>
                <a:lnTo>
                  <a:pt x="45130" y="45620"/>
                </a:lnTo>
                <a:lnTo>
                  <a:pt x="45140" y="45620"/>
                </a:lnTo>
                <a:lnTo>
                  <a:pt x="45150" y="45630"/>
                </a:lnTo>
                <a:lnTo>
                  <a:pt x="45150" y="45640"/>
                </a:lnTo>
                <a:lnTo>
                  <a:pt x="45150" y="45650"/>
                </a:lnTo>
                <a:lnTo>
                  <a:pt x="45150" y="45660"/>
                </a:lnTo>
                <a:lnTo>
                  <a:pt x="45140" y="45670"/>
                </a:lnTo>
                <a:lnTo>
                  <a:pt x="45140" y="45680"/>
                </a:lnTo>
                <a:lnTo>
                  <a:pt x="45130" y="45680"/>
                </a:lnTo>
                <a:lnTo>
                  <a:pt x="45130" y="45690"/>
                </a:lnTo>
                <a:lnTo>
                  <a:pt x="45130" y="45700"/>
                </a:lnTo>
                <a:lnTo>
                  <a:pt x="45120" y="45700"/>
                </a:lnTo>
                <a:lnTo>
                  <a:pt x="45130" y="45710"/>
                </a:lnTo>
                <a:lnTo>
                  <a:pt x="45130" y="45720"/>
                </a:lnTo>
                <a:lnTo>
                  <a:pt x="45130" y="45730"/>
                </a:lnTo>
                <a:lnTo>
                  <a:pt x="45140" y="45740"/>
                </a:lnTo>
                <a:lnTo>
                  <a:pt x="45140" y="45750"/>
                </a:lnTo>
                <a:lnTo>
                  <a:pt x="45170" y="45770"/>
                </a:lnTo>
                <a:lnTo>
                  <a:pt x="45200" y="45790"/>
                </a:lnTo>
                <a:lnTo>
                  <a:pt x="45210" y="45800"/>
                </a:lnTo>
                <a:lnTo>
                  <a:pt x="45200" y="45830"/>
                </a:lnTo>
                <a:lnTo>
                  <a:pt x="45150" y="45960"/>
                </a:lnTo>
                <a:lnTo>
                  <a:pt x="45140" y="46000"/>
                </a:lnTo>
                <a:lnTo>
                  <a:pt x="45130" y="46000"/>
                </a:lnTo>
                <a:lnTo>
                  <a:pt x="45110" y="46050"/>
                </a:lnTo>
                <a:lnTo>
                  <a:pt x="45100" y="46050"/>
                </a:lnTo>
                <a:lnTo>
                  <a:pt x="45050" y="46060"/>
                </a:lnTo>
                <a:lnTo>
                  <a:pt x="44980" y="46070"/>
                </a:lnTo>
                <a:lnTo>
                  <a:pt x="44870" y="46140"/>
                </a:lnTo>
                <a:lnTo>
                  <a:pt x="44810" y="46180"/>
                </a:lnTo>
                <a:lnTo>
                  <a:pt x="44790" y="46190"/>
                </a:lnTo>
                <a:lnTo>
                  <a:pt x="44770" y="46210"/>
                </a:lnTo>
                <a:lnTo>
                  <a:pt x="44760" y="46210"/>
                </a:lnTo>
                <a:lnTo>
                  <a:pt x="44770" y="46240"/>
                </a:lnTo>
                <a:lnTo>
                  <a:pt x="44770" y="46270"/>
                </a:lnTo>
                <a:lnTo>
                  <a:pt x="44800" y="46300"/>
                </a:lnTo>
                <a:lnTo>
                  <a:pt x="44830" y="46340"/>
                </a:lnTo>
                <a:lnTo>
                  <a:pt x="44840" y="46350"/>
                </a:lnTo>
                <a:lnTo>
                  <a:pt x="44850" y="46360"/>
                </a:lnTo>
                <a:lnTo>
                  <a:pt x="44840" y="46400"/>
                </a:lnTo>
                <a:lnTo>
                  <a:pt x="44840" y="46410"/>
                </a:lnTo>
                <a:lnTo>
                  <a:pt x="44840" y="46420"/>
                </a:lnTo>
                <a:lnTo>
                  <a:pt x="44840" y="46470"/>
                </a:lnTo>
                <a:lnTo>
                  <a:pt x="44800" y="46470"/>
                </a:lnTo>
                <a:lnTo>
                  <a:pt x="44790" y="46470"/>
                </a:lnTo>
                <a:lnTo>
                  <a:pt x="44770" y="46480"/>
                </a:lnTo>
                <a:lnTo>
                  <a:pt x="44680" y="46500"/>
                </a:lnTo>
                <a:lnTo>
                  <a:pt x="44690" y="46530"/>
                </a:lnTo>
                <a:lnTo>
                  <a:pt x="44690" y="46540"/>
                </a:lnTo>
                <a:lnTo>
                  <a:pt x="44610" y="46530"/>
                </a:lnTo>
                <a:lnTo>
                  <a:pt x="44570" y="46520"/>
                </a:lnTo>
                <a:lnTo>
                  <a:pt x="44590" y="46680"/>
                </a:lnTo>
                <a:lnTo>
                  <a:pt x="44430" y="46700"/>
                </a:lnTo>
                <a:lnTo>
                  <a:pt x="44430" y="46710"/>
                </a:lnTo>
                <a:lnTo>
                  <a:pt x="44420" y="46720"/>
                </a:lnTo>
                <a:lnTo>
                  <a:pt x="44410" y="46840"/>
                </a:lnTo>
                <a:lnTo>
                  <a:pt x="44400" y="46860"/>
                </a:lnTo>
                <a:lnTo>
                  <a:pt x="44410" y="46900"/>
                </a:lnTo>
                <a:lnTo>
                  <a:pt x="44420" y="47070"/>
                </a:lnTo>
                <a:lnTo>
                  <a:pt x="44420" y="47080"/>
                </a:lnTo>
                <a:lnTo>
                  <a:pt x="44420" y="47090"/>
                </a:lnTo>
                <a:lnTo>
                  <a:pt x="44410" y="47100"/>
                </a:lnTo>
                <a:lnTo>
                  <a:pt x="44400" y="47130"/>
                </a:lnTo>
                <a:lnTo>
                  <a:pt x="44390" y="47150"/>
                </a:lnTo>
                <a:lnTo>
                  <a:pt x="44540" y="47130"/>
                </a:lnTo>
                <a:lnTo>
                  <a:pt x="44570" y="47340"/>
                </a:lnTo>
                <a:lnTo>
                  <a:pt x="44600" y="47560"/>
                </a:lnTo>
                <a:lnTo>
                  <a:pt x="44590" y="47570"/>
                </a:lnTo>
                <a:lnTo>
                  <a:pt x="44580" y="47590"/>
                </a:lnTo>
                <a:lnTo>
                  <a:pt x="44550" y="47600"/>
                </a:lnTo>
                <a:lnTo>
                  <a:pt x="44550" y="47680"/>
                </a:lnTo>
                <a:lnTo>
                  <a:pt x="44540" y="47750"/>
                </a:lnTo>
                <a:lnTo>
                  <a:pt x="44540" y="47780"/>
                </a:lnTo>
                <a:lnTo>
                  <a:pt x="44540" y="47830"/>
                </a:lnTo>
                <a:lnTo>
                  <a:pt x="44520" y="47910"/>
                </a:lnTo>
                <a:lnTo>
                  <a:pt x="44520" y="47980"/>
                </a:lnTo>
                <a:lnTo>
                  <a:pt x="44510" y="48000"/>
                </a:lnTo>
                <a:lnTo>
                  <a:pt x="44500" y="48040"/>
                </a:lnTo>
                <a:lnTo>
                  <a:pt x="44490" y="48070"/>
                </a:lnTo>
                <a:lnTo>
                  <a:pt x="44470" y="48110"/>
                </a:lnTo>
                <a:lnTo>
                  <a:pt x="44450" y="48180"/>
                </a:lnTo>
                <a:lnTo>
                  <a:pt x="44430" y="48210"/>
                </a:lnTo>
                <a:lnTo>
                  <a:pt x="44390" y="48290"/>
                </a:lnTo>
                <a:lnTo>
                  <a:pt x="44380" y="48290"/>
                </a:lnTo>
                <a:lnTo>
                  <a:pt x="44370" y="48300"/>
                </a:lnTo>
                <a:lnTo>
                  <a:pt x="44370" y="48310"/>
                </a:lnTo>
                <a:lnTo>
                  <a:pt x="44340" y="48350"/>
                </a:lnTo>
                <a:lnTo>
                  <a:pt x="44510" y="48330"/>
                </a:lnTo>
                <a:lnTo>
                  <a:pt x="44510" y="48320"/>
                </a:lnTo>
                <a:lnTo>
                  <a:pt x="44570" y="48260"/>
                </a:lnTo>
                <a:lnTo>
                  <a:pt x="44600" y="48230"/>
                </a:lnTo>
                <a:lnTo>
                  <a:pt x="44630" y="48200"/>
                </a:lnTo>
                <a:lnTo>
                  <a:pt x="44640" y="48180"/>
                </a:lnTo>
                <a:lnTo>
                  <a:pt x="44650" y="48160"/>
                </a:lnTo>
                <a:lnTo>
                  <a:pt x="44670" y="48180"/>
                </a:lnTo>
                <a:lnTo>
                  <a:pt x="44700" y="48210"/>
                </a:lnTo>
                <a:lnTo>
                  <a:pt x="44750" y="48240"/>
                </a:lnTo>
                <a:lnTo>
                  <a:pt x="44780" y="48260"/>
                </a:lnTo>
                <a:lnTo>
                  <a:pt x="44810" y="48250"/>
                </a:lnTo>
                <a:lnTo>
                  <a:pt x="44830" y="48240"/>
                </a:lnTo>
                <a:lnTo>
                  <a:pt x="44840" y="48240"/>
                </a:lnTo>
                <a:lnTo>
                  <a:pt x="44890" y="48220"/>
                </a:lnTo>
                <a:lnTo>
                  <a:pt x="44890" y="48230"/>
                </a:lnTo>
                <a:lnTo>
                  <a:pt x="44890" y="48240"/>
                </a:lnTo>
                <a:lnTo>
                  <a:pt x="44880" y="48250"/>
                </a:lnTo>
                <a:lnTo>
                  <a:pt x="44880" y="48260"/>
                </a:lnTo>
                <a:lnTo>
                  <a:pt x="44880" y="48270"/>
                </a:lnTo>
                <a:lnTo>
                  <a:pt x="44870" y="48270"/>
                </a:lnTo>
                <a:lnTo>
                  <a:pt x="44870" y="48280"/>
                </a:lnTo>
                <a:lnTo>
                  <a:pt x="44870" y="48290"/>
                </a:lnTo>
                <a:lnTo>
                  <a:pt x="44860" y="48290"/>
                </a:lnTo>
                <a:lnTo>
                  <a:pt x="44860" y="48300"/>
                </a:lnTo>
                <a:lnTo>
                  <a:pt x="44850" y="48310"/>
                </a:lnTo>
                <a:lnTo>
                  <a:pt x="44840" y="48310"/>
                </a:lnTo>
                <a:lnTo>
                  <a:pt x="44850" y="48320"/>
                </a:lnTo>
                <a:lnTo>
                  <a:pt x="44920" y="48310"/>
                </a:lnTo>
                <a:lnTo>
                  <a:pt x="44960" y="48300"/>
                </a:lnTo>
                <a:lnTo>
                  <a:pt x="44980" y="48410"/>
                </a:lnTo>
                <a:lnTo>
                  <a:pt x="45000" y="48520"/>
                </a:lnTo>
                <a:lnTo>
                  <a:pt x="44990" y="48520"/>
                </a:lnTo>
                <a:lnTo>
                  <a:pt x="45030" y="48690"/>
                </a:lnTo>
                <a:lnTo>
                  <a:pt x="45040" y="48730"/>
                </a:lnTo>
                <a:lnTo>
                  <a:pt x="45050" y="48800"/>
                </a:lnTo>
                <a:lnTo>
                  <a:pt x="45120" y="49180"/>
                </a:lnTo>
                <a:lnTo>
                  <a:pt x="45270" y="50020"/>
                </a:lnTo>
                <a:lnTo>
                  <a:pt x="45360" y="50490"/>
                </a:lnTo>
                <a:lnTo>
                  <a:pt x="45400" y="50480"/>
                </a:lnTo>
                <a:lnTo>
                  <a:pt x="45430" y="50480"/>
                </a:lnTo>
                <a:lnTo>
                  <a:pt x="45470" y="50470"/>
                </a:lnTo>
                <a:lnTo>
                  <a:pt x="45510" y="50460"/>
                </a:lnTo>
                <a:lnTo>
                  <a:pt x="45530" y="50460"/>
                </a:lnTo>
                <a:lnTo>
                  <a:pt x="45540" y="50460"/>
                </a:lnTo>
                <a:lnTo>
                  <a:pt x="45550" y="50460"/>
                </a:lnTo>
                <a:lnTo>
                  <a:pt x="45560" y="50460"/>
                </a:lnTo>
                <a:lnTo>
                  <a:pt x="45570" y="50470"/>
                </a:lnTo>
                <a:lnTo>
                  <a:pt x="45610" y="50480"/>
                </a:lnTo>
                <a:lnTo>
                  <a:pt x="45640" y="50490"/>
                </a:lnTo>
                <a:lnTo>
                  <a:pt x="45640" y="50500"/>
                </a:lnTo>
                <a:lnTo>
                  <a:pt x="45650" y="50500"/>
                </a:lnTo>
                <a:lnTo>
                  <a:pt x="45660" y="50500"/>
                </a:lnTo>
                <a:lnTo>
                  <a:pt x="45670" y="50490"/>
                </a:lnTo>
                <a:lnTo>
                  <a:pt x="45680" y="50480"/>
                </a:lnTo>
                <a:lnTo>
                  <a:pt x="45690" y="50480"/>
                </a:lnTo>
                <a:lnTo>
                  <a:pt x="45690" y="50470"/>
                </a:lnTo>
                <a:lnTo>
                  <a:pt x="45700" y="50460"/>
                </a:lnTo>
                <a:lnTo>
                  <a:pt x="45700" y="50450"/>
                </a:lnTo>
                <a:lnTo>
                  <a:pt x="45720" y="50430"/>
                </a:lnTo>
                <a:lnTo>
                  <a:pt x="45720" y="50440"/>
                </a:lnTo>
                <a:lnTo>
                  <a:pt x="45760" y="50480"/>
                </a:lnTo>
                <a:lnTo>
                  <a:pt x="45800" y="50520"/>
                </a:lnTo>
                <a:lnTo>
                  <a:pt x="45840" y="50570"/>
                </a:lnTo>
                <a:lnTo>
                  <a:pt x="45870" y="50600"/>
                </a:lnTo>
                <a:lnTo>
                  <a:pt x="45880" y="50600"/>
                </a:lnTo>
                <a:lnTo>
                  <a:pt x="45890" y="50610"/>
                </a:lnTo>
                <a:lnTo>
                  <a:pt x="45900" y="50620"/>
                </a:lnTo>
                <a:lnTo>
                  <a:pt x="45910" y="50630"/>
                </a:lnTo>
                <a:lnTo>
                  <a:pt x="45920" y="50630"/>
                </a:lnTo>
                <a:lnTo>
                  <a:pt x="45920" y="50640"/>
                </a:lnTo>
                <a:lnTo>
                  <a:pt x="45920" y="50650"/>
                </a:lnTo>
                <a:lnTo>
                  <a:pt x="45910" y="50680"/>
                </a:lnTo>
                <a:lnTo>
                  <a:pt x="45900" y="50740"/>
                </a:lnTo>
                <a:lnTo>
                  <a:pt x="45880" y="50820"/>
                </a:lnTo>
                <a:lnTo>
                  <a:pt x="45910" y="50880"/>
                </a:lnTo>
                <a:lnTo>
                  <a:pt x="45910" y="51010"/>
                </a:lnTo>
                <a:lnTo>
                  <a:pt x="45950" y="51050"/>
                </a:lnTo>
                <a:lnTo>
                  <a:pt x="45940" y="51060"/>
                </a:lnTo>
                <a:lnTo>
                  <a:pt x="45910" y="51100"/>
                </a:lnTo>
                <a:lnTo>
                  <a:pt x="45920" y="51100"/>
                </a:lnTo>
                <a:lnTo>
                  <a:pt x="45890" y="51190"/>
                </a:lnTo>
                <a:lnTo>
                  <a:pt x="45860" y="51290"/>
                </a:lnTo>
                <a:lnTo>
                  <a:pt x="45870" y="51300"/>
                </a:lnTo>
                <a:lnTo>
                  <a:pt x="45900" y="51320"/>
                </a:lnTo>
                <a:lnTo>
                  <a:pt x="45940" y="51200"/>
                </a:lnTo>
                <a:lnTo>
                  <a:pt x="45990" y="51230"/>
                </a:lnTo>
                <a:lnTo>
                  <a:pt x="46000" y="51200"/>
                </a:lnTo>
                <a:lnTo>
                  <a:pt x="45960" y="51190"/>
                </a:lnTo>
                <a:lnTo>
                  <a:pt x="46010" y="51130"/>
                </a:lnTo>
                <a:lnTo>
                  <a:pt x="46040" y="51050"/>
                </a:lnTo>
                <a:lnTo>
                  <a:pt x="46060" y="50990"/>
                </a:lnTo>
                <a:lnTo>
                  <a:pt x="46110" y="51010"/>
                </a:lnTo>
                <a:lnTo>
                  <a:pt x="46120" y="51070"/>
                </a:lnTo>
                <a:lnTo>
                  <a:pt x="46130" y="51110"/>
                </a:lnTo>
                <a:lnTo>
                  <a:pt x="46210" y="51160"/>
                </a:lnTo>
                <a:lnTo>
                  <a:pt x="46290" y="51230"/>
                </a:lnTo>
                <a:lnTo>
                  <a:pt x="46270" y="51330"/>
                </a:lnTo>
                <a:lnTo>
                  <a:pt x="46260" y="51400"/>
                </a:lnTo>
                <a:lnTo>
                  <a:pt x="46250" y="51460"/>
                </a:lnTo>
                <a:lnTo>
                  <a:pt x="46240" y="51530"/>
                </a:lnTo>
                <a:lnTo>
                  <a:pt x="46240" y="51540"/>
                </a:lnTo>
                <a:lnTo>
                  <a:pt x="46230" y="51570"/>
                </a:lnTo>
                <a:lnTo>
                  <a:pt x="46220" y="51600"/>
                </a:lnTo>
                <a:lnTo>
                  <a:pt x="46200" y="51680"/>
                </a:lnTo>
                <a:lnTo>
                  <a:pt x="46190" y="51680"/>
                </a:lnTo>
                <a:lnTo>
                  <a:pt x="46190" y="51690"/>
                </a:lnTo>
                <a:lnTo>
                  <a:pt x="46200" y="51700"/>
                </a:lnTo>
                <a:lnTo>
                  <a:pt x="46250" y="51790"/>
                </a:lnTo>
                <a:lnTo>
                  <a:pt x="46260" y="51800"/>
                </a:lnTo>
                <a:lnTo>
                  <a:pt x="46270" y="51820"/>
                </a:lnTo>
                <a:lnTo>
                  <a:pt x="46270" y="51830"/>
                </a:lnTo>
                <a:lnTo>
                  <a:pt x="46260" y="51910"/>
                </a:lnTo>
                <a:lnTo>
                  <a:pt x="46260" y="51930"/>
                </a:lnTo>
                <a:lnTo>
                  <a:pt x="46250" y="52020"/>
                </a:lnTo>
                <a:lnTo>
                  <a:pt x="46240" y="52060"/>
                </a:lnTo>
                <a:lnTo>
                  <a:pt x="46220" y="52110"/>
                </a:lnTo>
                <a:lnTo>
                  <a:pt x="46220" y="52120"/>
                </a:lnTo>
                <a:lnTo>
                  <a:pt x="46210" y="52140"/>
                </a:lnTo>
                <a:lnTo>
                  <a:pt x="46220" y="52160"/>
                </a:lnTo>
                <a:lnTo>
                  <a:pt x="46220" y="52180"/>
                </a:lnTo>
                <a:lnTo>
                  <a:pt x="46210" y="52240"/>
                </a:lnTo>
                <a:lnTo>
                  <a:pt x="46180" y="52330"/>
                </a:lnTo>
                <a:lnTo>
                  <a:pt x="46160" y="52390"/>
                </a:lnTo>
                <a:lnTo>
                  <a:pt x="46160" y="52410"/>
                </a:lnTo>
                <a:lnTo>
                  <a:pt x="46150" y="52430"/>
                </a:lnTo>
                <a:lnTo>
                  <a:pt x="46150" y="52470"/>
                </a:lnTo>
                <a:lnTo>
                  <a:pt x="46150" y="52480"/>
                </a:lnTo>
                <a:lnTo>
                  <a:pt x="46180" y="52480"/>
                </a:lnTo>
                <a:lnTo>
                  <a:pt x="46220" y="52490"/>
                </a:lnTo>
                <a:lnTo>
                  <a:pt x="46250" y="52490"/>
                </a:lnTo>
                <a:lnTo>
                  <a:pt x="46250" y="52510"/>
                </a:lnTo>
                <a:lnTo>
                  <a:pt x="46240" y="52520"/>
                </a:lnTo>
                <a:lnTo>
                  <a:pt x="46230" y="52520"/>
                </a:lnTo>
                <a:lnTo>
                  <a:pt x="46220" y="52510"/>
                </a:lnTo>
                <a:lnTo>
                  <a:pt x="46190" y="52610"/>
                </a:lnTo>
                <a:lnTo>
                  <a:pt x="46160" y="52740"/>
                </a:lnTo>
                <a:lnTo>
                  <a:pt x="46150" y="52790"/>
                </a:lnTo>
                <a:lnTo>
                  <a:pt x="46110" y="52780"/>
                </a:lnTo>
                <a:lnTo>
                  <a:pt x="46110" y="52790"/>
                </a:lnTo>
                <a:lnTo>
                  <a:pt x="46100" y="52830"/>
                </a:lnTo>
                <a:lnTo>
                  <a:pt x="46080" y="52870"/>
                </a:lnTo>
                <a:lnTo>
                  <a:pt x="46070" y="52920"/>
                </a:lnTo>
                <a:lnTo>
                  <a:pt x="46040" y="53040"/>
                </a:lnTo>
                <a:lnTo>
                  <a:pt x="46020" y="53160"/>
                </a:lnTo>
                <a:lnTo>
                  <a:pt x="45990" y="53270"/>
                </a:lnTo>
                <a:lnTo>
                  <a:pt x="45980" y="53370"/>
                </a:lnTo>
                <a:lnTo>
                  <a:pt x="46000" y="53400"/>
                </a:lnTo>
                <a:lnTo>
                  <a:pt x="46090" y="53400"/>
                </a:lnTo>
                <a:lnTo>
                  <a:pt x="46100" y="53400"/>
                </a:lnTo>
                <a:lnTo>
                  <a:pt x="46080" y="53490"/>
                </a:lnTo>
                <a:lnTo>
                  <a:pt x="46070" y="53510"/>
                </a:lnTo>
                <a:lnTo>
                  <a:pt x="46030" y="53600"/>
                </a:lnTo>
                <a:lnTo>
                  <a:pt x="46020" y="53600"/>
                </a:lnTo>
                <a:lnTo>
                  <a:pt x="46010" y="53630"/>
                </a:lnTo>
                <a:lnTo>
                  <a:pt x="46000" y="53630"/>
                </a:lnTo>
                <a:lnTo>
                  <a:pt x="45990" y="53650"/>
                </a:lnTo>
                <a:lnTo>
                  <a:pt x="45980" y="53660"/>
                </a:lnTo>
                <a:lnTo>
                  <a:pt x="45950" y="53670"/>
                </a:lnTo>
                <a:lnTo>
                  <a:pt x="45940" y="53680"/>
                </a:lnTo>
                <a:lnTo>
                  <a:pt x="45910" y="53700"/>
                </a:lnTo>
                <a:lnTo>
                  <a:pt x="45910" y="53710"/>
                </a:lnTo>
                <a:lnTo>
                  <a:pt x="45900" y="53720"/>
                </a:lnTo>
                <a:lnTo>
                  <a:pt x="45890" y="53730"/>
                </a:lnTo>
                <a:lnTo>
                  <a:pt x="45880" y="53750"/>
                </a:lnTo>
                <a:lnTo>
                  <a:pt x="45880" y="53760"/>
                </a:lnTo>
                <a:lnTo>
                  <a:pt x="45880" y="53780"/>
                </a:lnTo>
                <a:lnTo>
                  <a:pt x="45870" y="53780"/>
                </a:lnTo>
                <a:lnTo>
                  <a:pt x="45870" y="53790"/>
                </a:lnTo>
                <a:lnTo>
                  <a:pt x="45870" y="53800"/>
                </a:lnTo>
                <a:lnTo>
                  <a:pt x="45860" y="53820"/>
                </a:lnTo>
                <a:lnTo>
                  <a:pt x="45850" y="53820"/>
                </a:lnTo>
                <a:lnTo>
                  <a:pt x="45850" y="53830"/>
                </a:lnTo>
                <a:lnTo>
                  <a:pt x="45850" y="53840"/>
                </a:lnTo>
                <a:lnTo>
                  <a:pt x="45840" y="53840"/>
                </a:lnTo>
                <a:lnTo>
                  <a:pt x="45840" y="53850"/>
                </a:lnTo>
                <a:lnTo>
                  <a:pt x="45830" y="53890"/>
                </a:lnTo>
                <a:lnTo>
                  <a:pt x="45820" y="53890"/>
                </a:lnTo>
                <a:lnTo>
                  <a:pt x="45820" y="53900"/>
                </a:lnTo>
                <a:lnTo>
                  <a:pt x="45820" y="53910"/>
                </a:lnTo>
                <a:lnTo>
                  <a:pt x="45810" y="53910"/>
                </a:lnTo>
                <a:lnTo>
                  <a:pt x="45800" y="53930"/>
                </a:lnTo>
                <a:lnTo>
                  <a:pt x="45800" y="53950"/>
                </a:lnTo>
                <a:lnTo>
                  <a:pt x="45780" y="53980"/>
                </a:lnTo>
                <a:lnTo>
                  <a:pt x="45780" y="53990"/>
                </a:lnTo>
                <a:lnTo>
                  <a:pt x="45770" y="54000"/>
                </a:lnTo>
                <a:lnTo>
                  <a:pt x="45770" y="54010"/>
                </a:lnTo>
                <a:lnTo>
                  <a:pt x="45760" y="54020"/>
                </a:lnTo>
                <a:lnTo>
                  <a:pt x="45750" y="54020"/>
                </a:lnTo>
                <a:lnTo>
                  <a:pt x="45730" y="54040"/>
                </a:lnTo>
                <a:lnTo>
                  <a:pt x="45730" y="54050"/>
                </a:lnTo>
                <a:lnTo>
                  <a:pt x="45720" y="54050"/>
                </a:lnTo>
                <a:lnTo>
                  <a:pt x="45720" y="54060"/>
                </a:lnTo>
                <a:lnTo>
                  <a:pt x="45710" y="54070"/>
                </a:lnTo>
                <a:lnTo>
                  <a:pt x="45650" y="54090"/>
                </a:lnTo>
                <a:lnTo>
                  <a:pt x="45650" y="54100"/>
                </a:lnTo>
                <a:lnTo>
                  <a:pt x="45600" y="54010"/>
                </a:lnTo>
                <a:lnTo>
                  <a:pt x="45170" y="54010"/>
                </a:lnTo>
                <a:lnTo>
                  <a:pt x="45130" y="54140"/>
                </a:lnTo>
                <a:lnTo>
                  <a:pt x="45190" y="54180"/>
                </a:lnTo>
                <a:lnTo>
                  <a:pt x="44940" y="54470"/>
                </a:lnTo>
                <a:lnTo>
                  <a:pt x="44780" y="54430"/>
                </a:lnTo>
                <a:lnTo>
                  <a:pt x="44720" y="54350"/>
                </a:lnTo>
                <a:lnTo>
                  <a:pt x="44680" y="54230"/>
                </a:lnTo>
                <a:lnTo>
                  <a:pt x="44570" y="54130"/>
                </a:lnTo>
                <a:lnTo>
                  <a:pt x="44330" y="53940"/>
                </a:lnTo>
                <a:lnTo>
                  <a:pt x="44160" y="54140"/>
                </a:lnTo>
                <a:lnTo>
                  <a:pt x="43820" y="54260"/>
                </a:lnTo>
                <a:lnTo>
                  <a:pt x="43740" y="54400"/>
                </a:lnTo>
                <a:lnTo>
                  <a:pt x="43570" y="54340"/>
                </a:lnTo>
                <a:lnTo>
                  <a:pt x="43430" y="54430"/>
                </a:lnTo>
                <a:lnTo>
                  <a:pt x="43390" y="54610"/>
                </a:lnTo>
                <a:lnTo>
                  <a:pt x="43270" y="54660"/>
                </a:lnTo>
                <a:lnTo>
                  <a:pt x="43320" y="54770"/>
                </a:lnTo>
                <a:lnTo>
                  <a:pt x="43180" y="54800"/>
                </a:lnTo>
                <a:lnTo>
                  <a:pt x="42950" y="54850"/>
                </a:lnTo>
                <a:lnTo>
                  <a:pt x="42870" y="54860"/>
                </a:lnTo>
                <a:lnTo>
                  <a:pt x="42710" y="54900"/>
                </a:lnTo>
                <a:lnTo>
                  <a:pt x="42620" y="54920"/>
                </a:lnTo>
                <a:lnTo>
                  <a:pt x="42600" y="54920"/>
                </a:lnTo>
                <a:lnTo>
                  <a:pt x="42400" y="55310"/>
                </a:lnTo>
                <a:lnTo>
                  <a:pt x="42360" y="55370"/>
                </a:lnTo>
                <a:lnTo>
                  <a:pt x="42560" y="55410"/>
                </a:lnTo>
                <a:lnTo>
                  <a:pt x="42460" y="55600"/>
                </a:lnTo>
                <a:lnTo>
                  <a:pt x="42540" y="55950"/>
                </a:lnTo>
                <a:lnTo>
                  <a:pt x="42550" y="56040"/>
                </a:lnTo>
                <a:lnTo>
                  <a:pt x="42570" y="56110"/>
                </a:lnTo>
                <a:lnTo>
                  <a:pt x="42260" y="56300"/>
                </a:lnTo>
                <a:lnTo>
                  <a:pt x="42140" y="56370"/>
                </a:lnTo>
                <a:lnTo>
                  <a:pt x="41890" y="56520"/>
                </a:lnTo>
                <a:lnTo>
                  <a:pt x="41880" y="56530"/>
                </a:lnTo>
                <a:lnTo>
                  <a:pt x="41850" y="56340"/>
                </a:lnTo>
                <a:lnTo>
                  <a:pt x="41680" y="56310"/>
                </a:lnTo>
                <a:lnTo>
                  <a:pt x="41460" y="56260"/>
                </a:lnTo>
                <a:lnTo>
                  <a:pt x="41450" y="56260"/>
                </a:lnTo>
                <a:lnTo>
                  <a:pt x="41350" y="56240"/>
                </a:lnTo>
                <a:lnTo>
                  <a:pt x="41250" y="56220"/>
                </a:lnTo>
                <a:lnTo>
                  <a:pt x="41240" y="56220"/>
                </a:lnTo>
                <a:lnTo>
                  <a:pt x="41170" y="56260"/>
                </a:lnTo>
                <a:lnTo>
                  <a:pt x="41110" y="56260"/>
                </a:lnTo>
                <a:lnTo>
                  <a:pt x="41070" y="56220"/>
                </a:lnTo>
                <a:lnTo>
                  <a:pt x="41080" y="56220"/>
                </a:lnTo>
                <a:lnTo>
                  <a:pt x="41080" y="56210"/>
                </a:lnTo>
                <a:lnTo>
                  <a:pt x="41090" y="56210"/>
                </a:lnTo>
                <a:lnTo>
                  <a:pt x="41090" y="56200"/>
                </a:lnTo>
                <a:lnTo>
                  <a:pt x="41090" y="56190"/>
                </a:lnTo>
                <a:lnTo>
                  <a:pt x="41100" y="56190"/>
                </a:lnTo>
                <a:lnTo>
                  <a:pt x="41100" y="56180"/>
                </a:lnTo>
                <a:lnTo>
                  <a:pt x="41110" y="56180"/>
                </a:lnTo>
                <a:lnTo>
                  <a:pt x="41110" y="56170"/>
                </a:lnTo>
                <a:lnTo>
                  <a:pt x="41110" y="56160"/>
                </a:lnTo>
                <a:lnTo>
                  <a:pt x="41100" y="56160"/>
                </a:lnTo>
                <a:lnTo>
                  <a:pt x="41100" y="56170"/>
                </a:lnTo>
                <a:lnTo>
                  <a:pt x="41100" y="56180"/>
                </a:lnTo>
                <a:lnTo>
                  <a:pt x="41100" y="56170"/>
                </a:lnTo>
                <a:lnTo>
                  <a:pt x="41100" y="56160"/>
                </a:lnTo>
                <a:lnTo>
                  <a:pt x="41100" y="56150"/>
                </a:lnTo>
                <a:lnTo>
                  <a:pt x="41110" y="56150"/>
                </a:lnTo>
                <a:lnTo>
                  <a:pt x="41110" y="56140"/>
                </a:lnTo>
                <a:lnTo>
                  <a:pt x="41100" y="56140"/>
                </a:lnTo>
                <a:lnTo>
                  <a:pt x="41100" y="56150"/>
                </a:lnTo>
                <a:lnTo>
                  <a:pt x="41100" y="56160"/>
                </a:lnTo>
                <a:lnTo>
                  <a:pt x="41090" y="56160"/>
                </a:lnTo>
                <a:lnTo>
                  <a:pt x="41080" y="56160"/>
                </a:lnTo>
                <a:lnTo>
                  <a:pt x="41080" y="56150"/>
                </a:lnTo>
                <a:lnTo>
                  <a:pt x="41070" y="56150"/>
                </a:lnTo>
                <a:lnTo>
                  <a:pt x="41080" y="56150"/>
                </a:lnTo>
                <a:lnTo>
                  <a:pt x="41080" y="56140"/>
                </a:lnTo>
                <a:lnTo>
                  <a:pt x="41090" y="56140"/>
                </a:lnTo>
                <a:lnTo>
                  <a:pt x="41080" y="56140"/>
                </a:lnTo>
                <a:lnTo>
                  <a:pt x="41080" y="56130"/>
                </a:lnTo>
                <a:lnTo>
                  <a:pt x="41090" y="56130"/>
                </a:lnTo>
                <a:lnTo>
                  <a:pt x="41090" y="56140"/>
                </a:lnTo>
                <a:lnTo>
                  <a:pt x="41090" y="56130"/>
                </a:lnTo>
                <a:lnTo>
                  <a:pt x="41100" y="56130"/>
                </a:lnTo>
                <a:lnTo>
                  <a:pt x="41110" y="56130"/>
                </a:lnTo>
                <a:lnTo>
                  <a:pt x="41100" y="56130"/>
                </a:lnTo>
                <a:lnTo>
                  <a:pt x="41100" y="56120"/>
                </a:lnTo>
                <a:lnTo>
                  <a:pt x="41100" y="56110"/>
                </a:lnTo>
                <a:lnTo>
                  <a:pt x="41110" y="56110"/>
                </a:lnTo>
                <a:lnTo>
                  <a:pt x="41100" y="56110"/>
                </a:lnTo>
                <a:lnTo>
                  <a:pt x="41100" y="56100"/>
                </a:lnTo>
                <a:lnTo>
                  <a:pt x="41110" y="56100"/>
                </a:lnTo>
                <a:lnTo>
                  <a:pt x="41110" y="56090"/>
                </a:lnTo>
                <a:lnTo>
                  <a:pt x="41120" y="56090"/>
                </a:lnTo>
                <a:lnTo>
                  <a:pt x="41120" y="56080"/>
                </a:lnTo>
                <a:lnTo>
                  <a:pt x="41110" y="56080"/>
                </a:lnTo>
                <a:lnTo>
                  <a:pt x="41110" y="56070"/>
                </a:lnTo>
                <a:lnTo>
                  <a:pt x="41110" y="56060"/>
                </a:lnTo>
                <a:lnTo>
                  <a:pt x="41110" y="56050"/>
                </a:lnTo>
                <a:lnTo>
                  <a:pt x="41120" y="56050"/>
                </a:lnTo>
                <a:lnTo>
                  <a:pt x="41120" y="56040"/>
                </a:lnTo>
                <a:lnTo>
                  <a:pt x="41130" y="56040"/>
                </a:lnTo>
                <a:lnTo>
                  <a:pt x="41130" y="56030"/>
                </a:lnTo>
                <a:lnTo>
                  <a:pt x="41120" y="56030"/>
                </a:lnTo>
                <a:lnTo>
                  <a:pt x="41120" y="56040"/>
                </a:lnTo>
                <a:lnTo>
                  <a:pt x="41120" y="56030"/>
                </a:lnTo>
                <a:lnTo>
                  <a:pt x="41120" y="56020"/>
                </a:lnTo>
                <a:lnTo>
                  <a:pt x="41120" y="56010"/>
                </a:lnTo>
                <a:lnTo>
                  <a:pt x="41120" y="56000"/>
                </a:lnTo>
                <a:lnTo>
                  <a:pt x="41120" y="55990"/>
                </a:lnTo>
                <a:lnTo>
                  <a:pt x="41130" y="55990"/>
                </a:lnTo>
                <a:lnTo>
                  <a:pt x="41130" y="55980"/>
                </a:lnTo>
                <a:lnTo>
                  <a:pt x="41130" y="55970"/>
                </a:lnTo>
                <a:lnTo>
                  <a:pt x="41130" y="55960"/>
                </a:lnTo>
                <a:lnTo>
                  <a:pt x="41130" y="55950"/>
                </a:lnTo>
                <a:lnTo>
                  <a:pt x="41140" y="55950"/>
                </a:lnTo>
                <a:lnTo>
                  <a:pt x="41140" y="55940"/>
                </a:lnTo>
                <a:lnTo>
                  <a:pt x="41140" y="55930"/>
                </a:lnTo>
                <a:lnTo>
                  <a:pt x="41140" y="55920"/>
                </a:lnTo>
                <a:lnTo>
                  <a:pt x="41140" y="55910"/>
                </a:lnTo>
                <a:lnTo>
                  <a:pt x="41130" y="55910"/>
                </a:lnTo>
                <a:lnTo>
                  <a:pt x="41130" y="55900"/>
                </a:lnTo>
                <a:lnTo>
                  <a:pt x="41130" y="55890"/>
                </a:lnTo>
                <a:lnTo>
                  <a:pt x="41120" y="55890"/>
                </a:lnTo>
                <a:lnTo>
                  <a:pt x="41130" y="55890"/>
                </a:lnTo>
                <a:lnTo>
                  <a:pt x="41130" y="55880"/>
                </a:lnTo>
                <a:lnTo>
                  <a:pt x="41140" y="55880"/>
                </a:lnTo>
                <a:lnTo>
                  <a:pt x="41140" y="55870"/>
                </a:lnTo>
                <a:lnTo>
                  <a:pt x="41140" y="55860"/>
                </a:lnTo>
                <a:lnTo>
                  <a:pt x="41150" y="55860"/>
                </a:lnTo>
                <a:lnTo>
                  <a:pt x="41150" y="55870"/>
                </a:lnTo>
                <a:lnTo>
                  <a:pt x="41150" y="55860"/>
                </a:lnTo>
                <a:lnTo>
                  <a:pt x="41140" y="55860"/>
                </a:lnTo>
                <a:lnTo>
                  <a:pt x="41140" y="55850"/>
                </a:lnTo>
                <a:lnTo>
                  <a:pt x="41150" y="55850"/>
                </a:lnTo>
                <a:lnTo>
                  <a:pt x="41140" y="55850"/>
                </a:lnTo>
                <a:lnTo>
                  <a:pt x="41140" y="55840"/>
                </a:lnTo>
                <a:lnTo>
                  <a:pt x="41150" y="55840"/>
                </a:lnTo>
                <a:lnTo>
                  <a:pt x="41140" y="55830"/>
                </a:lnTo>
                <a:lnTo>
                  <a:pt x="41150" y="55830"/>
                </a:lnTo>
                <a:lnTo>
                  <a:pt x="41150" y="55820"/>
                </a:lnTo>
                <a:lnTo>
                  <a:pt x="41150" y="55810"/>
                </a:lnTo>
                <a:lnTo>
                  <a:pt x="41150" y="55800"/>
                </a:lnTo>
                <a:lnTo>
                  <a:pt x="41150" y="55790"/>
                </a:lnTo>
                <a:lnTo>
                  <a:pt x="41150" y="55780"/>
                </a:lnTo>
                <a:lnTo>
                  <a:pt x="41160" y="55780"/>
                </a:lnTo>
                <a:lnTo>
                  <a:pt x="41150" y="55780"/>
                </a:lnTo>
                <a:lnTo>
                  <a:pt x="41150" y="55770"/>
                </a:lnTo>
                <a:lnTo>
                  <a:pt x="41160" y="55770"/>
                </a:lnTo>
                <a:lnTo>
                  <a:pt x="41150" y="55770"/>
                </a:lnTo>
                <a:lnTo>
                  <a:pt x="41150" y="55760"/>
                </a:lnTo>
                <a:lnTo>
                  <a:pt x="41160" y="55760"/>
                </a:lnTo>
                <a:lnTo>
                  <a:pt x="41160" y="55750"/>
                </a:lnTo>
                <a:lnTo>
                  <a:pt x="41160" y="55740"/>
                </a:lnTo>
                <a:lnTo>
                  <a:pt x="41170" y="55740"/>
                </a:lnTo>
                <a:lnTo>
                  <a:pt x="41170" y="55730"/>
                </a:lnTo>
                <a:lnTo>
                  <a:pt x="41170" y="55720"/>
                </a:lnTo>
                <a:lnTo>
                  <a:pt x="41180" y="55720"/>
                </a:lnTo>
                <a:lnTo>
                  <a:pt x="41180" y="55710"/>
                </a:lnTo>
                <a:lnTo>
                  <a:pt x="41180" y="55700"/>
                </a:lnTo>
                <a:lnTo>
                  <a:pt x="41190" y="55700"/>
                </a:lnTo>
                <a:lnTo>
                  <a:pt x="41200" y="55700"/>
                </a:lnTo>
                <a:lnTo>
                  <a:pt x="41200" y="55710"/>
                </a:lnTo>
                <a:lnTo>
                  <a:pt x="41200" y="55720"/>
                </a:lnTo>
                <a:lnTo>
                  <a:pt x="41200" y="55730"/>
                </a:lnTo>
                <a:lnTo>
                  <a:pt x="41210" y="55730"/>
                </a:lnTo>
                <a:lnTo>
                  <a:pt x="41210" y="55720"/>
                </a:lnTo>
                <a:lnTo>
                  <a:pt x="41200" y="55720"/>
                </a:lnTo>
                <a:lnTo>
                  <a:pt x="41210" y="55720"/>
                </a:lnTo>
                <a:lnTo>
                  <a:pt x="41210" y="55710"/>
                </a:lnTo>
                <a:lnTo>
                  <a:pt x="41210" y="55700"/>
                </a:lnTo>
                <a:lnTo>
                  <a:pt x="41210" y="55690"/>
                </a:lnTo>
                <a:lnTo>
                  <a:pt x="41210" y="55680"/>
                </a:lnTo>
                <a:lnTo>
                  <a:pt x="41200" y="55680"/>
                </a:lnTo>
                <a:lnTo>
                  <a:pt x="41210" y="55670"/>
                </a:lnTo>
                <a:lnTo>
                  <a:pt x="41210" y="55660"/>
                </a:lnTo>
                <a:lnTo>
                  <a:pt x="41220" y="55660"/>
                </a:lnTo>
                <a:lnTo>
                  <a:pt x="41220" y="55650"/>
                </a:lnTo>
                <a:lnTo>
                  <a:pt x="41220" y="55640"/>
                </a:lnTo>
                <a:lnTo>
                  <a:pt x="41230" y="55640"/>
                </a:lnTo>
                <a:lnTo>
                  <a:pt x="41230" y="55630"/>
                </a:lnTo>
                <a:lnTo>
                  <a:pt x="41230" y="55620"/>
                </a:lnTo>
                <a:lnTo>
                  <a:pt x="41240" y="55620"/>
                </a:lnTo>
                <a:lnTo>
                  <a:pt x="41240" y="55610"/>
                </a:lnTo>
                <a:lnTo>
                  <a:pt x="41240" y="55600"/>
                </a:lnTo>
                <a:lnTo>
                  <a:pt x="41250" y="55600"/>
                </a:lnTo>
                <a:lnTo>
                  <a:pt x="41250" y="55590"/>
                </a:lnTo>
                <a:lnTo>
                  <a:pt x="41260" y="55590"/>
                </a:lnTo>
                <a:lnTo>
                  <a:pt x="41260" y="55580"/>
                </a:lnTo>
                <a:lnTo>
                  <a:pt x="41260" y="55570"/>
                </a:lnTo>
                <a:lnTo>
                  <a:pt x="41260" y="55560"/>
                </a:lnTo>
                <a:lnTo>
                  <a:pt x="41270" y="55560"/>
                </a:lnTo>
                <a:lnTo>
                  <a:pt x="41270" y="55550"/>
                </a:lnTo>
                <a:lnTo>
                  <a:pt x="41270" y="55540"/>
                </a:lnTo>
                <a:lnTo>
                  <a:pt x="41280" y="55540"/>
                </a:lnTo>
                <a:lnTo>
                  <a:pt x="41280" y="55530"/>
                </a:lnTo>
                <a:lnTo>
                  <a:pt x="41280" y="55520"/>
                </a:lnTo>
                <a:lnTo>
                  <a:pt x="41290" y="55520"/>
                </a:lnTo>
                <a:lnTo>
                  <a:pt x="41290" y="55510"/>
                </a:lnTo>
                <a:lnTo>
                  <a:pt x="41290" y="55520"/>
                </a:lnTo>
                <a:lnTo>
                  <a:pt x="41280" y="55520"/>
                </a:lnTo>
                <a:lnTo>
                  <a:pt x="41290" y="55510"/>
                </a:lnTo>
                <a:lnTo>
                  <a:pt x="41290" y="55500"/>
                </a:lnTo>
                <a:lnTo>
                  <a:pt x="41300" y="55480"/>
                </a:lnTo>
                <a:lnTo>
                  <a:pt x="41300" y="55470"/>
                </a:lnTo>
                <a:lnTo>
                  <a:pt x="41310" y="55460"/>
                </a:lnTo>
                <a:lnTo>
                  <a:pt x="41310" y="55450"/>
                </a:lnTo>
                <a:lnTo>
                  <a:pt x="41310" y="55440"/>
                </a:lnTo>
                <a:lnTo>
                  <a:pt x="41310" y="55430"/>
                </a:lnTo>
                <a:lnTo>
                  <a:pt x="41310" y="55420"/>
                </a:lnTo>
                <a:lnTo>
                  <a:pt x="41320" y="55420"/>
                </a:lnTo>
                <a:lnTo>
                  <a:pt x="41320" y="55410"/>
                </a:lnTo>
                <a:lnTo>
                  <a:pt x="41320" y="55400"/>
                </a:lnTo>
                <a:lnTo>
                  <a:pt x="41320" y="55390"/>
                </a:lnTo>
                <a:lnTo>
                  <a:pt x="41330" y="55380"/>
                </a:lnTo>
                <a:lnTo>
                  <a:pt x="41330" y="55370"/>
                </a:lnTo>
                <a:lnTo>
                  <a:pt x="41330" y="55360"/>
                </a:lnTo>
                <a:lnTo>
                  <a:pt x="41330" y="55350"/>
                </a:lnTo>
                <a:lnTo>
                  <a:pt x="41330" y="55340"/>
                </a:lnTo>
                <a:lnTo>
                  <a:pt x="41330" y="55330"/>
                </a:lnTo>
                <a:lnTo>
                  <a:pt x="41320" y="55320"/>
                </a:lnTo>
                <a:lnTo>
                  <a:pt x="41310" y="55320"/>
                </a:lnTo>
                <a:lnTo>
                  <a:pt x="41300" y="55320"/>
                </a:lnTo>
                <a:lnTo>
                  <a:pt x="41300" y="55310"/>
                </a:lnTo>
                <a:lnTo>
                  <a:pt x="41310" y="55310"/>
                </a:lnTo>
                <a:lnTo>
                  <a:pt x="41310" y="55320"/>
                </a:lnTo>
                <a:lnTo>
                  <a:pt x="41320" y="55320"/>
                </a:lnTo>
                <a:lnTo>
                  <a:pt x="41320" y="55310"/>
                </a:lnTo>
                <a:lnTo>
                  <a:pt x="41350" y="55330"/>
                </a:lnTo>
                <a:lnTo>
                  <a:pt x="41360" y="55330"/>
                </a:lnTo>
                <a:lnTo>
                  <a:pt x="41370" y="55330"/>
                </a:lnTo>
                <a:lnTo>
                  <a:pt x="41370" y="55320"/>
                </a:lnTo>
                <a:lnTo>
                  <a:pt x="41380" y="55320"/>
                </a:lnTo>
                <a:lnTo>
                  <a:pt x="41380" y="55310"/>
                </a:lnTo>
                <a:lnTo>
                  <a:pt x="41390" y="55310"/>
                </a:lnTo>
                <a:lnTo>
                  <a:pt x="41390" y="55300"/>
                </a:lnTo>
                <a:lnTo>
                  <a:pt x="41390" y="55290"/>
                </a:lnTo>
                <a:lnTo>
                  <a:pt x="41400" y="55280"/>
                </a:lnTo>
                <a:lnTo>
                  <a:pt x="41400" y="55270"/>
                </a:lnTo>
                <a:lnTo>
                  <a:pt x="41410" y="55270"/>
                </a:lnTo>
                <a:lnTo>
                  <a:pt x="41410" y="55260"/>
                </a:lnTo>
                <a:lnTo>
                  <a:pt x="41410" y="55250"/>
                </a:lnTo>
                <a:lnTo>
                  <a:pt x="41410" y="55240"/>
                </a:lnTo>
                <a:lnTo>
                  <a:pt x="41410" y="55230"/>
                </a:lnTo>
                <a:lnTo>
                  <a:pt x="41420" y="55230"/>
                </a:lnTo>
                <a:lnTo>
                  <a:pt x="41420" y="55220"/>
                </a:lnTo>
                <a:lnTo>
                  <a:pt x="41420" y="55210"/>
                </a:lnTo>
                <a:lnTo>
                  <a:pt x="41420" y="55200"/>
                </a:lnTo>
                <a:lnTo>
                  <a:pt x="41420" y="55180"/>
                </a:lnTo>
                <a:lnTo>
                  <a:pt x="41430" y="55170"/>
                </a:lnTo>
                <a:lnTo>
                  <a:pt x="41430" y="55160"/>
                </a:lnTo>
                <a:lnTo>
                  <a:pt x="41430" y="55150"/>
                </a:lnTo>
                <a:lnTo>
                  <a:pt x="41430" y="55140"/>
                </a:lnTo>
                <a:lnTo>
                  <a:pt x="41430" y="55130"/>
                </a:lnTo>
                <a:lnTo>
                  <a:pt x="41430" y="55120"/>
                </a:lnTo>
                <a:lnTo>
                  <a:pt x="41430" y="55110"/>
                </a:lnTo>
                <a:lnTo>
                  <a:pt x="41430" y="55100"/>
                </a:lnTo>
                <a:lnTo>
                  <a:pt x="41430" y="55090"/>
                </a:lnTo>
                <a:lnTo>
                  <a:pt x="41440" y="55090"/>
                </a:lnTo>
                <a:lnTo>
                  <a:pt x="41430" y="55080"/>
                </a:lnTo>
                <a:lnTo>
                  <a:pt x="41430" y="55070"/>
                </a:lnTo>
                <a:lnTo>
                  <a:pt x="41420" y="55070"/>
                </a:lnTo>
                <a:lnTo>
                  <a:pt x="41410" y="55070"/>
                </a:lnTo>
                <a:lnTo>
                  <a:pt x="41410" y="55060"/>
                </a:lnTo>
                <a:lnTo>
                  <a:pt x="41410" y="55050"/>
                </a:lnTo>
                <a:lnTo>
                  <a:pt x="41400" y="55050"/>
                </a:lnTo>
                <a:lnTo>
                  <a:pt x="41410" y="55050"/>
                </a:lnTo>
                <a:lnTo>
                  <a:pt x="41410" y="55060"/>
                </a:lnTo>
                <a:lnTo>
                  <a:pt x="41420" y="55060"/>
                </a:lnTo>
                <a:lnTo>
                  <a:pt x="41420" y="55070"/>
                </a:lnTo>
                <a:lnTo>
                  <a:pt x="41430" y="55070"/>
                </a:lnTo>
                <a:lnTo>
                  <a:pt x="41440" y="55070"/>
                </a:lnTo>
                <a:lnTo>
                  <a:pt x="41440" y="55080"/>
                </a:lnTo>
                <a:lnTo>
                  <a:pt x="41450" y="55080"/>
                </a:lnTo>
                <a:lnTo>
                  <a:pt x="41460" y="55090"/>
                </a:lnTo>
                <a:lnTo>
                  <a:pt x="41470" y="55090"/>
                </a:lnTo>
                <a:lnTo>
                  <a:pt x="41470" y="55100"/>
                </a:lnTo>
                <a:lnTo>
                  <a:pt x="41480" y="55100"/>
                </a:lnTo>
                <a:lnTo>
                  <a:pt x="41490" y="55100"/>
                </a:lnTo>
                <a:lnTo>
                  <a:pt x="41490" y="55110"/>
                </a:lnTo>
                <a:lnTo>
                  <a:pt x="41500" y="55110"/>
                </a:lnTo>
                <a:lnTo>
                  <a:pt x="41500" y="55100"/>
                </a:lnTo>
                <a:lnTo>
                  <a:pt x="41490" y="55090"/>
                </a:lnTo>
                <a:lnTo>
                  <a:pt x="41480" y="55090"/>
                </a:lnTo>
                <a:lnTo>
                  <a:pt x="41470" y="55090"/>
                </a:lnTo>
                <a:lnTo>
                  <a:pt x="41470" y="55080"/>
                </a:lnTo>
                <a:lnTo>
                  <a:pt x="41460" y="55080"/>
                </a:lnTo>
                <a:lnTo>
                  <a:pt x="41450" y="55080"/>
                </a:lnTo>
                <a:lnTo>
                  <a:pt x="41440" y="55070"/>
                </a:lnTo>
                <a:lnTo>
                  <a:pt x="41430" y="55060"/>
                </a:lnTo>
                <a:lnTo>
                  <a:pt x="41420" y="55060"/>
                </a:lnTo>
                <a:lnTo>
                  <a:pt x="41420" y="55050"/>
                </a:lnTo>
                <a:lnTo>
                  <a:pt x="41410" y="55050"/>
                </a:lnTo>
                <a:lnTo>
                  <a:pt x="41410" y="55040"/>
                </a:lnTo>
                <a:lnTo>
                  <a:pt x="41410" y="55050"/>
                </a:lnTo>
                <a:lnTo>
                  <a:pt x="41420" y="55050"/>
                </a:lnTo>
                <a:lnTo>
                  <a:pt x="41420" y="55060"/>
                </a:lnTo>
                <a:lnTo>
                  <a:pt x="41430" y="55060"/>
                </a:lnTo>
                <a:lnTo>
                  <a:pt x="41440" y="55070"/>
                </a:lnTo>
                <a:lnTo>
                  <a:pt x="41450" y="55070"/>
                </a:lnTo>
                <a:lnTo>
                  <a:pt x="41460" y="55070"/>
                </a:lnTo>
                <a:lnTo>
                  <a:pt x="41470" y="55060"/>
                </a:lnTo>
                <a:lnTo>
                  <a:pt x="41480" y="55060"/>
                </a:lnTo>
                <a:lnTo>
                  <a:pt x="41480" y="55050"/>
                </a:lnTo>
                <a:lnTo>
                  <a:pt x="41490" y="55040"/>
                </a:lnTo>
                <a:lnTo>
                  <a:pt x="41490" y="55030"/>
                </a:lnTo>
                <a:lnTo>
                  <a:pt x="41500" y="55030"/>
                </a:lnTo>
                <a:lnTo>
                  <a:pt x="41500" y="55020"/>
                </a:lnTo>
                <a:lnTo>
                  <a:pt x="41500" y="55010"/>
                </a:lnTo>
                <a:lnTo>
                  <a:pt x="41510" y="55010"/>
                </a:lnTo>
                <a:lnTo>
                  <a:pt x="41510" y="55000"/>
                </a:lnTo>
                <a:lnTo>
                  <a:pt x="41510" y="54990"/>
                </a:lnTo>
                <a:lnTo>
                  <a:pt x="41510" y="54980"/>
                </a:lnTo>
                <a:lnTo>
                  <a:pt x="41520" y="54960"/>
                </a:lnTo>
                <a:lnTo>
                  <a:pt x="41520" y="54950"/>
                </a:lnTo>
                <a:lnTo>
                  <a:pt x="41520" y="54940"/>
                </a:lnTo>
                <a:lnTo>
                  <a:pt x="41530" y="54920"/>
                </a:lnTo>
                <a:lnTo>
                  <a:pt x="41530" y="54910"/>
                </a:lnTo>
                <a:lnTo>
                  <a:pt x="41530" y="54900"/>
                </a:lnTo>
                <a:lnTo>
                  <a:pt x="41530" y="54890"/>
                </a:lnTo>
                <a:lnTo>
                  <a:pt x="41540" y="54880"/>
                </a:lnTo>
                <a:lnTo>
                  <a:pt x="41540" y="54870"/>
                </a:lnTo>
                <a:lnTo>
                  <a:pt x="41540" y="54860"/>
                </a:lnTo>
                <a:lnTo>
                  <a:pt x="41540" y="54850"/>
                </a:lnTo>
                <a:lnTo>
                  <a:pt x="41540" y="54840"/>
                </a:lnTo>
                <a:lnTo>
                  <a:pt x="41540" y="54820"/>
                </a:lnTo>
                <a:lnTo>
                  <a:pt x="41550" y="54810"/>
                </a:lnTo>
                <a:lnTo>
                  <a:pt x="41550" y="54800"/>
                </a:lnTo>
                <a:lnTo>
                  <a:pt x="41550" y="54780"/>
                </a:lnTo>
                <a:lnTo>
                  <a:pt x="41550" y="54770"/>
                </a:lnTo>
                <a:lnTo>
                  <a:pt x="41550" y="54760"/>
                </a:lnTo>
                <a:lnTo>
                  <a:pt x="41550" y="54750"/>
                </a:lnTo>
                <a:lnTo>
                  <a:pt x="41560" y="54740"/>
                </a:lnTo>
                <a:lnTo>
                  <a:pt x="41560" y="54730"/>
                </a:lnTo>
                <a:lnTo>
                  <a:pt x="41560" y="54720"/>
                </a:lnTo>
                <a:lnTo>
                  <a:pt x="41560" y="54710"/>
                </a:lnTo>
                <a:lnTo>
                  <a:pt x="41560" y="54700"/>
                </a:lnTo>
                <a:lnTo>
                  <a:pt x="41560" y="54690"/>
                </a:lnTo>
                <a:lnTo>
                  <a:pt x="41560" y="54680"/>
                </a:lnTo>
                <a:lnTo>
                  <a:pt x="41560" y="54670"/>
                </a:lnTo>
                <a:lnTo>
                  <a:pt x="41560" y="54660"/>
                </a:lnTo>
                <a:lnTo>
                  <a:pt x="41560" y="54650"/>
                </a:lnTo>
                <a:lnTo>
                  <a:pt x="41560" y="54640"/>
                </a:lnTo>
                <a:lnTo>
                  <a:pt x="41560" y="54630"/>
                </a:lnTo>
                <a:lnTo>
                  <a:pt x="41560" y="54620"/>
                </a:lnTo>
                <a:lnTo>
                  <a:pt x="41560" y="54610"/>
                </a:lnTo>
                <a:lnTo>
                  <a:pt x="41570" y="54610"/>
                </a:lnTo>
                <a:lnTo>
                  <a:pt x="41570" y="54590"/>
                </a:lnTo>
                <a:lnTo>
                  <a:pt x="41570" y="54580"/>
                </a:lnTo>
                <a:lnTo>
                  <a:pt x="41570" y="54570"/>
                </a:lnTo>
                <a:lnTo>
                  <a:pt x="41570" y="54560"/>
                </a:lnTo>
                <a:lnTo>
                  <a:pt x="41570" y="54540"/>
                </a:lnTo>
                <a:lnTo>
                  <a:pt x="41570" y="54530"/>
                </a:lnTo>
                <a:lnTo>
                  <a:pt x="41570" y="54520"/>
                </a:lnTo>
                <a:lnTo>
                  <a:pt x="41570" y="54500"/>
                </a:lnTo>
                <a:lnTo>
                  <a:pt x="41570" y="54490"/>
                </a:lnTo>
                <a:lnTo>
                  <a:pt x="41570" y="54480"/>
                </a:lnTo>
                <a:lnTo>
                  <a:pt x="41570" y="54470"/>
                </a:lnTo>
                <a:lnTo>
                  <a:pt x="41570" y="54460"/>
                </a:lnTo>
                <a:lnTo>
                  <a:pt x="41570" y="54440"/>
                </a:lnTo>
                <a:lnTo>
                  <a:pt x="41560" y="54420"/>
                </a:lnTo>
                <a:lnTo>
                  <a:pt x="41560" y="54410"/>
                </a:lnTo>
                <a:lnTo>
                  <a:pt x="41560" y="54400"/>
                </a:lnTo>
                <a:lnTo>
                  <a:pt x="41560" y="54390"/>
                </a:lnTo>
                <a:lnTo>
                  <a:pt x="41560" y="54380"/>
                </a:lnTo>
                <a:lnTo>
                  <a:pt x="41560" y="54370"/>
                </a:lnTo>
                <a:lnTo>
                  <a:pt x="41570" y="54360"/>
                </a:lnTo>
                <a:lnTo>
                  <a:pt x="41570" y="54350"/>
                </a:lnTo>
                <a:lnTo>
                  <a:pt x="41570" y="54340"/>
                </a:lnTo>
                <a:lnTo>
                  <a:pt x="41570" y="54330"/>
                </a:lnTo>
                <a:lnTo>
                  <a:pt x="41570" y="54320"/>
                </a:lnTo>
                <a:lnTo>
                  <a:pt x="41570" y="54310"/>
                </a:lnTo>
                <a:lnTo>
                  <a:pt x="41570" y="54300"/>
                </a:lnTo>
                <a:lnTo>
                  <a:pt x="41570" y="54290"/>
                </a:lnTo>
                <a:lnTo>
                  <a:pt x="41570" y="54280"/>
                </a:lnTo>
                <a:lnTo>
                  <a:pt x="41580" y="54280"/>
                </a:lnTo>
                <a:lnTo>
                  <a:pt x="41580" y="54270"/>
                </a:lnTo>
                <a:lnTo>
                  <a:pt x="41580" y="54260"/>
                </a:lnTo>
                <a:lnTo>
                  <a:pt x="41580" y="54250"/>
                </a:lnTo>
                <a:lnTo>
                  <a:pt x="41580" y="54240"/>
                </a:lnTo>
                <a:lnTo>
                  <a:pt x="41580" y="54230"/>
                </a:lnTo>
                <a:lnTo>
                  <a:pt x="41580" y="54220"/>
                </a:lnTo>
                <a:lnTo>
                  <a:pt x="41590" y="54210"/>
                </a:lnTo>
                <a:lnTo>
                  <a:pt x="41590" y="54200"/>
                </a:lnTo>
                <a:lnTo>
                  <a:pt x="41600" y="54200"/>
                </a:lnTo>
                <a:lnTo>
                  <a:pt x="41600" y="54190"/>
                </a:lnTo>
                <a:lnTo>
                  <a:pt x="41600" y="54180"/>
                </a:lnTo>
                <a:lnTo>
                  <a:pt x="41610" y="54180"/>
                </a:lnTo>
                <a:lnTo>
                  <a:pt x="41620" y="54180"/>
                </a:lnTo>
                <a:lnTo>
                  <a:pt x="41620" y="54170"/>
                </a:lnTo>
                <a:lnTo>
                  <a:pt x="41620" y="54160"/>
                </a:lnTo>
                <a:lnTo>
                  <a:pt x="41620" y="54150"/>
                </a:lnTo>
                <a:lnTo>
                  <a:pt x="41630" y="54150"/>
                </a:lnTo>
                <a:lnTo>
                  <a:pt x="41640" y="54140"/>
                </a:lnTo>
                <a:lnTo>
                  <a:pt x="41650" y="54140"/>
                </a:lnTo>
                <a:lnTo>
                  <a:pt x="41650" y="54130"/>
                </a:lnTo>
                <a:lnTo>
                  <a:pt x="41650" y="54120"/>
                </a:lnTo>
                <a:lnTo>
                  <a:pt x="41660" y="54120"/>
                </a:lnTo>
                <a:lnTo>
                  <a:pt x="41670" y="54120"/>
                </a:lnTo>
                <a:lnTo>
                  <a:pt x="41670" y="54110"/>
                </a:lnTo>
                <a:lnTo>
                  <a:pt x="41680" y="54110"/>
                </a:lnTo>
                <a:lnTo>
                  <a:pt x="41680" y="54100"/>
                </a:lnTo>
                <a:lnTo>
                  <a:pt x="41690" y="54100"/>
                </a:lnTo>
                <a:lnTo>
                  <a:pt x="41690" y="54090"/>
                </a:lnTo>
                <a:lnTo>
                  <a:pt x="41690" y="54080"/>
                </a:lnTo>
                <a:lnTo>
                  <a:pt x="41690" y="54070"/>
                </a:lnTo>
                <a:lnTo>
                  <a:pt x="41700" y="54060"/>
                </a:lnTo>
                <a:lnTo>
                  <a:pt x="41700" y="54050"/>
                </a:lnTo>
                <a:lnTo>
                  <a:pt x="41700" y="54040"/>
                </a:lnTo>
                <a:lnTo>
                  <a:pt x="41700" y="54030"/>
                </a:lnTo>
                <a:lnTo>
                  <a:pt x="41710" y="54020"/>
                </a:lnTo>
                <a:lnTo>
                  <a:pt x="41710" y="54000"/>
                </a:lnTo>
                <a:lnTo>
                  <a:pt x="41710" y="53990"/>
                </a:lnTo>
                <a:lnTo>
                  <a:pt x="41720" y="53990"/>
                </a:lnTo>
                <a:lnTo>
                  <a:pt x="41720" y="53980"/>
                </a:lnTo>
                <a:lnTo>
                  <a:pt x="41720" y="53970"/>
                </a:lnTo>
                <a:lnTo>
                  <a:pt x="41720" y="53960"/>
                </a:lnTo>
                <a:lnTo>
                  <a:pt x="41730" y="53960"/>
                </a:lnTo>
                <a:lnTo>
                  <a:pt x="41730" y="53950"/>
                </a:lnTo>
                <a:lnTo>
                  <a:pt x="41730" y="53940"/>
                </a:lnTo>
                <a:lnTo>
                  <a:pt x="41740" y="53930"/>
                </a:lnTo>
                <a:lnTo>
                  <a:pt x="41740" y="53920"/>
                </a:lnTo>
                <a:lnTo>
                  <a:pt x="41740" y="53910"/>
                </a:lnTo>
                <a:lnTo>
                  <a:pt x="41740" y="53900"/>
                </a:lnTo>
                <a:lnTo>
                  <a:pt x="41750" y="53900"/>
                </a:lnTo>
                <a:lnTo>
                  <a:pt x="41750" y="53890"/>
                </a:lnTo>
                <a:lnTo>
                  <a:pt x="41750" y="53880"/>
                </a:lnTo>
                <a:lnTo>
                  <a:pt x="41750" y="53870"/>
                </a:lnTo>
                <a:lnTo>
                  <a:pt x="41750" y="53860"/>
                </a:lnTo>
                <a:lnTo>
                  <a:pt x="41760" y="53860"/>
                </a:lnTo>
                <a:lnTo>
                  <a:pt x="41760" y="53840"/>
                </a:lnTo>
                <a:lnTo>
                  <a:pt x="41760" y="53830"/>
                </a:lnTo>
                <a:lnTo>
                  <a:pt x="41770" y="53830"/>
                </a:lnTo>
                <a:lnTo>
                  <a:pt x="41770" y="53820"/>
                </a:lnTo>
                <a:lnTo>
                  <a:pt x="41770" y="53810"/>
                </a:lnTo>
                <a:lnTo>
                  <a:pt x="41770" y="53800"/>
                </a:lnTo>
                <a:lnTo>
                  <a:pt x="41770" y="53790"/>
                </a:lnTo>
                <a:lnTo>
                  <a:pt x="41770" y="53780"/>
                </a:lnTo>
                <a:lnTo>
                  <a:pt x="41770" y="53770"/>
                </a:lnTo>
                <a:lnTo>
                  <a:pt x="41780" y="53770"/>
                </a:lnTo>
                <a:lnTo>
                  <a:pt x="41780" y="53760"/>
                </a:lnTo>
                <a:lnTo>
                  <a:pt x="41780" y="53750"/>
                </a:lnTo>
                <a:lnTo>
                  <a:pt x="41780" y="53740"/>
                </a:lnTo>
                <a:lnTo>
                  <a:pt x="41780" y="53730"/>
                </a:lnTo>
                <a:lnTo>
                  <a:pt x="41780" y="53720"/>
                </a:lnTo>
                <a:lnTo>
                  <a:pt x="41790" y="53710"/>
                </a:lnTo>
                <a:lnTo>
                  <a:pt x="41790" y="53700"/>
                </a:lnTo>
                <a:lnTo>
                  <a:pt x="41790" y="53690"/>
                </a:lnTo>
                <a:lnTo>
                  <a:pt x="41790" y="53680"/>
                </a:lnTo>
                <a:lnTo>
                  <a:pt x="41790" y="53670"/>
                </a:lnTo>
                <a:lnTo>
                  <a:pt x="41790" y="53660"/>
                </a:lnTo>
                <a:lnTo>
                  <a:pt x="41800" y="53660"/>
                </a:lnTo>
                <a:lnTo>
                  <a:pt x="41800" y="53650"/>
                </a:lnTo>
                <a:lnTo>
                  <a:pt x="41800" y="53640"/>
                </a:lnTo>
                <a:lnTo>
                  <a:pt x="41800" y="53630"/>
                </a:lnTo>
                <a:lnTo>
                  <a:pt x="41800" y="53620"/>
                </a:lnTo>
                <a:lnTo>
                  <a:pt x="41800" y="53610"/>
                </a:lnTo>
                <a:lnTo>
                  <a:pt x="41800" y="53600"/>
                </a:lnTo>
                <a:lnTo>
                  <a:pt x="41800" y="53590"/>
                </a:lnTo>
                <a:lnTo>
                  <a:pt x="41800" y="53580"/>
                </a:lnTo>
                <a:lnTo>
                  <a:pt x="41800" y="53570"/>
                </a:lnTo>
                <a:lnTo>
                  <a:pt x="41800" y="53560"/>
                </a:lnTo>
                <a:lnTo>
                  <a:pt x="41800" y="53550"/>
                </a:lnTo>
                <a:lnTo>
                  <a:pt x="41800" y="53540"/>
                </a:lnTo>
                <a:lnTo>
                  <a:pt x="41790" y="53540"/>
                </a:lnTo>
                <a:lnTo>
                  <a:pt x="41790" y="53530"/>
                </a:lnTo>
                <a:lnTo>
                  <a:pt x="41800" y="53530"/>
                </a:lnTo>
                <a:lnTo>
                  <a:pt x="41800" y="53520"/>
                </a:lnTo>
                <a:lnTo>
                  <a:pt x="41810" y="53520"/>
                </a:lnTo>
                <a:lnTo>
                  <a:pt x="41810" y="53510"/>
                </a:lnTo>
                <a:lnTo>
                  <a:pt x="41810" y="53500"/>
                </a:lnTo>
                <a:lnTo>
                  <a:pt x="41820" y="53500"/>
                </a:lnTo>
                <a:lnTo>
                  <a:pt x="41820" y="53490"/>
                </a:lnTo>
                <a:lnTo>
                  <a:pt x="41830" y="53490"/>
                </a:lnTo>
                <a:lnTo>
                  <a:pt x="41830" y="53480"/>
                </a:lnTo>
                <a:lnTo>
                  <a:pt x="41830" y="53470"/>
                </a:lnTo>
                <a:lnTo>
                  <a:pt x="41840" y="53470"/>
                </a:lnTo>
                <a:lnTo>
                  <a:pt x="41840" y="53460"/>
                </a:lnTo>
                <a:lnTo>
                  <a:pt x="41840" y="53450"/>
                </a:lnTo>
                <a:lnTo>
                  <a:pt x="41850" y="53440"/>
                </a:lnTo>
                <a:lnTo>
                  <a:pt x="41850" y="53430"/>
                </a:lnTo>
                <a:lnTo>
                  <a:pt x="41850" y="53420"/>
                </a:lnTo>
                <a:lnTo>
                  <a:pt x="41860" y="53410"/>
                </a:lnTo>
                <a:lnTo>
                  <a:pt x="41860" y="53400"/>
                </a:lnTo>
                <a:lnTo>
                  <a:pt x="41860" y="53390"/>
                </a:lnTo>
                <a:lnTo>
                  <a:pt x="41860" y="53380"/>
                </a:lnTo>
                <a:lnTo>
                  <a:pt x="41870" y="53380"/>
                </a:lnTo>
                <a:lnTo>
                  <a:pt x="41870" y="53370"/>
                </a:lnTo>
                <a:lnTo>
                  <a:pt x="41870" y="53360"/>
                </a:lnTo>
                <a:lnTo>
                  <a:pt x="41880" y="53360"/>
                </a:lnTo>
                <a:lnTo>
                  <a:pt x="41880" y="53350"/>
                </a:lnTo>
                <a:lnTo>
                  <a:pt x="41880" y="53340"/>
                </a:lnTo>
                <a:lnTo>
                  <a:pt x="41880" y="53330"/>
                </a:lnTo>
                <a:lnTo>
                  <a:pt x="41890" y="53330"/>
                </a:lnTo>
                <a:lnTo>
                  <a:pt x="41890" y="53320"/>
                </a:lnTo>
                <a:lnTo>
                  <a:pt x="41900" y="53320"/>
                </a:lnTo>
                <a:lnTo>
                  <a:pt x="41900" y="53310"/>
                </a:lnTo>
                <a:lnTo>
                  <a:pt x="41900" y="53300"/>
                </a:lnTo>
                <a:lnTo>
                  <a:pt x="41910" y="53300"/>
                </a:lnTo>
                <a:lnTo>
                  <a:pt x="41910" y="53290"/>
                </a:lnTo>
                <a:lnTo>
                  <a:pt x="41910" y="53280"/>
                </a:lnTo>
                <a:lnTo>
                  <a:pt x="41910" y="53270"/>
                </a:lnTo>
                <a:lnTo>
                  <a:pt x="41920" y="53270"/>
                </a:lnTo>
                <a:lnTo>
                  <a:pt x="41920" y="53260"/>
                </a:lnTo>
                <a:lnTo>
                  <a:pt x="41920" y="53250"/>
                </a:lnTo>
                <a:lnTo>
                  <a:pt x="41920" y="53240"/>
                </a:lnTo>
                <a:lnTo>
                  <a:pt x="41930" y="53240"/>
                </a:lnTo>
                <a:lnTo>
                  <a:pt x="41930" y="53230"/>
                </a:lnTo>
                <a:lnTo>
                  <a:pt x="41930" y="53220"/>
                </a:lnTo>
                <a:lnTo>
                  <a:pt x="41930" y="53210"/>
                </a:lnTo>
                <a:lnTo>
                  <a:pt x="41940" y="53210"/>
                </a:lnTo>
                <a:lnTo>
                  <a:pt x="41940" y="53200"/>
                </a:lnTo>
                <a:lnTo>
                  <a:pt x="41940" y="53190"/>
                </a:lnTo>
                <a:lnTo>
                  <a:pt x="41940" y="53180"/>
                </a:lnTo>
                <a:lnTo>
                  <a:pt x="41950" y="53180"/>
                </a:lnTo>
                <a:lnTo>
                  <a:pt x="41950" y="53170"/>
                </a:lnTo>
                <a:lnTo>
                  <a:pt x="41950" y="53160"/>
                </a:lnTo>
                <a:lnTo>
                  <a:pt x="41960" y="53150"/>
                </a:lnTo>
                <a:lnTo>
                  <a:pt x="41960" y="53140"/>
                </a:lnTo>
                <a:lnTo>
                  <a:pt x="41960" y="53130"/>
                </a:lnTo>
                <a:lnTo>
                  <a:pt x="41970" y="53130"/>
                </a:lnTo>
                <a:lnTo>
                  <a:pt x="41970" y="53120"/>
                </a:lnTo>
                <a:lnTo>
                  <a:pt x="41970" y="53110"/>
                </a:lnTo>
                <a:lnTo>
                  <a:pt x="41980" y="53100"/>
                </a:lnTo>
                <a:lnTo>
                  <a:pt x="41980" y="53090"/>
                </a:lnTo>
                <a:lnTo>
                  <a:pt x="41980" y="53080"/>
                </a:lnTo>
                <a:lnTo>
                  <a:pt x="41970" y="53080"/>
                </a:lnTo>
                <a:lnTo>
                  <a:pt x="41980" y="53080"/>
                </a:lnTo>
                <a:lnTo>
                  <a:pt x="41990" y="53080"/>
                </a:lnTo>
                <a:lnTo>
                  <a:pt x="41990" y="53070"/>
                </a:lnTo>
                <a:lnTo>
                  <a:pt x="41990" y="53060"/>
                </a:lnTo>
                <a:lnTo>
                  <a:pt x="41990" y="53050"/>
                </a:lnTo>
                <a:lnTo>
                  <a:pt x="41990" y="53040"/>
                </a:lnTo>
                <a:lnTo>
                  <a:pt x="42000" y="53040"/>
                </a:lnTo>
                <a:lnTo>
                  <a:pt x="42000" y="53030"/>
                </a:lnTo>
                <a:lnTo>
                  <a:pt x="42000" y="53020"/>
                </a:lnTo>
                <a:lnTo>
                  <a:pt x="42000" y="53010"/>
                </a:lnTo>
                <a:lnTo>
                  <a:pt x="42000" y="53000"/>
                </a:lnTo>
                <a:lnTo>
                  <a:pt x="42010" y="53000"/>
                </a:lnTo>
                <a:lnTo>
                  <a:pt x="42010" y="52990"/>
                </a:lnTo>
                <a:lnTo>
                  <a:pt x="42010" y="52980"/>
                </a:lnTo>
                <a:lnTo>
                  <a:pt x="42010" y="52970"/>
                </a:lnTo>
                <a:lnTo>
                  <a:pt x="42020" y="52970"/>
                </a:lnTo>
                <a:lnTo>
                  <a:pt x="42030" y="52970"/>
                </a:lnTo>
                <a:lnTo>
                  <a:pt x="42030" y="52960"/>
                </a:lnTo>
                <a:lnTo>
                  <a:pt x="42040" y="52970"/>
                </a:lnTo>
                <a:lnTo>
                  <a:pt x="42050" y="52970"/>
                </a:lnTo>
                <a:lnTo>
                  <a:pt x="42060" y="52970"/>
                </a:lnTo>
                <a:lnTo>
                  <a:pt x="42070" y="52970"/>
                </a:lnTo>
                <a:lnTo>
                  <a:pt x="42080" y="52970"/>
                </a:lnTo>
                <a:lnTo>
                  <a:pt x="42090" y="52970"/>
                </a:lnTo>
                <a:lnTo>
                  <a:pt x="42090" y="52960"/>
                </a:lnTo>
                <a:lnTo>
                  <a:pt x="42100" y="52960"/>
                </a:lnTo>
                <a:lnTo>
                  <a:pt x="42100" y="52950"/>
                </a:lnTo>
                <a:lnTo>
                  <a:pt x="42110" y="52950"/>
                </a:lnTo>
                <a:lnTo>
                  <a:pt x="42110" y="52940"/>
                </a:lnTo>
                <a:lnTo>
                  <a:pt x="42120" y="52940"/>
                </a:lnTo>
                <a:lnTo>
                  <a:pt x="42120" y="52950"/>
                </a:lnTo>
                <a:lnTo>
                  <a:pt x="42120" y="52940"/>
                </a:lnTo>
                <a:lnTo>
                  <a:pt x="42130" y="52940"/>
                </a:lnTo>
                <a:lnTo>
                  <a:pt x="42130" y="52930"/>
                </a:lnTo>
                <a:lnTo>
                  <a:pt x="42130" y="52920"/>
                </a:lnTo>
                <a:lnTo>
                  <a:pt x="42140" y="52920"/>
                </a:lnTo>
                <a:lnTo>
                  <a:pt x="42140" y="52910"/>
                </a:lnTo>
                <a:lnTo>
                  <a:pt x="42150" y="52910"/>
                </a:lnTo>
                <a:lnTo>
                  <a:pt x="42150" y="52900"/>
                </a:lnTo>
                <a:lnTo>
                  <a:pt x="42150" y="52910"/>
                </a:lnTo>
                <a:lnTo>
                  <a:pt x="42160" y="52900"/>
                </a:lnTo>
                <a:lnTo>
                  <a:pt x="42170" y="52890"/>
                </a:lnTo>
                <a:lnTo>
                  <a:pt x="42170" y="52880"/>
                </a:lnTo>
                <a:lnTo>
                  <a:pt x="42180" y="52880"/>
                </a:lnTo>
                <a:lnTo>
                  <a:pt x="42170" y="52880"/>
                </a:lnTo>
                <a:lnTo>
                  <a:pt x="42180" y="52880"/>
                </a:lnTo>
                <a:lnTo>
                  <a:pt x="42180" y="52870"/>
                </a:lnTo>
                <a:lnTo>
                  <a:pt x="42190" y="52870"/>
                </a:lnTo>
                <a:lnTo>
                  <a:pt x="42200" y="52870"/>
                </a:lnTo>
                <a:lnTo>
                  <a:pt x="42200" y="52860"/>
                </a:lnTo>
                <a:lnTo>
                  <a:pt x="42210" y="52860"/>
                </a:lnTo>
                <a:lnTo>
                  <a:pt x="42210" y="52850"/>
                </a:lnTo>
                <a:lnTo>
                  <a:pt x="42220" y="52850"/>
                </a:lnTo>
                <a:lnTo>
                  <a:pt x="42220" y="52840"/>
                </a:lnTo>
                <a:lnTo>
                  <a:pt x="42230" y="52840"/>
                </a:lnTo>
                <a:lnTo>
                  <a:pt x="42240" y="52840"/>
                </a:lnTo>
                <a:lnTo>
                  <a:pt x="42250" y="52840"/>
                </a:lnTo>
                <a:lnTo>
                  <a:pt x="42260" y="52840"/>
                </a:lnTo>
                <a:lnTo>
                  <a:pt x="42270" y="52840"/>
                </a:lnTo>
                <a:lnTo>
                  <a:pt x="42270" y="52830"/>
                </a:lnTo>
                <a:lnTo>
                  <a:pt x="42270" y="52820"/>
                </a:lnTo>
                <a:lnTo>
                  <a:pt x="42280" y="52810"/>
                </a:lnTo>
                <a:lnTo>
                  <a:pt x="42290" y="52810"/>
                </a:lnTo>
                <a:lnTo>
                  <a:pt x="42290" y="52800"/>
                </a:lnTo>
                <a:lnTo>
                  <a:pt x="42280" y="52800"/>
                </a:lnTo>
                <a:lnTo>
                  <a:pt x="42280" y="52790"/>
                </a:lnTo>
                <a:lnTo>
                  <a:pt x="42290" y="52790"/>
                </a:lnTo>
                <a:lnTo>
                  <a:pt x="42280" y="52790"/>
                </a:lnTo>
                <a:lnTo>
                  <a:pt x="42270" y="52790"/>
                </a:lnTo>
                <a:lnTo>
                  <a:pt x="42270" y="52800"/>
                </a:lnTo>
                <a:lnTo>
                  <a:pt x="42270" y="52790"/>
                </a:lnTo>
                <a:lnTo>
                  <a:pt x="42260" y="52790"/>
                </a:lnTo>
                <a:lnTo>
                  <a:pt x="42270" y="52790"/>
                </a:lnTo>
                <a:lnTo>
                  <a:pt x="42270" y="52780"/>
                </a:lnTo>
                <a:lnTo>
                  <a:pt x="42270" y="52770"/>
                </a:lnTo>
                <a:lnTo>
                  <a:pt x="42270" y="52760"/>
                </a:lnTo>
                <a:lnTo>
                  <a:pt x="42280" y="52760"/>
                </a:lnTo>
                <a:lnTo>
                  <a:pt x="42280" y="52750"/>
                </a:lnTo>
                <a:lnTo>
                  <a:pt x="42290" y="52750"/>
                </a:lnTo>
                <a:lnTo>
                  <a:pt x="42290" y="52740"/>
                </a:lnTo>
                <a:lnTo>
                  <a:pt x="42290" y="52730"/>
                </a:lnTo>
                <a:lnTo>
                  <a:pt x="42300" y="52730"/>
                </a:lnTo>
                <a:lnTo>
                  <a:pt x="42300" y="52720"/>
                </a:lnTo>
                <a:lnTo>
                  <a:pt x="42300" y="52730"/>
                </a:lnTo>
                <a:lnTo>
                  <a:pt x="42310" y="52730"/>
                </a:lnTo>
                <a:lnTo>
                  <a:pt x="42310" y="52720"/>
                </a:lnTo>
                <a:lnTo>
                  <a:pt x="42310" y="52710"/>
                </a:lnTo>
                <a:lnTo>
                  <a:pt x="42320" y="52710"/>
                </a:lnTo>
                <a:lnTo>
                  <a:pt x="42320" y="52700"/>
                </a:lnTo>
                <a:lnTo>
                  <a:pt x="42330" y="52700"/>
                </a:lnTo>
                <a:lnTo>
                  <a:pt x="42330" y="52690"/>
                </a:lnTo>
                <a:lnTo>
                  <a:pt x="42340" y="52680"/>
                </a:lnTo>
                <a:lnTo>
                  <a:pt x="42340" y="52670"/>
                </a:lnTo>
                <a:lnTo>
                  <a:pt x="42340" y="52660"/>
                </a:lnTo>
                <a:lnTo>
                  <a:pt x="42350" y="52660"/>
                </a:lnTo>
                <a:lnTo>
                  <a:pt x="42350" y="52650"/>
                </a:lnTo>
                <a:lnTo>
                  <a:pt x="42350" y="52640"/>
                </a:lnTo>
                <a:lnTo>
                  <a:pt x="42360" y="52640"/>
                </a:lnTo>
                <a:lnTo>
                  <a:pt x="42360" y="52630"/>
                </a:lnTo>
                <a:lnTo>
                  <a:pt x="42360" y="52620"/>
                </a:lnTo>
                <a:lnTo>
                  <a:pt x="42370" y="52620"/>
                </a:lnTo>
                <a:lnTo>
                  <a:pt x="42370" y="52610"/>
                </a:lnTo>
                <a:lnTo>
                  <a:pt x="42370" y="52600"/>
                </a:lnTo>
                <a:lnTo>
                  <a:pt x="42370" y="52590"/>
                </a:lnTo>
                <a:lnTo>
                  <a:pt x="42370" y="52580"/>
                </a:lnTo>
                <a:lnTo>
                  <a:pt x="42380" y="52580"/>
                </a:lnTo>
                <a:lnTo>
                  <a:pt x="42380" y="52570"/>
                </a:lnTo>
                <a:lnTo>
                  <a:pt x="42380" y="52560"/>
                </a:lnTo>
                <a:lnTo>
                  <a:pt x="42380" y="52550"/>
                </a:lnTo>
                <a:lnTo>
                  <a:pt x="42380" y="52540"/>
                </a:lnTo>
                <a:lnTo>
                  <a:pt x="42380" y="52530"/>
                </a:lnTo>
                <a:lnTo>
                  <a:pt x="42390" y="52530"/>
                </a:lnTo>
                <a:lnTo>
                  <a:pt x="42390" y="52520"/>
                </a:lnTo>
                <a:lnTo>
                  <a:pt x="42390" y="52500"/>
                </a:lnTo>
                <a:lnTo>
                  <a:pt x="42390" y="52490"/>
                </a:lnTo>
                <a:lnTo>
                  <a:pt x="42390" y="52480"/>
                </a:lnTo>
                <a:lnTo>
                  <a:pt x="42390" y="52470"/>
                </a:lnTo>
                <a:lnTo>
                  <a:pt x="42390" y="52460"/>
                </a:lnTo>
                <a:lnTo>
                  <a:pt x="42390" y="52450"/>
                </a:lnTo>
                <a:lnTo>
                  <a:pt x="42390" y="52440"/>
                </a:lnTo>
                <a:lnTo>
                  <a:pt x="42400" y="52440"/>
                </a:lnTo>
                <a:lnTo>
                  <a:pt x="42400" y="52430"/>
                </a:lnTo>
                <a:lnTo>
                  <a:pt x="42400" y="52420"/>
                </a:lnTo>
                <a:lnTo>
                  <a:pt x="42400" y="52410"/>
                </a:lnTo>
                <a:lnTo>
                  <a:pt x="42400" y="52400"/>
                </a:lnTo>
                <a:lnTo>
                  <a:pt x="42400" y="52390"/>
                </a:lnTo>
                <a:lnTo>
                  <a:pt x="42400" y="52380"/>
                </a:lnTo>
                <a:lnTo>
                  <a:pt x="42410" y="52380"/>
                </a:lnTo>
                <a:lnTo>
                  <a:pt x="42400" y="52380"/>
                </a:lnTo>
                <a:lnTo>
                  <a:pt x="42400" y="52370"/>
                </a:lnTo>
                <a:lnTo>
                  <a:pt x="42410" y="52370"/>
                </a:lnTo>
                <a:lnTo>
                  <a:pt x="42410" y="52360"/>
                </a:lnTo>
                <a:lnTo>
                  <a:pt x="42410" y="52350"/>
                </a:lnTo>
                <a:lnTo>
                  <a:pt x="42410" y="52340"/>
                </a:lnTo>
                <a:lnTo>
                  <a:pt x="42410" y="52330"/>
                </a:lnTo>
                <a:lnTo>
                  <a:pt x="42420" y="52330"/>
                </a:lnTo>
                <a:lnTo>
                  <a:pt x="42410" y="52330"/>
                </a:lnTo>
                <a:lnTo>
                  <a:pt x="42410" y="52320"/>
                </a:lnTo>
                <a:lnTo>
                  <a:pt x="42420" y="52320"/>
                </a:lnTo>
                <a:lnTo>
                  <a:pt x="42420" y="52310"/>
                </a:lnTo>
                <a:lnTo>
                  <a:pt x="42420" y="52300"/>
                </a:lnTo>
                <a:lnTo>
                  <a:pt x="42420" y="52290"/>
                </a:lnTo>
                <a:lnTo>
                  <a:pt x="42420" y="52280"/>
                </a:lnTo>
                <a:lnTo>
                  <a:pt x="42430" y="52280"/>
                </a:lnTo>
                <a:lnTo>
                  <a:pt x="42430" y="52270"/>
                </a:lnTo>
                <a:lnTo>
                  <a:pt x="42420" y="52270"/>
                </a:lnTo>
                <a:lnTo>
                  <a:pt x="42420" y="52260"/>
                </a:lnTo>
                <a:lnTo>
                  <a:pt x="42430" y="52260"/>
                </a:lnTo>
                <a:lnTo>
                  <a:pt x="42430" y="52250"/>
                </a:lnTo>
                <a:lnTo>
                  <a:pt x="42430" y="52240"/>
                </a:lnTo>
                <a:lnTo>
                  <a:pt x="42430" y="52230"/>
                </a:lnTo>
                <a:lnTo>
                  <a:pt x="42440" y="52230"/>
                </a:lnTo>
                <a:lnTo>
                  <a:pt x="42440" y="52220"/>
                </a:lnTo>
                <a:lnTo>
                  <a:pt x="42430" y="52220"/>
                </a:lnTo>
                <a:lnTo>
                  <a:pt x="42430" y="52210"/>
                </a:lnTo>
                <a:lnTo>
                  <a:pt x="42440" y="52210"/>
                </a:lnTo>
                <a:lnTo>
                  <a:pt x="42440" y="52200"/>
                </a:lnTo>
                <a:lnTo>
                  <a:pt x="42430" y="52200"/>
                </a:lnTo>
                <a:lnTo>
                  <a:pt x="42430" y="52190"/>
                </a:lnTo>
                <a:lnTo>
                  <a:pt x="42440" y="52190"/>
                </a:lnTo>
                <a:lnTo>
                  <a:pt x="42440" y="52180"/>
                </a:lnTo>
                <a:lnTo>
                  <a:pt x="42440" y="52170"/>
                </a:lnTo>
                <a:lnTo>
                  <a:pt x="42450" y="52180"/>
                </a:lnTo>
                <a:lnTo>
                  <a:pt x="42450" y="52170"/>
                </a:lnTo>
                <a:lnTo>
                  <a:pt x="42440" y="52160"/>
                </a:lnTo>
                <a:lnTo>
                  <a:pt x="42450" y="52160"/>
                </a:lnTo>
                <a:lnTo>
                  <a:pt x="42450" y="52150"/>
                </a:lnTo>
                <a:lnTo>
                  <a:pt x="42440" y="52150"/>
                </a:lnTo>
                <a:lnTo>
                  <a:pt x="42440" y="52140"/>
                </a:lnTo>
                <a:lnTo>
                  <a:pt x="42450" y="52140"/>
                </a:lnTo>
                <a:lnTo>
                  <a:pt x="42450" y="52150"/>
                </a:lnTo>
                <a:lnTo>
                  <a:pt x="42450" y="52140"/>
                </a:lnTo>
                <a:lnTo>
                  <a:pt x="42450" y="52150"/>
                </a:lnTo>
                <a:lnTo>
                  <a:pt x="42450" y="52140"/>
                </a:lnTo>
                <a:lnTo>
                  <a:pt x="42450" y="52130"/>
                </a:lnTo>
                <a:lnTo>
                  <a:pt x="42450" y="52120"/>
                </a:lnTo>
                <a:lnTo>
                  <a:pt x="42460" y="52120"/>
                </a:lnTo>
                <a:lnTo>
                  <a:pt x="42460" y="52110"/>
                </a:lnTo>
                <a:lnTo>
                  <a:pt x="42470" y="52110"/>
                </a:lnTo>
                <a:lnTo>
                  <a:pt x="42470" y="52100"/>
                </a:lnTo>
                <a:lnTo>
                  <a:pt x="42470" y="52090"/>
                </a:lnTo>
                <a:lnTo>
                  <a:pt x="42470" y="52100"/>
                </a:lnTo>
                <a:lnTo>
                  <a:pt x="42470" y="52090"/>
                </a:lnTo>
                <a:lnTo>
                  <a:pt x="42480" y="52090"/>
                </a:lnTo>
                <a:lnTo>
                  <a:pt x="42480" y="52080"/>
                </a:lnTo>
                <a:lnTo>
                  <a:pt x="42470" y="52080"/>
                </a:lnTo>
                <a:lnTo>
                  <a:pt x="42480" y="52080"/>
                </a:lnTo>
                <a:lnTo>
                  <a:pt x="42470" y="52070"/>
                </a:lnTo>
                <a:lnTo>
                  <a:pt x="42480" y="52070"/>
                </a:lnTo>
                <a:lnTo>
                  <a:pt x="42480" y="52060"/>
                </a:lnTo>
                <a:lnTo>
                  <a:pt x="42480" y="52050"/>
                </a:lnTo>
                <a:lnTo>
                  <a:pt x="42480" y="52040"/>
                </a:lnTo>
                <a:lnTo>
                  <a:pt x="42490" y="52040"/>
                </a:lnTo>
                <a:lnTo>
                  <a:pt x="42490" y="52050"/>
                </a:lnTo>
                <a:lnTo>
                  <a:pt x="42490" y="52060"/>
                </a:lnTo>
                <a:lnTo>
                  <a:pt x="42490" y="52070"/>
                </a:lnTo>
                <a:lnTo>
                  <a:pt x="42490" y="52080"/>
                </a:lnTo>
                <a:lnTo>
                  <a:pt x="42490" y="52090"/>
                </a:lnTo>
                <a:lnTo>
                  <a:pt x="42480" y="52090"/>
                </a:lnTo>
                <a:lnTo>
                  <a:pt x="42480" y="52100"/>
                </a:lnTo>
                <a:lnTo>
                  <a:pt x="42490" y="52100"/>
                </a:lnTo>
                <a:lnTo>
                  <a:pt x="42490" y="52090"/>
                </a:lnTo>
                <a:lnTo>
                  <a:pt x="42500" y="52090"/>
                </a:lnTo>
                <a:lnTo>
                  <a:pt x="42500" y="52080"/>
                </a:lnTo>
                <a:lnTo>
                  <a:pt x="42510" y="52080"/>
                </a:lnTo>
                <a:lnTo>
                  <a:pt x="42510" y="52070"/>
                </a:lnTo>
                <a:lnTo>
                  <a:pt x="42500" y="52070"/>
                </a:lnTo>
                <a:lnTo>
                  <a:pt x="42500" y="52060"/>
                </a:lnTo>
                <a:lnTo>
                  <a:pt x="42510" y="52060"/>
                </a:lnTo>
                <a:lnTo>
                  <a:pt x="42510" y="52050"/>
                </a:lnTo>
                <a:lnTo>
                  <a:pt x="42500" y="52050"/>
                </a:lnTo>
                <a:lnTo>
                  <a:pt x="42500" y="52040"/>
                </a:lnTo>
                <a:lnTo>
                  <a:pt x="42500" y="52030"/>
                </a:lnTo>
                <a:lnTo>
                  <a:pt x="42490" y="52030"/>
                </a:lnTo>
                <a:lnTo>
                  <a:pt x="42480" y="52030"/>
                </a:lnTo>
                <a:lnTo>
                  <a:pt x="42490" y="52020"/>
                </a:lnTo>
                <a:lnTo>
                  <a:pt x="42490" y="52010"/>
                </a:lnTo>
                <a:lnTo>
                  <a:pt x="42480" y="52010"/>
                </a:lnTo>
                <a:lnTo>
                  <a:pt x="42470" y="52000"/>
                </a:lnTo>
                <a:lnTo>
                  <a:pt x="42480" y="52000"/>
                </a:lnTo>
                <a:lnTo>
                  <a:pt x="42480" y="52010"/>
                </a:lnTo>
                <a:lnTo>
                  <a:pt x="42490" y="52010"/>
                </a:lnTo>
                <a:lnTo>
                  <a:pt x="42500" y="52010"/>
                </a:lnTo>
                <a:lnTo>
                  <a:pt x="42500" y="52020"/>
                </a:lnTo>
                <a:lnTo>
                  <a:pt x="42510" y="52020"/>
                </a:lnTo>
                <a:lnTo>
                  <a:pt x="42520" y="52010"/>
                </a:lnTo>
                <a:lnTo>
                  <a:pt x="42510" y="52010"/>
                </a:lnTo>
                <a:lnTo>
                  <a:pt x="42510" y="52020"/>
                </a:lnTo>
                <a:lnTo>
                  <a:pt x="42500" y="52010"/>
                </a:lnTo>
                <a:lnTo>
                  <a:pt x="42500" y="52000"/>
                </a:lnTo>
                <a:lnTo>
                  <a:pt x="42490" y="52000"/>
                </a:lnTo>
                <a:lnTo>
                  <a:pt x="42480" y="52000"/>
                </a:lnTo>
                <a:lnTo>
                  <a:pt x="42480" y="51990"/>
                </a:lnTo>
                <a:lnTo>
                  <a:pt x="42480" y="51980"/>
                </a:lnTo>
                <a:lnTo>
                  <a:pt x="42480" y="51970"/>
                </a:lnTo>
                <a:lnTo>
                  <a:pt x="42480" y="51960"/>
                </a:lnTo>
                <a:lnTo>
                  <a:pt x="42480" y="51950"/>
                </a:lnTo>
                <a:lnTo>
                  <a:pt x="42470" y="51950"/>
                </a:lnTo>
                <a:lnTo>
                  <a:pt x="42470" y="51940"/>
                </a:lnTo>
                <a:lnTo>
                  <a:pt x="42460" y="51940"/>
                </a:lnTo>
                <a:lnTo>
                  <a:pt x="42470" y="51940"/>
                </a:lnTo>
                <a:lnTo>
                  <a:pt x="42480" y="51950"/>
                </a:lnTo>
                <a:lnTo>
                  <a:pt x="42490" y="51950"/>
                </a:lnTo>
                <a:lnTo>
                  <a:pt x="42500" y="51950"/>
                </a:lnTo>
                <a:lnTo>
                  <a:pt x="42500" y="51940"/>
                </a:lnTo>
                <a:lnTo>
                  <a:pt x="42490" y="51940"/>
                </a:lnTo>
                <a:lnTo>
                  <a:pt x="42490" y="51930"/>
                </a:lnTo>
                <a:lnTo>
                  <a:pt x="42480" y="51930"/>
                </a:lnTo>
                <a:lnTo>
                  <a:pt x="42490" y="51930"/>
                </a:lnTo>
                <a:lnTo>
                  <a:pt x="42500" y="51930"/>
                </a:lnTo>
                <a:lnTo>
                  <a:pt x="42500" y="51940"/>
                </a:lnTo>
                <a:lnTo>
                  <a:pt x="42510" y="51940"/>
                </a:lnTo>
                <a:lnTo>
                  <a:pt x="42520" y="51940"/>
                </a:lnTo>
                <a:lnTo>
                  <a:pt x="42530" y="51940"/>
                </a:lnTo>
                <a:lnTo>
                  <a:pt x="42540" y="51940"/>
                </a:lnTo>
                <a:lnTo>
                  <a:pt x="42550" y="51940"/>
                </a:lnTo>
                <a:lnTo>
                  <a:pt x="42550" y="51930"/>
                </a:lnTo>
                <a:lnTo>
                  <a:pt x="42560" y="51930"/>
                </a:lnTo>
                <a:lnTo>
                  <a:pt x="42560" y="51920"/>
                </a:lnTo>
                <a:lnTo>
                  <a:pt x="42560" y="51910"/>
                </a:lnTo>
                <a:lnTo>
                  <a:pt x="42570" y="51900"/>
                </a:lnTo>
                <a:lnTo>
                  <a:pt x="42560" y="51900"/>
                </a:lnTo>
                <a:lnTo>
                  <a:pt x="42570" y="51900"/>
                </a:lnTo>
                <a:lnTo>
                  <a:pt x="42570" y="51890"/>
                </a:lnTo>
                <a:lnTo>
                  <a:pt x="42570" y="51900"/>
                </a:lnTo>
                <a:lnTo>
                  <a:pt x="42580" y="51900"/>
                </a:lnTo>
                <a:lnTo>
                  <a:pt x="42580" y="51890"/>
                </a:lnTo>
                <a:lnTo>
                  <a:pt x="42580" y="51900"/>
                </a:lnTo>
                <a:lnTo>
                  <a:pt x="42590" y="51900"/>
                </a:lnTo>
                <a:lnTo>
                  <a:pt x="42590" y="51890"/>
                </a:lnTo>
                <a:lnTo>
                  <a:pt x="42590" y="51880"/>
                </a:lnTo>
                <a:lnTo>
                  <a:pt x="42590" y="51870"/>
                </a:lnTo>
                <a:lnTo>
                  <a:pt x="42600" y="51870"/>
                </a:lnTo>
                <a:lnTo>
                  <a:pt x="42600" y="51860"/>
                </a:lnTo>
                <a:lnTo>
                  <a:pt x="42600" y="51850"/>
                </a:lnTo>
                <a:lnTo>
                  <a:pt x="42610" y="51850"/>
                </a:lnTo>
                <a:lnTo>
                  <a:pt x="42610" y="51840"/>
                </a:lnTo>
                <a:lnTo>
                  <a:pt x="42600" y="51840"/>
                </a:lnTo>
                <a:lnTo>
                  <a:pt x="42600" y="51830"/>
                </a:lnTo>
                <a:lnTo>
                  <a:pt x="42600" y="51820"/>
                </a:lnTo>
                <a:lnTo>
                  <a:pt x="42590" y="51820"/>
                </a:lnTo>
                <a:lnTo>
                  <a:pt x="42580" y="51820"/>
                </a:lnTo>
                <a:lnTo>
                  <a:pt x="42570" y="51820"/>
                </a:lnTo>
                <a:lnTo>
                  <a:pt x="42570" y="51810"/>
                </a:lnTo>
                <a:lnTo>
                  <a:pt x="42580" y="51810"/>
                </a:lnTo>
                <a:lnTo>
                  <a:pt x="42580" y="51800"/>
                </a:lnTo>
                <a:lnTo>
                  <a:pt x="42590" y="51800"/>
                </a:lnTo>
                <a:lnTo>
                  <a:pt x="42580" y="51790"/>
                </a:lnTo>
                <a:lnTo>
                  <a:pt x="42590" y="51790"/>
                </a:lnTo>
                <a:lnTo>
                  <a:pt x="42590" y="51780"/>
                </a:lnTo>
                <a:lnTo>
                  <a:pt x="42580" y="51780"/>
                </a:lnTo>
                <a:lnTo>
                  <a:pt x="42590" y="51780"/>
                </a:lnTo>
                <a:lnTo>
                  <a:pt x="42590" y="51770"/>
                </a:lnTo>
                <a:lnTo>
                  <a:pt x="42600" y="51770"/>
                </a:lnTo>
                <a:lnTo>
                  <a:pt x="42600" y="51760"/>
                </a:lnTo>
                <a:lnTo>
                  <a:pt x="42600" y="51750"/>
                </a:lnTo>
                <a:lnTo>
                  <a:pt x="42600" y="51740"/>
                </a:lnTo>
                <a:lnTo>
                  <a:pt x="42610" y="51740"/>
                </a:lnTo>
                <a:lnTo>
                  <a:pt x="42610" y="51730"/>
                </a:lnTo>
                <a:lnTo>
                  <a:pt x="42600" y="51730"/>
                </a:lnTo>
                <a:lnTo>
                  <a:pt x="42600" y="51720"/>
                </a:lnTo>
                <a:lnTo>
                  <a:pt x="42610" y="51720"/>
                </a:lnTo>
                <a:lnTo>
                  <a:pt x="42610" y="51710"/>
                </a:lnTo>
                <a:lnTo>
                  <a:pt x="42620" y="51710"/>
                </a:lnTo>
                <a:lnTo>
                  <a:pt x="42630" y="51710"/>
                </a:lnTo>
                <a:lnTo>
                  <a:pt x="42630" y="51700"/>
                </a:lnTo>
                <a:lnTo>
                  <a:pt x="42620" y="51700"/>
                </a:lnTo>
                <a:lnTo>
                  <a:pt x="42620" y="51690"/>
                </a:lnTo>
                <a:lnTo>
                  <a:pt x="42630" y="51690"/>
                </a:lnTo>
                <a:lnTo>
                  <a:pt x="42630" y="51700"/>
                </a:lnTo>
                <a:lnTo>
                  <a:pt x="42640" y="51700"/>
                </a:lnTo>
                <a:lnTo>
                  <a:pt x="42640" y="51690"/>
                </a:lnTo>
                <a:lnTo>
                  <a:pt x="42650" y="51690"/>
                </a:lnTo>
                <a:lnTo>
                  <a:pt x="42650" y="51680"/>
                </a:lnTo>
                <a:lnTo>
                  <a:pt x="42660" y="51680"/>
                </a:lnTo>
                <a:lnTo>
                  <a:pt x="42660" y="51670"/>
                </a:lnTo>
                <a:lnTo>
                  <a:pt x="42670" y="51670"/>
                </a:lnTo>
                <a:lnTo>
                  <a:pt x="42660" y="51670"/>
                </a:lnTo>
                <a:lnTo>
                  <a:pt x="42660" y="51660"/>
                </a:lnTo>
                <a:lnTo>
                  <a:pt x="42670" y="51660"/>
                </a:lnTo>
                <a:lnTo>
                  <a:pt x="42670" y="51650"/>
                </a:lnTo>
                <a:lnTo>
                  <a:pt x="42670" y="51640"/>
                </a:lnTo>
                <a:lnTo>
                  <a:pt x="42680" y="51640"/>
                </a:lnTo>
                <a:lnTo>
                  <a:pt x="42670" y="51640"/>
                </a:lnTo>
                <a:lnTo>
                  <a:pt x="42680" y="51640"/>
                </a:lnTo>
                <a:lnTo>
                  <a:pt x="42680" y="51630"/>
                </a:lnTo>
                <a:lnTo>
                  <a:pt x="42680" y="51620"/>
                </a:lnTo>
                <a:lnTo>
                  <a:pt x="42690" y="51620"/>
                </a:lnTo>
                <a:lnTo>
                  <a:pt x="42690" y="51610"/>
                </a:lnTo>
                <a:lnTo>
                  <a:pt x="42690" y="51600"/>
                </a:lnTo>
                <a:lnTo>
                  <a:pt x="42690" y="51590"/>
                </a:lnTo>
                <a:lnTo>
                  <a:pt x="42690" y="51580"/>
                </a:lnTo>
                <a:lnTo>
                  <a:pt x="42690" y="51570"/>
                </a:lnTo>
                <a:lnTo>
                  <a:pt x="42690" y="51560"/>
                </a:lnTo>
                <a:lnTo>
                  <a:pt x="42690" y="51550"/>
                </a:lnTo>
                <a:lnTo>
                  <a:pt x="42700" y="51550"/>
                </a:lnTo>
                <a:lnTo>
                  <a:pt x="42700" y="51540"/>
                </a:lnTo>
                <a:lnTo>
                  <a:pt x="42700" y="51530"/>
                </a:lnTo>
                <a:lnTo>
                  <a:pt x="42700" y="51520"/>
                </a:lnTo>
                <a:lnTo>
                  <a:pt x="42700" y="51510"/>
                </a:lnTo>
                <a:lnTo>
                  <a:pt x="42700" y="51500"/>
                </a:lnTo>
                <a:lnTo>
                  <a:pt x="42710" y="51500"/>
                </a:lnTo>
                <a:lnTo>
                  <a:pt x="42710" y="51490"/>
                </a:lnTo>
                <a:lnTo>
                  <a:pt x="42720" y="51490"/>
                </a:lnTo>
                <a:lnTo>
                  <a:pt x="42720" y="51480"/>
                </a:lnTo>
                <a:lnTo>
                  <a:pt x="42730" y="51470"/>
                </a:lnTo>
                <a:lnTo>
                  <a:pt x="42730" y="51460"/>
                </a:lnTo>
                <a:lnTo>
                  <a:pt x="42740" y="51460"/>
                </a:lnTo>
                <a:lnTo>
                  <a:pt x="42740" y="51450"/>
                </a:lnTo>
                <a:lnTo>
                  <a:pt x="42730" y="51450"/>
                </a:lnTo>
                <a:lnTo>
                  <a:pt x="42730" y="51440"/>
                </a:lnTo>
                <a:lnTo>
                  <a:pt x="42740" y="51440"/>
                </a:lnTo>
                <a:lnTo>
                  <a:pt x="42740" y="51430"/>
                </a:lnTo>
                <a:lnTo>
                  <a:pt x="42750" y="51430"/>
                </a:lnTo>
                <a:lnTo>
                  <a:pt x="42750" y="51420"/>
                </a:lnTo>
                <a:lnTo>
                  <a:pt x="42740" y="51420"/>
                </a:lnTo>
                <a:lnTo>
                  <a:pt x="42740" y="51410"/>
                </a:lnTo>
                <a:lnTo>
                  <a:pt x="42740" y="51420"/>
                </a:lnTo>
                <a:lnTo>
                  <a:pt x="42750" y="51420"/>
                </a:lnTo>
                <a:lnTo>
                  <a:pt x="42750" y="51410"/>
                </a:lnTo>
                <a:lnTo>
                  <a:pt x="42750" y="51400"/>
                </a:lnTo>
                <a:lnTo>
                  <a:pt x="42750" y="51390"/>
                </a:lnTo>
                <a:lnTo>
                  <a:pt x="42750" y="51380"/>
                </a:lnTo>
                <a:lnTo>
                  <a:pt x="42750" y="51390"/>
                </a:lnTo>
                <a:lnTo>
                  <a:pt x="42760" y="51390"/>
                </a:lnTo>
                <a:lnTo>
                  <a:pt x="42770" y="51390"/>
                </a:lnTo>
                <a:lnTo>
                  <a:pt x="42770" y="51380"/>
                </a:lnTo>
                <a:lnTo>
                  <a:pt x="42760" y="51380"/>
                </a:lnTo>
                <a:lnTo>
                  <a:pt x="42760" y="51370"/>
                </a:lnTo>
                <a:lnTo>
                  <a:pt x="42770" y="51370"/>
                </a:lnTo>
                <a:lnTo>
                  <a:pt x="42760" y="51370"/>
                </a:lnTo>
                <a:lnTo>
                  <a:pt x="42770" y="51360"/>
                </a:lnTo>
                <a:lnTo>
                  <a:pt x="42770" y="51350"/>
                </a:lnTo>
                <a:lnTo>
                  <a:pt x="42770" y="51340"/>
                </a:lnTo>
                <a:lnTo>
                  <a:pt x="42770" y="51330"/>
                </a:lnTo>
                <a:lnTo>
                  <a:pt x="42770" y="51320"/>
                </a:lnTo>
                <a:lnTo>
                  <a:pt x="42780" y="51320"/>
                </a:lnTo>
                <a:lnTo>
                  <a:pt x="42770" y="51310"/>
                </a:lnTo>
                <a:lnTo>
                  <a:pt x="42780" y="51310"/>
                </a:lnTo>
                <a:lnTo>
                  <a:pt x="42780" y="51300"/>
                </a:lnTo>
                <a:lnTo>
                  <a:pt x="42780" y="51290"/>
                </a:lnTo>
                <a:lnTo>
                  <a:pt x="42770" y="51290"/>
                </a:lnTo>
                <a:lnTo>
                  <a:pt x="42770" y="51280"/>
                </a:lnTo>
                <a:lnTo>
                  <a:pt x="42780" y="51280"/>
                </a:lnTo>
                <a:lnTo>
                  <a:pt x="42780" y="51270"/>
                </a:lnTo>
                <a:lnTo>
                  <a:pt x="42790" y="51270"/>
                </a:lnTo>
                <a:lnTo>
                  <a:pt x="42780" y="51270"/>
                </a:lnTo>
                <a:lnTo>
                  <a:pt x="42790" y="51270"/>
                </a:lnTo>
                <a:lnTo>
                  <a:pt x="42790" y="51260"/>
                </a:lnTo>
                <a:lnTo>
                  <a:pt x="42790" y="51250"/>
                </a:lnTo>
                <a:lnTo>
                  <a:pt x="42790" y="51240"/>
                </a:lnTo>
                <a:lnTo>
                  <a:pt x="42800" y="51240"/>
                </a:lnTo>
                <a:lnTo>
                  <a:pt x="42800" y="51230"/>
                </a:lnTo>
                <a:lnTo>
                  <a:pt x="42800" y="51220"/>
                </a:lnTo>
                <a:lnTo>
                  <a:pt x="42810" y="51220"/>
                </a:lnTo>
                <a:lnTo>
                  <a:pt x="42810" y="51210"/>
                </a:lnTo>
                <a:lnTo>
                  <a:pt x="42800" y="51210"/>
                </a:lnTo>
                <a:lnTo>
                  <a:pt x="42810" y="51210"/>
                </a:lnTo>
                <a:lnTo>
                  <a:pt x="42810" y="51200"/>
                </a:lnTo>
                <a:lnTo>
                  <a:pt x="42810" y="51190"/>
                </a:lnTo>
                <a:lnTo>
                  <a:pt x="42810" y="51180"/>
                </a:lnTo>
                <a:lnTo>
                  <a:pt x="42820" y="51180"/>
                </a:lnTo>
                <a:lnTo>
                  <a:pt x="42820" y="51170"/>
                </a:lnTo>
                <a:lnTo>
                  <a:pt x="42820" y="51160"/>
                </a:lnTo>
                <a:lnTo>
                  <a:pt x="42830" y="51160"/>
                </a:lnTo>
                <a:lnTo>
                  <a:pt x="42820" y="51160"/>
                </a:lnTo>
                <a:lnTo>
                  <a:pt x="42820" y="51150"/>
                </a:lnTo>
                <a:lnTo>
                  <a:pt x="42830" y="51150"/>
                </a:lnTo>
                <a:lnTo>
                  <a:pt x="42830" y="51140"/>
                </a:lnTo>
                <a:lnTo>
                  <a:pt x="42830" y="51130"/>
                </a:lnTo>
                <a:lnTo>
                  <a:pt x="42840" y="51130"/>
                </a:lnTo>
                <a:lnTo>
                  <a:pt x="42830" y="51130"/>
                </a:lnTo>
                <a:lnTo>
                  <a:pt x="42830" y="51120"/>
                </a:lnTo>
                <a:lnTo>
                  <a:pt x="42830" y="51110"/>
                </a:lnTo>
                <a:lnTo>
                  <a:pt x="42830" y="51100"/>
                </a:lnTo>
                <a:lnTo>
                  <a:pt x="42830" y="51090"/>
                </a:lnTo>
                <a:lnTo>
                  <a:pt x="42830" y="51080"/>
                </a:lnTo>
                <a:lnTo>
                  <a:pt x="42820" y="51080"/>
                </a:lnTo>
                <a:lnTo>
                  <a:pt x="42830" y="51080"/>
                </a:lnTo>
                <a:lnTo>
                  <a:pt x="42830" y="51070"/>
                </a:lnTo>
                <a:lnTo>
                  <a:pt x="42830" y="51060"/>
                </a:lnTo>
                <a:lnTo>
                  <a:pt x="42830" y="51050"/>
                </a:lnTo>
                <a:lnTo>
                  <a:pt x="42830" y="51040"/>
                </a:lnTo>
                <a:lnTo>
                  <a:pt x="42840" y="51040"/>
                </a:lnTo>
                <a:lnTo>
                  <a:pt x="42840" y="51030"/>
                </a:lnTo>
                <a:lnTo>
                  <a:pt x="42840" y="51020"/>
                </a:lnTo>
                <a:lnTo>
                  <a:pt x="42830" y="51020"/>
                </a:lnTo>
                <a:lnTo>
                  <a:pt x="42840" y="51020"/>
                </a:lnTo>
                <a:lnTo>
                  <a:pt x="42840" y="51010"/>
                </a:lnTo>
                <a:lnTo>
                  <a:pt x="42850" y="51010"/>
                </a:lnTo>
                <a:lnTo>
                  <a:pt x="42850" y="51000"/>
                </a:lnTo>
                <a:lnTo>
                  <a:pt x="42850" y="50990"/>
                </a:lnTo>
                <a:lnTo>
                  <a:pt x="42860" y="50990"/>
                </a:lnTo>
                <a:lnTo>
                  <a:pt x="42850" y="50990"/>
                </a:lnTo>
                <a:lnTo>
                  <a:pt x="42840" y="50990"/>
                </a:lnTo>
                <a:lnTo>
                  <a:pt x="42850" y="50990"/>
                </a:lnTo>
                <a:lnTo>
                  <a:pt x="42840" y="50990"/>
                </a:lnTo>
                <a:lnTo>
                  <a:pt x="42840" y="50980"/>
                </a:lnTo>
                <a:lnTo>
                  <a:pt x="42850" y="50980"/>
                </a:lnTo>
                <a:lnTo>
                  <a:pt x="42850" y="50970"/>
                </a:lnTo>
                <a:lnTo>
                  <a:pt x="42840" y="50970"/>
                </a:lnTo>
                <a:lnTo>
                  <a:pt x="42840" y="50960"/>
                </a:lnTo>
                <a:lnTo>
                  <a:pt x="42830" y="50960"/>
                </a:lnTo>
                <a:lnTo>
                  <a:pt x="42830" y="50950"/>
                </a:lnTo>
                <a:lnTo>
                  <a:pt x="42820" y="50950"/>
                </a:lnTo>
                <a:lnTo>
                  <a:pt x="42830" y="50950"/>
                </a:lnTo>
                <a:lnTo>
                  <a:pt x="42840" y="50950"/>
                </a:lnTo>
                <a:lnTo>
                  <a:pt x="42850" y="50940"/>
                </a:lnTo>
                <a:lnTo>
                  <a:pt x="42860" y="50950"/>
                </a:lnTo>
                <a:lnTo>
                  <a:pt x="42860" y="50940"/>
                </a:lnTo>
                <a:lnTo>
                  <a:pt x="42870" y="50940"/>
                </a:lnTo>
                <a:lnTo>
                  <a:pt x="42870" y="50930"/>
                </a:lnTo>
                <a:lnTo>
                  <a:pt x="42860" y="50930"/>
                </a:lnTo>
                <a:lnTo>
                  <a:pt x="42860" y="50920"/>
                </a:lnTo>
                <a:lnTo>
                  <a:pt x="42860" y="50910"/>
                </a:lnTo>
                <a:lnTo>
                  <a:pt x="42850" y="50910"/>
                </a:lnTo>
                <a:lnTo>
                  <a:pt x="42850" y="50900"/>
                </a:lnTo>
                <a:lnTo>
                  <a:pt x="42860" y="50900"/>
                </a:lnTo>
                <a:lnTo>
                  <a:pt x="42870" y="50900"/>
                </a:lnTo>
                <a:lnTo>
                  <a:pt x="42870" y="50890"/>
                </a:lnTo>
                <a:lnTo>
                  <a:pt x="42880" y="50890"/>
                </a:lnTo>
                <a:lnTo>
                  <a:pt x="42870" y="50890"/>
                </a:lnTo>
                <a:lnTo>
                  <a:pt x="42860" y="50890"/>
                </a:lnTo>
                <a:lnTo>
                  <a:pt x="42860" y="50880"/>
                </a:lnTo>
                <a:lnTo>
                  <a:pt x="42870" y="50880"/>
                </a:lnTo>
                <a:lnTo>
                  <a:pt x="42870" y="50870"/>
                </a:lnTo>
                <a:lnTo>
                  <a:pt x="42870" y="50860"/>
                </a:lnTo>
                <a:lnTo>
                  <a:pt x="42860" y="50860"/>
                </a:lnTo>
                <a:lnTo>
                  <a:pt x="42870" y="50860"/>
                </a:lnTo>
                <a:lnTo>
                  <a:pt x="42860" y="50860"/>
                </a:lnTo>
                <a:lnTo>
                  <a:pt x="42860" y="50850"/>
                </a:lnTo>
                <a:lnTo>
                  <a:pt x="42870" y="50850"/>
                </a:lnTo>
                <a:lnTo>
                  <a:pt x="42870" y="50840"/>
                </a:lnTo>
                <a:lnTo>
                  <a:pt x="42860" y="5084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60" y="50830"/>
                </a:lnTo>
                <a:lnTo>
                  <a:pt x="42860" y="50820"/>
                </a:lnTo>
                <a:lnTo>
                  <a:pt x="42850" y="50820"/>
                </a:lnTo>
                <a:lnTo>
                  <a:pt x="42850" y="50810"/>
                </a:lnTo>
                <a:lnTo>
                  <a:pt x="42840" y="50810"/>
                </a:lnTo>
                <a:lnTo>
                  <a:pt x="42850" y="50810"/>
                </a:lnTo>
                <a:lnTo>
                  <a:pt x="42850" y="50800"/>
                </a:lnTo>
                <a:lnTo>
                  <a:pt x="42860" y="50800"/>
                </a:lnTo>
                <a:lnTo>
                  <a:pt x="42860" y="50810"/>
                </a:lnTo>
                <a:lnTo>
                  <a:pt x="42860" y="50800"/>
                </a:lnTo>
                <a:lnTo>
                  <a:pt x="42860" y="50790"/>
                </a:lnTo>
                <a:lnTo>
                  <a:pt x="42860" y="50780"/>
                </a:lnTo>
                <a:lnTo>
                  <a:pt x="42860" y="50770"/>
                </a:lnTo>
                <a:lnTo>
                  <a:pt x="42850" y="50770"/>
                </a:lnTo>
                <a:lnTo>
                  <a:pt x="42850" y="50780"/>
                </a:lnTo>
                <a:lnTo>
                  <a:pt x="42840" y="50780"/>
                </a:lnTo>
                <a:lnTo>
                  <a:pt x="42840" y="50770"/>
                </a:lnTo>
                <a:lnTo>
                  <a:pt x="42840" y="50780"/>
                </a:lnTo>
                <a:lnTo>
                  <a:pt x="42830" y="50780"/>
                </a:lnTo>
                <a:lnTo>
                  <a:pt x="42830" y="50770"/>
                </a:lnTo>
                <a:lnTo>
                  <a:pt x="42820" y="50770"/>
                </a:lnTo>
                <a:lnTo>
                  <a:pt x="42830" y="50770"/>
                </a:lnTo>
                <a:lnTo>
                  <a:pt x="42830" y="50760"/>
                </a:lnTo>
                <a:lnTo>
                  <a:pt x="42820" y="50760"/>
                </a:lnTo>
                <a:lnTo>
                  <a:pt x="42820" y="50770"/>
                </a:lnTo>
                <a:lnTo>
                  <a:pt x="42820" y="50760"/>
                </a:lnTo>
                <a:lnTo>
                  <a:pt x="42810" y="50760"/>
                </a:lnTo>
                <a:lnTo>
                  <a:pt x="42810" y="50750"/>
                </a:lnTo>
                <a:lnTo>
                  <a:pt x="42820" y="50750"/>
                </a:lnTo>
                <a:lnTo>
                  <a:pt x="42820" y="50740"/>
                </a:lnTo>
                <a:lnTo>
                  <a:pt x="42830" y="50740"/>
                </a:lnTo>
                <a:lnTo>
                  <a:pt x="42830" y="50730"/>
                </a:lnTo>
                <a:lnTo>
                  <a:pt x="42830" y="50740"/>
                </a:lnTo>
                <a:lnTo>
                  <a:pt x="42820" y="50740"/>
                </a:lnTo>
                <a:lnTo>
                  <a:pt x="42820" y="50730"/>
                </a:lnTo>
                <a:lnTo>
                  <a:pt x="42830" y="50730"/>
                </a:lnTo>
                <a:lnTo>
                  <a:pt x="42820" y="50730"/>
                </a:lnTo>
                <a:lnTo>
                  <a:pt x="42820" y="50720"/>
                </a:lnTo>
                <a:lnTo>
                  <a:pt x="42810" y="50720"/>
                </a:lnTo>
                <a:lnTo>
                  <a:pt x="42810" y="50710"/>
                </a:lnTo>
                <a:lnTo>
                  <a:pt x="42820" y="50710"/>
                </a:lnTo>
                <a:lnTo>
                  <a:pt x="42830" y="50710"/>
                </a:lnTo>
                <a:lnTo>
                  <a:pt x="42840" y="50710"/>
                </a:lnTo>
                <a:lnTo>
                  <a:pt x="42840" y="50700"/>
                </a:lnTo>
                <a:lnTo>
                  <a:pt x="42850" y="50700"/>
                </a:lnTo>
                <a:lnTo>
                  <a:pt x="42850" y="50710"/>
                </a:lnTo>
                <a:lnTo>
                  <a:pt x="42860" y="50710"/>
                </a:lnTo>
                <a:lnTo>
                  <a:pt x="42870" y="50710"/>
                </a:lnTo>
                <a:lnTo>
                  <a:pt x="42860" y="50710"/>
                </a:lnTo>
                <a:lnTo>
                  <a:pt x="42860" y="50700"/>
                </a:lnTo>
                <a:lnTo>
                  <a:pt x="42850" y="50700"/>
                </a:lnTo>
                <a:lnTo>
                  <a:pt x="42860" y="50700"/>
                </a:lnTo>
                <a:lnTo>
                  <a:pt x="42850" y="50700"/>
                </a:lnTo>
                <a:lnTo>
                  <a:pt x="42850" y="50690"/>
                </a:lnTo>
                <a:lnTo>
                  <a:pt x="42850" y="50680"/>
                </a:lnTo>
                <a:lnTo>
                  <a:pt x="42840" y="50680"/>
                </a:lnTo>
                <a:lnTo>
                  <a:pt x="42850" y="50680"/>
                </a:lnTo>
                <a:lnTo>
                  <a:pt x="42860" y="50680"/>
                </a:lnTo>
                <a:lnTo>
                  <a:pt x="42870" y="50680"/>
                </a:lnTo>
                <a:lnTo>
                  <a:pt x="42870" y="50690"/>
                </a:lnTo>
                <a:lnTo>
                  <a:pt x="42880" y="50690"/>
                </a:lnTo>
                <a:lnTo>
                  <a:pt x="42880" y="50700"/>
                </a:lnTo>
                <a:lnTo>
                  <a:pt x="42890" y="50690"/>
                </a:lnTo>
                <a:lnTo>
                  <a:pt x="42900" y="50690"/>
                </a:lnTo>
                <a:lnTo>
                  <a:pt x="42900" y="50680"/>
                </a:lnTo>
                <a:lnTo>
                  <a:pt x="42900" y="50670"/>
                </a:lnTo>
                <a:lnTo>
                  <a:pt x="42900" y="50680"/>
                </a:lnTo>
                <a:lnTo>
                  <a:pt x="42890" y="50680"/>
                </a:lnTo>
                <a:lnTo>
                  <a:pt x="42890" y="50670"/>
                </a:lnTo>
                <a:lnTo>
                  <a:pt x="42880" y="50670"/>
                </a:lnTo>
                <a:lnTo>
                  <a:pt x="42880" y="50680"/>
                </a:lnTo>
                <a:lnTo>
                  <a:pt x="42890" y="50680"/>
                </a:lnTo>
                <a:lnTo>
                  <a:pt x="42880" y="50680"/>
                </a:lnTo>
                <a:lnTo>
                  <a:pt x="42870" y="50680"/>
                </a:lnTo>
                <a:lnTo>
                  <a:pt x="42870" y="50670"/>
                </a:lnTo>
                <a:lnTo>
                  <a:pt x="42880" y="50670"/>
                </a:lnTo>
                <a:lnTo>
                  <a:pt x="42880" y="50660"/>
                </a:lnTo>
                <a:lnTo>
                  <a:pt x="42890" y="50660"/>
                </a:lnTo>
                <a:lnTo>
                  <a:pt x="42880" y="50660"/>
                </a:lnTo>
                <a:lnTo>
                  <a:pt x="42880" y="50650"/>
                </a:lnTo>
                <a:lnTo>
                  <a:pt x="42870" y="50650"/>
                </a:lnTo>
                <a:lnTo>
                  <a:pt x="42860" y="50650"/>
                </a:lnTo>
                <a:lnTo>
                  <a:pt x="42860" y="50640"/>
                </a:lnTo>
                <a:lnTo>
                  <a:pt x="42860" y="50650"/>
                </a:lnTo>
                <a:lnTo>
                  <a:pt x="42870" y="50650"/>
                </a:lnTo>
                <a:lnTo>
                  <a:pt x="42870" y="50640"/>
                </a:lnTo>
                <a:lnTo>
                  <a:pt x="42860" y="50640"/>
                </a:lnTo>
                <a:lnTo>
                  <a:pt x="42850" y="50640"/>
                </a:lnTo>
                <a:lnTo>
                  <a:pt x="42860" y="50640"/>
                </a:lnTo>
                <a:lnTo>
                  <a:pt x="42860" y="50650"/>
                </a:lnTo>
                <a:lnTo>
                  <a:pt x="42850" y="50650"/>
                </a:lnTo>
                <a:lnTo>
                  <a:pt x="42840" y="50650"/>
                </a:lnTo>
                <a:lnTo>
                  <a:pt x="42830" y="50650"/>
                </a:lnTo>
                <a:lnTo>
                  <a:pt x="42830" y="50640"/>
                </a:lnTo>
                <a:lnTo>
                  <a:pt x="42820" y="50640"/>
                </a:lnTo>
                <a:lnTo>
                  <a:pt x="42820" y="50630"/>
                </a:lnTo>
                <a:lnTo>
                  <a:pt x="42830" y="50630"/>
                </a:lnTo>
                <a:lnTo>
                  <a:pt x="42830" y="50620"/>
                </a:lnTo>
                <a:lnTo>
                  <a:pt x="42820" y="50620"/>
                </a:lnTo>
                <a:lnTo>
                  <a:pt x="42810" y="50620"/>
                </a:lnTo>
                <a:lnTo>
                  <a:pt x="42800" y="50620"/>
                </a:lnTo>
                <a:lnTo>
                  <a:pt x="42800" y="50610"/>
                </a:lnTo>
                <a:lnTo>
                  <a:pt x="42800" y="50600"/>
                </a:lnTo>
                <a:lnTo>
                  <a:pt x="42810" y="50600"/>
                </a:lnTo>
                <a:lnTo>
                  <a:pt x="42800" y="50600"/>
                </a:lnTo>
                <a:lnTo>
                  <a:pt x="42800" y="50590"/>
                </a:lnTo>
                <a:lnTo>
                  <a:pt x="42800" y="50600"/>
                </a:lnTo>
                <a:lnTo>
                  <a:pt x="42800" y="50590"/>
                </a:lnTo>
                <a:lnTo>
                  <a:pt x="42790" y="50590"/>
                </a:lnTo>
                <a:lnTo>
                  <a:pt x="42790" y="50580"/>
                </a:lnTo>
                <a:lnTo>
                  <a:pt x="42790" y="50570"/>
                </a:lnTo>
                <a:lnTo>
                  <a:pt x="42790" y="50560"/>
                </a:lnTo>
                <a:lnTo>
                  <a:pt x="42800" y="50560"/>
                </a:lnTo>
                <a:lnTo>
                  <a:pt x="42800" y="50570"/>
                </a:lnTo>
                <a:lnTo>
                  <a:pt x="42800" y="50560"/>
                </a:lnTo>
                <a:lnTo>
                  <a:pt x="42810" y="50560"/>
                </a:lnTo>
                <a:lnTo>
                  <a:pt x="42810" y="50570"/>
                </a:lnTo>
                <a:lnTo>
                  <a:pt x="42810" y="50560"/>
                </a:lnTo>
                <a:lnTo>
                  <a:pt x="42810" y="50570"/>
                </a:lnTo>
                <a:lnTo>
                  <a:pt x="42810" y="50560"/>
                </a:lnTo>
                <a:lnTo>
                  <a:pt x="42820" y="50560"/>
                </a:lnTo>
                <a:lnTo>
                  <a:pt x="42830" y="50560"/>
                </a:lnTo>
                <a:lnTo>
                  <a:pt x="42830" y="50550"/>
                </a:lnTo>
                <a:lnTo>
                  <a:pt x="42830" y="50560"/>
                </a:lnTo>
                <a:lnTo>
                  <a:pt x="42840" y="50550"/>
                </a:lnTo>
                <a:lnTo>
                  <a:pt x="42840" y="50560"/>
                </a:lnTo>
                <a:lnTo>
                  <a:pt x="42840" y="50550"/>
                </a:lnTo>
                <a:lnTo>
                  <a:pt x="42850" y="50550"/>
                </a:lnTo>
                <a:lnTo>
                  <a:pt x="42850" y="50540"/>
                </a:lnTo>
                <a:lnTo>
                  <a:pt x="42860" y="50540"/>
                </a:lnTo>
                <a:lnTo>
                  <a:pt x="42870" y="50540"/>
                </a:lnTo>
                <a:lnTo>
                  <a:pt x="42860" y="50530"/>
                </a:lnTo>
                <a:lnTo>
                  <a:pt x="42850" y="50530"/>
                </a:lnTo>
                <a:lnTo>
                  <a:pt x="42850" y="50520"/>
                </a:lnTo>
                <a:lnTo>
                  <a:pt x="42860" y="50520"/>
                </a:lnTo>
                <a:lnTo>
                  <a:pt x="42850" y="50520"/>
                </a:lnTo>
                <a:lnTo>
                  <a:pt x="42840" y="50520"/>
                </a:lnTo>
                <a:lnTo>
                  <a:pt x="42830" y="50520"/>
                </a:lnTo>
                <a:lnTo>
                  <a:pt x="42830" y="50510"/>
                </a:lnTo>
                <a:lnTo>
                  <a:pt x="42840" y="50510"/>
                </a:lnTo>
                <a:lnTo>
                  <a:pt x="42840" y="50500"/>
                </a:lnTo>
                <a:lnTo>
                  <a:pt x="42830" y="50500"/>
                </a:lnTo>
                <a:lnTo>
                  <a:pt x="42840" y="50500"/>
                </a:lnTo>
                <a:lnTo>
                  <a:pt x="42830" y="50500"/>
                </a:lnTo>
                <a:lnTo>
                  <a:pt x="42830" y="50490"/>
                </a:lnTo>
                <a:lnTo>
                  <a:pt x="42830" y="50480"/>
                </a:lnTo>
                <a:lnTo>
                  <a:pt x="42830" y="50470"/>
                </a:lnTo>
                <a:lnTo>
                  <a:pt x="42840" y="50470"/>
                </a:lnTo>
                <a:lnTo>
                  <a:pt x="42840" y="50460"/>
                </a:lnTo>
                <a:lnTo>
                  <a:pt x="42830" y="50460"/>
                </a:lnTo>
                <a:lnTo>
                  <a:pt x="42820" y="50460"/>
                </a:lnTo>
                <a:lnTo>
                  <a:pt x="42810" y="50450"/>
                </a:lnTo>
                <a:lnTo>
                  <a:pt x="42810" y="50440"/>
                </a:lnTo>
                <a:lnTo>
                  <a:pt x="42820" y="50440"/>
                </a:lnTo>
                <a:lnTo>
                  <a:pt x="42830" y="50440"/>
                </a:lnTo>
                <a:lnTo>
                  <a:pt x="42830" y="50430"/>
                </a:lnTo>
                <a:lnTo>
                  <a:pt x="42840" y="50430"/>
                </a:lnTo>
                <a:lnTo>
                  <a:pt x="42830" y="50430"/>
                </a:lnTo>
                <a:lnTo>
                  <a:pt x="42830" y="50420"/>
                </a:lnTo>
                <a:lnTo>
                  <a:pt x="42830" y="50430"/>
                </a:lnTo>
                <a:lnTo>
                  <a:pt x="42820" y="50430"/>
                </a:lnTo>
                <a:lnTo>
                  <a:pt x="42810" y="50430"/>
                </a:lnTo>
                <a:lnTo>
                  <a:pt x="42810" y="50420"/>
                </a:lnTo>
                <a:lnTo>
                  <a:pt x="42800" y="50420"/>
                </a:lnTo>
                <a:lnTo>
                  <a:pt x="42790" y="50410"/>
                </a:lnTo>
                <a:lnTo>
                  <a:pt x="42790" y="50420"/>
                </a:lnTo>
                <a:lnTo>
                  <a:pt x="42780" y="50410"/>
                </a:lnTo>
                <a:lnTo>
                  <a:pt x="42770" y="50410"/>
                </a:lnTo>
                <a:lnTo>
                  <a:pt x="42760" y="50410"/>
                </a:lnTo>
                <a:lnTo>
                  <a:pt x="42750" y="50410"/>
                </a:lnTo>
                <a:lnTo>
                  <a:pt x="42740" y="50400"/>
                </a:lnTo>
                <a:lnTo>
                  <a:pt x="42750" y="50400"/>
                </a:lnTo>
                <a:lnTo>
                  <a:pt x="42760" y="50400"/>
                </a:lnTo>
                <a:lnTo>
                  <a:pt x="42750" y="50400"/>
                </a:lnTo>
                <a:lnTo>
                  <a:pt x="42750" y="50390"/>
                </a:lnTo>
                <a:lnTo>
                  <a:pt x="42750" y="50380"/>
                </a:lnTo>
                <a:lnTo>
                  <a:pt x="42740" y="50380"/>
                </a:lnTo>
                <a:lnTo>
                  <a:pt x="42740" y="50370"/>
                </a:lnTo>
                <a:lnTo>
                  <a:pt x="42750" y="50370"/>
                </a:lnTo>
                <a:lnTo>
                  <a:pt x="42740" y="50370"/>
                </a:lnTo>
                <a:lnTo>
                  <a:pt x="42730" y="50370"/>
                </a:lnTo>
                <a:lnTo>
                  <a:pt x="42730" y="50380"/>
                </a:lnTo>
                <a:lnTo>
                  <a:pt x="42720" y="50380"/>
                </a:lnTo>
                <a:lnTo>
                  <a:pt x="42720" y="50370"/>
                </a:lnTo>
                <a:lnTo>
                  <a:pt x="42710" y="50370"/>
                </a:lnTo>
                <a:lnTo>
                  <a:pt x="42710" y="50380"/>
                </a:lnTo>
                <a:lnTo>
                  <a:pt x="42710" y="50370"/>
                </a:lnTo>
                <a:lnTo>
                  <a:pt x="42710" y="50360"/>
                </a:lnTo>
                <a:lnTo>
                  <a:pt x="42700" y="50350"/>
                </a:lnTo>
                <a:lnTo>
                  <a:pt x="42690" y="50340"/>
                </a:lnTo>
                <a:lnTo>
                  <a:pt x="42690" y="50350"/>
                </a:lnTo>
                <a:lnTo>
                  <a:pt x="42690" y="50340"/>
                </a:lnTo>
                <a:lnTo>
                  <a:pt x="42680" y="50340"/>
                </a:lnTo>
                <a:lnTo>
                  <a:pt x="42680" y="50330"/>
                </a:lnTo>
                <a:lnTo>
                  <a:pt x="42670" y="50330"/>
                </a:lnTo>
                <a:lnTo>
                  <a:pt x="42670" y="50340"/>
                </a:lnTo>
                <a:lnTo>
                  <a:pt x="42670" y="50330"/>
                </a:lnTo>
                <a:lnTo>
                  <a:pt x="42660" y="50330"/>
                </a:lnTo>
                <a:lnTo>
                  <a:pt x="42660" y="50320"/>
                </a:lnTo>
                <a:lnTo>
                  <a:pt x="42670" y="50320"/>
                </a:lnTo>
                <a:lnTo>
                  <a:pt x="42670" y="50330"/>
                </a:lnTo>
                <a:lnTo>
                  <a:pt x="42680" y="50330"/>
                </a:lnTo>
                <a:lnTo>
                  <a:pt x="42680" y="50320"/>
                </a:lnTo>
                <a:lnTo>
                  <a:pt x="42690" y="50320"/>
                </a:lnTo>
                <a:lnTo>
                  <a:pt x="42690" y="50310"/>
                </a:lnTo>
                <a:lnTo>
                  <a:pt x="42700" y="50310"/>
                </a:lnTo>
                <a:lnTo>
                  <a:pt x="42700" y="50300"/>
                </a:lnTo>
                <a:lnTo>
                  <a:pt x="42700" y="50290"/>
                </a:lnTo>
                <a:lnTo>
                  <a:pt x="42690" y="50290"/>
                </a:lnTo>
                <a:lnTo>
                  <a:pt x="42700" y="50280"/>
                </a:lnTo>
                <a:lnTo>
                  <a:pt x="42700" y="50270"/>
                </a:lnTo>
                <a:lnTo>
                  <a:pt x="42700" y="50260"/>
                </a:lnTo>
                <a:lnTo>
                  <a:pt x="42690" y="50260"/>
                </a:lnTo>
                <a:lnTo>
                  <a:pt x="42690" y="50250"/>
                </a:lnTo>
                <a:lnTo>
                  <a:pt x="42680" y="50250"/>
                </a:lnTo>
                <a:lnTo>
                  <a:pt x="42680" y="50240"/>
                </a:lnTo>
                <a:lnTo>
                  <a:pt x="42670" y="50240"/>
                </a:lnTo>
                <a:lnTo>
                  <a:pt x="42670" y="50230"/>
                </a:lnTo>
                <a:lnTo>
                  <a:pt x="42660" y="50230"/>
                </a:lnTo>
                <a:lnTo>
                  <a:pt x="42660" y="50220"/>
                </a:lnTo>
                <a:lnTo>
                  <a:pt x="42670" y="50220"/>
                </a:lnTo>
                <a:lnTo>
                  <a:pt x="42680" y="50210"/>
                </a:lnTo>
                <a:lnTo>
                  <a:pt x="42670" y="50210"/>
                </a:lnTo>
                <a:lnTo>
                  <a:pt x="42670" y="50200"/>
                </a:lnTo>
                <a:lnTo>
                  <a:pt x="42660" y="50200"/>
                </a:lnTo>
                <a:lnTo>
                  <a:pt x="42670" y="50200"/>
                </a:lnTo>
                <a:lnTo>
                  <a:pt x="42670" y="50190"/>
                </a:lnTo>
                <a:lnTo>
                  <a:pt x="42680" y="50190"/>
                </a:lnTo>
                <a:lnTo>
                  <a:pt x="42690" y="50190"/>
                </a:lnTo>
                <a:lnTo>
                  <a:pt x="42690" y="50180"/>
                </a:lnTo>
                <a:lnTo>
                  <a:pt x="42700" y="50180"/>
                </a:lnTo>
                <a:lnTo>
                  <a:pt x="42700" y="50170"/>
                </a:lnTo>
                <a:lnTo>
                  <a:pt x="42710" y="50170"/>
                </a:lnTo>
                <a:lnTo>
                  <a:pt x="42710" y="50160"/>
                </a:lnTo>
                <a:lnTo>
                  <a:pt x="42720" y="50160"/>
                </a:lnTo>
                <a:lnTo>
                  <a:pt x="42730" y="50160"/>
                </a:lnTo>
                <a:lnTo>
                  <a:pt x="42730" y="50150"/>
                </a:lnTo>
                <a:lnTo>
                  <a:pt x="42720" y="50150"/>
                </a:lnTo>
                <a:lnTo>
                  <a:pt x="42720" y="50140"/>
                </a:lnTo>
                <a:lnTo>
                  <a:pt x="42710" y="50140"/>
                </a:lnTo>
                <a:lnTo>
                  <a:pt x="42700" y="50140"/>
                </a:lnTo>
                <a:lnTo>
                  <a:pt x="42700" y="50150"/>
                </a:lnTo>
                <a:lnTo>
                  <a:pt x="42690" y="50150"/>
                </a:lnTo>
                <a:lnTo>
                  <a:pt x="42680" y="50150"/>
                </a:lnTo>
                <a:lnTo>
                  <a:pt x="42670" y="50160"/>
                </a:lnTo>
                <a:lnTo>
                  <a:pt x="42660" y="50160"/>
                </a:lnTo>
                <a:lnTo>
                  <a:pt x="42650" y="50160"/>
                </a:lnTo>
                <a:lnTo>
                  <a:pt x="42650" y="50170"/>
                </a:lnTo>
                <a:lnTo>
                  <a:pt x="42640" y="50170"/>
                </a:lnTo>
                <a:lnTo>
                  <a:pt x="42640" y="50180"/>
                </a:lnTo>
                <a:lnTo>
                  <a:pt x="42630" y="50180"/>
                </a:lnTo>
                <a:lnTo>
                  <a:pt x="42630" y="50170"/>
                </a:lnTo>
                <a:lnTo>
                  <a:pt x="42620" y="50170"/>
                </a:lnTo>
                <a:lnTo>
                  <a:pt x="42620" y="50160"/>
                </a:lnTo>
                <a:lnTo>
                  <a:pt x="42630" y="50160"/>
                </a:lnTo>
                <a:lnTo>
                  <a:pt x="42620" y="50150"/>
                </a:lnTo>
                <a:lnTo>
                  <a:pt x="42620" y="50160"/>
                </a:lnTo>
                <a:lnTo>
                  <a:pt x="42610" y="50160"/>
                </a:lnTo>
                <a:lnTo>
                  <a:pt x="42610" y="50170"/>
                </a:lnTo>
                <a:lnTo>
                  <a:pt x="42600" y="50170"/>
                </a:lnTo>
                <a:lnTo>
                  <a:pt x="42610" y="50170"/>
                </a:lnTo>
                <a:lnTo>
                  <a:pt x="42600" y="50170"/>
                </a:lnTo>
                <a:lnTo>
                  <a:pt x="42600" y="50160"/>
                </a:lnTo>
                <a:lnTo>
                  <a:pt x="42600" y="50150"/>
                </a:lnTo>
                <a:lnTo>
                  <a:pt x="42610" y="50150"/>
                </a:lnTo>
                <a:lnTo>
                  <a:pt x="42610" y="50140"/>
                </a:lnTo>
                <a:lnTo>
                  <a:pt x="42600" y="50140"/>
                </a:lnTo>
                <a:lnTo>
                  <a:pt x="42590" y="50140"/>
                </a:lnTo>
                <a:lnTo>
                  <a:pt x="42580" y="50140"/>
                </a:lnTo>
                <a:lnTo>
                  <a:pt x="42570" y="50140"/>
                </a:lnTo>
                <a:lnTo>
                  <a:pt x="42570" y="50130"/>
                </a:lnTo>
                <a:lnTo>
                  <a:pt x="42560" y="50130"/>
                </a:lnTo>
                <a:lnTo>
                  <a:pt x="42550" y="50130"/>
                </a:lnTo>
                <a:lnTo>
                  <a:pt x="42540" y="50130"/>
                </a:lnTo>
                <a:lnTo>
                  <a:pt x="42540" y="50120"/>
                </a:lnTo>
                <a:lnTo>
                  <a:pt x="42540" y="50130"/>
                </a:lnTo>
                <a:lnTo>
                  <a:pt x="42530" y="50130"/>
                </a:lnTo>
                <a:lnTo>
                  <a:pt x="42530" y="50120"/>
                </a:lnTo>
                <a:lnTo>
                  <a:pt x="42530" y="50130"/>
                </a:lnTo>
                <a:lnTo>
                  <a:pt x="42530" y="50120"/>
                </a:lnTo>
                <a:lnTo>
                  <a:pt x="42530" y="50110"/>
                </a:lnTo>
                <a:lnTo>
                  <a:pt x="42540" y="50110"/>
                </a:lnTo>
                <a:lnTo>
                  <a:pt x="42550" y="50110"/>
                </a:lnTo>
                <a:lnTo>
                  <a:pt x="42560" y="50110"/>
                </a:lnTo>
                <a:lnTo>
                  <a:pt x="42570" y="50110"/>
                </a:lnTo>
                <a:lnTo>
                  <a:pt x="42580" y="50110"/>
                </a:lnTo>
                <a:lnTo>
                  <a:pt x="42580" y="50100"/>
                </a:lnTo>
                <a:lnTo>
                  <a:pt x="42570" y="50100"/>
                </a:lnTo>
                <a:lnTo>
                  <a:pt x="42580" y="50100"/>
                </a:lnTo>
                <a:lnTo>
                  <a:pt x="42590" y="50100"/>
                </a:lnTo>
                <a:lnTo>
                  <a:pt x="42590" y="50110"/>
                </a:lnTo>
                <a:lnTo>
                  <a:pt x="42600" y="50110"/>
                </a:lnTo>
                <a:lnTo>
                  <a:pt x="42600" y="50100"/>
                </a:lnTo>
                <a:lnTo>
                  <a:pt x="42610" y="50100"/>
                </a:lnTo>
                <a:lnTo>
                  <a:pt x="42610" y="50110"/>
                </a:lnTo>
                <a:lnTo>
                  <a:pt x="42620" y="50110"/>
                </a:lnTo>
                <a:lnTo>
                  <a:pt x="42630" y="50110"/>
                </a:lnTo>
                <a:lnTo>
                  <a:pt x="42630" y="50100"/>
                </a:lnTo>
                <a:lnTo>
                  <a:pt x="42640" y="50100"/>
                </a:lnTo>
                <a:lnTo>
                  <a:pt x="42640" y="50090"/>
                </a:lnTo>
                <a:lnTo>
                  <a:pt x="42630" y="50090"/>
                </a:lnTo>
                <a:lnTo>
                  <a:pt x="42630" y="50080"/>
                </a:lnTo>
                <a:lnTo>
                  <a:pt x="42640" y="50080"/>
                </a:lnTo>
                <a:lnTo>
                  <a:pt x="42650" y="50080"/>
                </a:lnTo>
                <a:lnTo>
                  <a:pt x="42650" y="50070"/>
                </a:lnTo>
                <a:lnTo>
                  <a:pt x="42660" y="50070"/>
                </a:lnTo>
                <a:lnTo>
                  <a:pt x="42670" y="50070"/>
                </a:lnTo>
                <a:lnTo>
                  <a:pt x="42670" y="50080"/>
                </a:lnTo>
                <a:lnTo>
                  <a:pt x="42680" y="50080"/>
                </a:lnTo>
                <a:lnTo>
                  <a:pt x="42690" y="50080"/>
                </a:lnTo>
                <a:lnTo>
                  <a:pt x="42700" y="50080"/>
                </a:lnTo>
                <a:lnTo>
                  <a:pt x="42700" y="50090"/>
                </a:lnTo>
                <a:lnTo>
                  <a:pt x="42710" y="50080"/>
                </a:lnTo>
                <a:lnTo>
                  <a:pt x="42720" y="50080"/>
                </a:lnTo>
                <a:lnTo>
                  <a:pt x="42730" y="50080"/>
                </a:lnTo>
                <a:lnTo>
                  <a:pt x="42740" y="50080"/>
                </a:lnTo>
                <a:lnTo>
                  <a:pt x="42750" y="50080"/>
                </a:lnTo>
                <a:lnTo>
                  <a:pt x="42750" y="50090"/>
                </a:lnTo>
                <a:lnTo>
                  <a:pt x="42760" y="50090"/>
                </a:lnTo>
                <a:lnTo>
                  <a:pt x="42760" y="50100"/>
                </a:lnTo>
                <a:lnTo>
                  <a:pt x="42770" y="50100"/>
                </a:lnTo>
                <a:lnTo>
                  <a:pt x="42780" y="50100"/>
                </a:lnTo>
                <a:lnTo>
                  <a:pt x="42780" y="50090"/>
                </a:lnTo>
                <a:lnTo>
                  <a:pt x="42770" y="50090"/>
                </a:lnTo>
                <a:lnTo>
                  <a:pt x="42770" y="50080"/>
                </a:lnTo>
                <a:lnTo>
                  <a:pt x="42760" y="50080"/>
                </a:lnTo>
                <a:lnTo>
                  <a:pt x="42770" y="50070"/>
                </a:lnTo>
                <a:lnTo>
                  <a:pt x="42770" y="50060"/>
                </a:lnTo>
                <a:lnTo>
                  <a:pt x="42770" y="50070"/>
                </a:lnTo>
                <a:lnTo>
                  <a:pt x="42780" y="50070"/>
                </a:lnTo>
                <a:lnTo>
                  <a:pt x="42780" y="50060"/>
                </a:lnTo>
                <a:lnTo>
                  <a:pt x="42780" y="50050"/>
                </a:lnTo>
                <a:lnTo>
                  <a:pt x="42790" y="50050"/>
                </a:lnTo>
                <a:lnTo>
                  <a:pt x="42790" y="50060"/>
                </a:lnTo>
                <a:lnTo>
                  <a:pt x="42790" y="50050"/>
                </a:lnTo>
                <a:lnTo>
                  <a:pt x="42790" y="50040"/>
                </a:lnTo>
                <a:lnTo>
                  <a:pt x="42800" y="50040"/>
                </a:lnTo>
                <a:lnTo>
                  <a:pt x="42790" y="50040"/>
                </a:lnTo>
                <a:lnTo>
                  <a:pt x="42790" y="50030"/>
                </a:lnTo>
                <a:lnTo>
                  <a:pt x="42780" y="50030"/>
                </a:lnTo>
                <a:lnTo>
                  <a:pt x="42780" y="50020"/>
                </a:lnTo>
                <a:lnTo>
                  <a:pt x="42790" y="50020"/>
                </a:lnTo>
                <a:lnTo>
                  <a:pt x="42800" y="50020"/>
                </a:lnTo>
                <a:lnTo>
                  <a:pt x="42790" y="50020"/>
                </a:lnTo>
                <a:lnTo>
                  <a:pt x="42790" y="50010"/>
                </a:lnTo>
                <a:lnTo>
                  <a:pt x="42780" y="50000"/>
                </a:lnTo>
                <a:lnTo>
                  <a:pt x="42780" y="49990"/>
                </a:lnTo>
                <a:lnTo>
                  <a:pt x="42790" y="49990"/>
                </a:lnTo>
                <a:lnTo>
                  <a:pt x="42790" y="49980"/>
                </a:lnTo>
                <a:lnTo>
                  <a:pt x="42790" y="49970"/>
                </a:lnTo>
                <a:lnTo>
                  <a:pt x="42790" y="49960"/>
                </a:lnTo>
                <a:lnTo>
                  <a:pt x="42790" y="49950"/>
                </a:lnTo>
                <a:lnTo>
                  <a:pt x="42790" y="49940"/>
                </a:lnTo>
                <a:lnTo>
                  <a:pt x="42790" y="49930"/>
                </a:lnTo>
                <a:lnTo>
                  <a:pt x="42800" y="49930"/>
                </a:lnTo>
                <a:lnTo>
                  <a:pt x="42790" y="49920"/>
                </a:lnTo>
                <a:lnTo>
                  <a:pt x="42790" y="49910"/>
                </a:lnTo>
                <a:lnTo>
                  <a:pt x="42800" y="49910"/>
                </a:lnTo>
                <a:lnTo>
                  <a:pt x="42800" y="49900"/>
                </a:lnTo>
                <a:lnTo>
                  <a:pt x="42810" y="49900"/>
                </a:lnTo>
                <a:lnTo>
                  <a:pt x="42810" y="49890"/>
                </a:lnTo>
                <a:lnTo>
                  <a:pt x="42810" y="49880"/>
                </a:lnTo>
                <a:lnTo>
                  <a:pt x="42810" y="49870"/>
                </a:lnTo>
                <a:lnTo>
                  <a:pt x="42810" y="49860"/>
                </a:lnTo>
                <a:lnTo>
                  <a:pt x="42820" y="49860"/>
                </a:lnTo>
                <a:lnTo>
                  <a:pt x="42820" y="49850"/>
                </a:lnTo>
                <a:lnTo>
                  <a:pt x="42820" y="49840"/>
                </a:lnTo>
                <a:lnTo>
                  <a:pt x="42820" y="49830"/>
                </a:lnTo>
                <a:lnTo>
                  <a:pt x="42830" y="49830"/>
                </a:lnTo>
                <a:lnTo>
                  <a:pt x="42830" y="49820"/>
                </a:lnTo>
                <a:lnTo>
                  <a:pt x="42830" y="49810"/>
                </a:lnTo>
                <a:lnTo>
                  <a:pt x="42830" y="49800"/>
                </a:lnTo>
                <a:lnTo>
                  <a:pt x="42830" y="49790"/>
                </a:lnTo>
                <a:lnTo>
                  <a:pt x="42830" y="49780"/>
                </a:lnTo>
                <a:lnTo>
                  <a:pt x="42830" y="49770"/>
                </a:lnTo>
                <a:lnTo>
                  <a:pt x="42840" y="49770"/>
                </a:lnTo>
                <a:lnTo>
                  <a:pt x="42840" y="49760"/>
                </a:lnTo>
                <a:lnTo>
                  <a:pt x="42840" y="49750"/>
                </a:lnTo>
                <a:lnTo>
                  <a:pt x="42850" y="49750"/>
                </a:lnTo>
                <a:lnTo>
                  <a:pt x="42850" y="49740"/>
                </a:lnTo>
                <a:lnTo>
                  <a:pt x="42860" y="49740"/>
                </a:lnTo>
                <a:lnTo>
                  <a:pt x="42860" y="49750"/>
                </a:lnTo>
                <a:lnTo>
                  <a:pt x="42860" y="49740"/>
                </a:lnTo>
                <a:lnTo>
                  <a:pt x="42850" y="49740"/>
                </a:lnTo>
                <a:lnTo>
                  <a:pt x="42850" y="49730"/>
                </a:lnTo>
                <a:lnTo>
                  <a:pt x="42840" y="49730"/>
                </a:lnTo>
                <a:lnTo>
                  <a:pt x="42840" y="49720"/>
                </a:lnTo>
                <a:lnTo>
                  <a:pt x="42830" y="49720"/>
                </a:lnTo>
                <a:lnTo>
                  <a:pt x="42830" y="49710"/>
                </a:lnTo>
                <a:lnTo>
                  <a:pt x="42820" y="49710"/>
                </a:lnTo>
                <a:lnTo>
                  <a:pt x="42820" y="49700"/>
                </a:lnTo>
                <a:lnTo>
                  <a:pt x="42810" y="49700"/>
                </a:lnTo>
                <a:lnTo>
                  <a:pt x="42810" y="49690"/>
                </a:lnTo>
                <a:lnTo>
                  <a:pt x="42820" y="49690"/>
                </a:lnTo>
                <a:lnTo>
                  <a:pt x="42820" y="49680"/>
                </a:lnTo>
                <a:lnTo>
                  <a:pt x="42830" y="49680"/>
                </a:lnTo>
                <a:lnTo>
                  <a:pt x="42820" y="49680"/>
                </a:lnTo>
                <a:lnTo>
                  <a:pt x="42820" y="49670"/>
                </a:lnTo>
                <a:lnTo>
                  <a:pt x="42810" y="49670"/>
                </a:lnTo>
                <a:lnTo>
                  <a:pt x="42820" y="49670"/>
                </a:lnTo>
                <a:lnTo>
                  <a:pt x="42820" y="49660"/>
                </a:lnTo>
                <a:lnTo>
                  <a:pt x="42810" y="49660"/>
                </a:lnTo>
                <a:lnTo>
                  <a:pt x="42810" y="49650"/>
                </a:lnTo>
                <a:lnTo>
                  <a:pt x="42800" y="49650"/>
                </a:lnTo>
                <a:lnTo>
                  <a:pt x="42810" y="49660"/>
                </a:lnTo>
                <a:lnTo>
                  <a:pt x="42800" y="49660"/>
                </a:lnTo>
                <a:lnTo>
                  <a:pt x="42790" y="49660"/>
                </a:lnTo>
                <a:lnTo>
                  <a:pt x="42790" y="49650"/>
                </a:lnTo>
                <a:lnTo>
                  <a:pt x="42780" y="49650"/>
                </a:lnTo>
                <a:lnTo>
                  <a:pt x="42770" y="49650"/>
                </a:lnTo>
                <a:lnTo>
                  <a:pt x="42770" y="49660"/>
                </a:lnTo>
                <a:lnTo>
                  <a:pt x="42760" y="49660"/>
                </a:lnTo>
                <a:lnTo>
                  <a:pt x="42750" y="49660"/>
                </a:lnTo>
                <a:lnTo>
                  <a:pt x="42740" y="49660"/>
                </a:lnTo>
                <a:lnTo>
                  <a:pt x="42750" y="49660"/>
                </a:lnTo>
                <a:lnTo>
                  <a:pt x="42760" y="49660"/>
                </a:lnTo>
                <a:lnTo>
                  <a:pt x="42760" y="49650"/>
                </a:lnTo>
                <a:lnTo>
                  <a:pt x="42770" y="49650"/>
                </a:lnTo>
                <a:lnTo>
                  <a:pt x="42780" y="49650"/>
                </a:lnTo>
                <a:lnTo>
                  <a:pt x="42790" y="49650"/>
                </a:lnTo>
                <a:lnTo>
                  <a:pt x="42800" y="49650"/>
                </a:lnTo>
                <a:lnTo>
                  <a:pt x="42810" y="49650"/>
                </a:lnTo>
                <a:lnTo>
                  <a:pt x="42820" y="49650"/>
                </a:lnTo>
                <a:lnTo>
                  <a:pt x="42810" y="49650"/>
                </a:lnTo>
                <a:lnTo>
                  <a:pt x="42810" y="49640"/>
                </a:lnTo>
                <a:lnTo>
                  <a:pt x="42800" y="49640"/>
                </a:lnTo>
                <a:lnTo>
                  <a:pt x="42790" y="49640"/>
                </a:lnTo>
                <a:lnTo>
                  <a:pt x="42780" y="49640"/>
                </a:lnTo>
                <a:lnTo>
                  <a:pt x="42780" y="49650"/>
                </a:lnTo>
                <a:lnTo>
                  <a:pt x="42780" y="49640"/>
                </a:lnTo>
                <a:lnTo>
                  <a:pt x="42770" y="49650"/>
                </a:lnTo>
                <a:lnTo>
                  <a:pt x="42760" y="49650"/>
                </a:lnTo>
                <a:lnTo>
                  <a:pt x="42770" y="49650"/>
                </a:lnTo>
                <a:lnTo>
                  <a:pt x="42770" y="49640"/>
                </a:lnTo>
                <a:lnTo>
                  <a:pt x="42780" y="49640"/>
                </a:lnTo>
                <a:lnTo>
                  <a:pt x="42790" y="49640"/>
                </a:lnTo>
                <a:lnTo>
                  <a:pt x="42800" y="49640"/>
                </a:lnTo>
                <a:lnTo>
                  <a:pt x="42810" y="49640"/>
                </a:lnTo>
                <a:lnTo>
                  <a:pt x="42820" y="49640"/>
                </a:lnTo>
                <a:lnTo>
                  <a:pt x="42820" y="49630"/>
                </a:lnTo>
                <a:lnTo>
                  <a:pt x="42830" y="49630"/>
                </a:lnTo>
                <a:lnTo>
                  <a:pt x="42830" y="49620"/>
                </a:lnTo>
                <a:lnTo>
                  <a:pt x="42840" y="49620"/>
                </a:lnTo>
                <a:lnTo>
                  <a:pt x="42850" y="49620"/>
                </a:lnTo>
                <a:lnTo>
                  <a:pt x="42860" y="49620"/>
                </a:lnTo>
                <a:lnTo>
                  <a:pt x="42850" y="49620"/>
                </a:lnTo>
                <a:lnTo>
                  <a:pt x="42850" y="49610"/>
                </a:lnTo>
                <a:lnTo>
                  <a:pt x="42850" y="49600"/>
                </a:lnTo>
                <a:lnTo>
                  <a:pt x="42840" y="49600"/>
                </a:lnTo>
                <a:lnTo>
                  <a:pt x="42850" y="49600"/>
                </a:lnTo>
                <a:lnTo>
                  <a:pt x="42850" y="49590"/>
                </a:lnTo>
                <a:lnTo>
                  <a:pt x="42850" y="49580"/>
                </a:lnTo>
                <a:lnTo>
                  <a:pt x="42850" y="49590"/>
                </a:lnTo>
                <a:lnTo>
                  <a:pt x="42840" y="49590"/>
                </a:lnTo>
                <a:lnTo>
                  <a:pt x="42830" y="49590"/>
                </a:lnTo>
                <a:lnTo>
                  <a:pt x="42830" y="49600"/>
                </a:lnTo>
                <a:lnTo>
                  <a:pt x="42820" y="49600"/>
                </a:lnTo>
                <a:lnTo>
                  <a:pt x="42820" y="49590"/>
                </a:lnTo>
                <a:lnTo>
                  <a:pt x="42810" y="49590"/>
                </a:lnTo>
                <a:lnTo>
                  <a:pt x="42810" y="49580"/>
                </a:lnTo>
                <a:lnTo>
                  <a:pt x="42820" y="49580"/>
                </a:lnTo>
                <a:lnTo>
                  <a:pt x="42820" y="49590"/>
                </a:lnTo>
                <a:lnTo>
                  <a:pt x="42830" y="49590"/>
                </a:lnTo>
                <a:lnTo>
                  <a:pt x="42830" y="49580"/>
                </a:lnTo>
                <a:lnTo>
                  <a:pt x="42820" y="49580"/>
                </a:lnTo>
                <a:lnTo>
                  <a:pt x="42820" y="49570"/>
                </a:lnTo>
                <a:lnTo>
                  <a:pt x="42810" y="49570"/>
                </a:lnTo>
                <a:lnTo>
                  <a:pt x="42800" y="49570"/>
                </a:lnTo>
                <a:lnTo>
                  <a:pt x="42800" y="49560"/>
                </a:lnTo>
                <a:lnTo>
                  <a:pt x="42810" y="49560"/>
                </a:lnTo>
                <a:lnTo>
                  <a:pt x="42810" y="49550"/>
                </a:lnTo>
                <a:lnTo>
                  <a:pt x="42800" y="49550"/>
                </a:lnTo>
                <a:lnTo>
                  <a:pt x="42800" y="49540"/>
                </a:lnTo>
                <a:lnTo>
                  <a:pt x="42790" y="49540"/>
                </a:lnTo>
                <a:lnTo>
                  <a:pt x="42790" y="49530"/>
                </a:lnTo>
                <a:lnTo>
                  <a:pt x="42790" y="49540"/>
                </a:lnTo>
                <a:lnTo>
                  <a:pt x="42780" y="49540"/>
                </a:lnTo>
                <a:lnTo>
                  <a:pt x="42770" y="49540"/>
                </a:lnTo>
                <a:lnTo>
                  <a:pt x="42770" y="49530"/>
                </a:lnTo>
                <a:lnTo>
                  <a:pt x="42780" y="49530"/>
                </a:lnTo>
                <a:lnTo>
                  <a:pt x="42780" y="49520"/>
                </a:lnTo>
                <a:lnTo>
                  <a:pt x="42790" y="49520"/>
                </a:lnTo>
                <a:lnTo>
                  <a:pt x="42790" y="49510"/>
                </a:lnTo>
                <a:lnTo>
                  <a:pt x="42790" y="49500"/>
                </a:lnTo>
                <a:lnTo>
                  <a:pt x="42790" y="49490"/>
                </a:lnTo>
                <a:lnTo>
                  <a:pt x="42780" y="49490"/>
                </a:lnTo>
                <a:lnTo>
                  <a:pt x="42770" y="49490"/>
                </a:lnTo>
                <a:lnTo>
                  <a:pt x="42770" y="49480"/>
                </a:lnTo>
                <a:lnTo>
                  <a:pt x="42760" y="49480"/>
                </a:lnTo>
                <a:lnTo>
                  <a:pt x="42760" y="49470"/>
                </a:lnTo>
                <a:lnTo>
                  <a:pt x="42750" y="49470"/>
                </a:lnTo>
                <a:lnTo>
                  <a:pt x="42760" y="49470"/>
                </a:lnTo>
                <a:lnTo>
                  <a:pt x="42770" y="49470"/>
                </a:lnTo>
                <a:lnTo>
                  <a:pt x="42770" y="49460"/>
                </a:lnTo>
                <a:lnTo>
                  <a:pt x="42780" y="49460"/>
                </a:lnTo>
                <a:lnTo>
                  <a:pt x="42780" y="49470"/>
                </a:lnTo>
                <a:lnTo>
                  <a:pt x="42790" y="49470"/>
                </a:lnTo>
                <a:lnTo>
                  <a:pt x="42790" y="49480"/>
                </a:lnTo>
                <a:lnTo>
                  <a:pt x="42800" y="49480"/>
                </a:lnTo>
                <a:lnTo>
                  <a:pt x="42800" y="49470"/>
                </a:lnTo>
                <a:lnTo>
                  <a:pt x="42790" y="49460"/>
                </a:lnTo>
                <a:lnTo>
                  <a:pt x="42790" y="49450"/>
                </a:lnTo>
                <a:lnTo>
                  <a:pt x="42790" y="49440"/>
                </a:lnTo>
                <a:lnTo>
                  <a:pt x="42800" y="49440"/>
                </a:lnTo>
                <a:lnTo>
                  <a:pt x="42800" y="49430"/>
                </a:lnTo>
                <a:lnTo>
                  <a:pt x="42810" y="49430"/>
                </a:lnTo>
                <a:lnTo>
                  <a:pt x="42810" y="49440"/>
                </a:lnTo>
                <a:lnTo>
                  <a:pt x="42820" y="49440"/>
                </a:lnTo>
                <a:lnTo>
                  <a:pt x="42830" y="49440"/>
                </a:lnTo>
                <a:lnTo>
                  <a:pt x="42840" y="49440"/>
                </a:lnTo>
                <a:lnTo>
                  <a:pt x="42850" y="49440"/>
                </a:lnTo>
                <a:lnTo>
                  <a:pt x="42860" y="49440"/>
                </a:lnTo>
                <a:lnTo>
                  <a:pt x="42870" y="49440"/>
                </a:lnTo>
                <a:lnTo>
                  <a:pt x="42880" y="49440"/>
                </a:lnTo>
                <a:lnTo>
                  <a:pt x="42880" y="49430"/>
                </a:lnTo>
                <a:lnTo>
                  <a:pt x="42880" y="49420"/>
                </a:lnTo>
                <a:lnTo>
                  <a:pt x="42890" y="49420"/>
                </a:lnTo>
                <a:lnTo>
                  <a:pt x="42890" y="49410"/>
                </a:lnTo>
                <a:lnTo>
                  <a:pt x="42900" y="49410"/>
                </a:lnTo>
                <a:lnTo>
                  <a:pt x="42890" y="49410"/>
                </a:lnTo>
                <a:lnTo>
                  <a:pt x="42880" y="49410"/>
                </a:lnTo>
                <a:lnTo>
                  <a:pt x="42880" y="49400"/>
                </a:lnTo>
                <a:lnTo>
                  <a:pt x="42870" y="49400"/>
                </a:lnTo>
                <a:lnTo>
                  <a:pt x="42870" y="49390"/>
                </a:lnTo>
                <a:lnTo>
                  <a:pt x="42880" y="49390"/>
                </a:lnTo>
                <a:lnTo>
                  <a:pt x="42880" y="49380"/>
                </a:lnTo>
                <a:lnTo>
                  <a:pt x="42880" y="49370"/>
                </a:lnTo>
                <a:lnTo>
                  <a:pt x="42870" y="49370"/>
                </a:lnTo>
                <a:lnTo>
                  <a:pt x="42870" y="49360"/>
                </a:lnTo>
                <a:lnTo>
                  <a:pt x="42860" y="49370"/>
                </a:lnTo>
                <a:lnTo>
                  <a:pt x="42860" y="49360"/>
                </a:lnTo>
                <a:lnTo>
                  <a:pt x="42850" y="49360"/>
                </a:lnTo>
                <a:lnTo>
                  <a:pt x="42850" y="49370"/>
                </a:lnTo>
                <a:lnTo>
                  <a:pt x="42850" y="49360"/>
                </a:lnTo>
                <a:lnTo>
                  <a:pt x="42850" y="49350"/>
                </a:lnTo>
                <a:lnTo>
                  <a:pt x="42850" y="49340"/>
                </a:lnTo>
                <a:lnTo>
                  <a:pt x="42850" y="49330"/>
                </a:lnTo>
                <a:lnTo>
                  <a:pt x="42840" y="49330"/>
                </a:lnTo>
                <a:lnTo>
                  <a:pt x="42830" y="49330"/>
                </a:lnTo>
                <a:lnTo>
                  <a:pt x="42820" y="49330"/>
                </a:lnTo>
                <a:lnTo>
                  <a:pt x="42810" y="49340"/>
                </a:lnTo>
                <a:lnTo>
                  <a:pt x="42800" y="49340"/>
                </a:lnTo>
                <a:lnTo>
                  <a:pt x="42810" y="49340"/>
                </a:lnTo>
                <a:lnTo>
                  <a:pt x="42810" y="49330"/>
                </a:lnTo>
                <a:lnTo>
                  <a:pt x="42820" y="49330"/>
                </a:lnTo>
                <a:lnTo>
                  <a:pt x="42830" y="49330"/>
                </a:lnTo>
                <a:lnTo>
                  <a:pt x="42840" y="49320"/>
                </a:lnTo>
                <a:lnTo>
                  <a:pt x="42840" y="49310"/>
                </a:lnTo>
                <a:lnTo>
                  <a:pt x="42830" y="49310"/>
                </a:lnTo>
                <a:lnTo>
                  <a:pt x="42830" y="49300"/>
                </a:lnTo>
                <a:lnTo>
                  <a:pt x="42820" y="49300"/>
                </a:lnTo>
                <a:lnTo>
                  <a:pt x="42820" y="49310"/>
                </a:lnTo>
                <a:lnTo>
                  <a:pt x="42810" y="49310"/>
                </a:lnTo>
                <a:lnTo>
                  <a:pt x="42810" y="49300"/>
                </a:lnTo>
                <a:lnTo>
                  <a:pt x="42810" y="49290"/>
                </a:lnTo>
                <a:lnTo>
                  <a:pt x="42810" y="49280"/>
                </a:lnTo>
                <a:lnTo>
                  <a:pt x="42810" y="49270"/>
                </a:lnTo>
                <a:lnTo>
                  <a:pt x="42800" y="49270"/>
                </a:lnTo>
                <a:lnTo>
                  <a:pt x="42800" y="49260"/>
                </a:lnTo>
                <a:lnTo>
                  <a:pt x="42800" y="49250"/>
                </a:lnTo>
                <a:lnTo>
                  <a:pt x="42790" y="49250"/>
                </a:lnTo>
                <a:lnTo>
                  <a:pt x="42790" y="49240"/>
                </a:lnTo>
                <a:lnTo>
                  <a:pt x="42780" y="49240"/>
                </a:lnTo>
                <a:lnTo>
                  <a:pt x="42780" y="49230"/>
                </a:lnTo>
                <a:lnTo>
                  <a:pt x="42780" y="49220"/>
                </a:lnTo>
                <a:lnTo>
                  <a:pt x="42770" y="49220"/>
                </a:lnTo>
                <a:lnTo>
                  <a:pt x="42770" y="49210"/>
                </a:lnTo>
                <a:lnTo>
                  <a:pt x="42770" y="49200"/>
                </a:lnTo>
                <a:lnTo>
                  <a:pt x="42770" y="49190"/>
                </a:lnTo>
                <a:lnTo>
                  <a:pt x="42780" y="49190"/>
                </a:lnTo>
                <a:lnTo>
                  <a:pt x="42780" y="49180"/>
                </a:lnTo>
                <a:lnTo>
                  <a:pt x="42770" y="49180"/>
                </a:lnTo>
                <a:lnTo>
                  <a:pt x="42780" y="49180"/>
                </a:lnTo>
                <a:lnTo>
                  <a:pt x="42780" y="49170"/>
                </a:lnTo>
                <a:lnTo>
                  <a:pt x="42770" y="49170"/>
                </a:lnTo>
                <a:lnTo>
                  <a:pt x="42780" y="49170"/>
                </a:lnTo>
                <a:lnTo>
                  <a:pt x="42770" y="49170"/>
                </a:lnTo>
                <a:lnTo>
                  <a:pt x="42770" y="49160"/>
                </a:lnTo>
                <a:lnTo>
                  <a:pt x="42770" y="49150"/>
                </a:lnTo>
                <a:lnTo>
                  <a:pt x="42780" y="49150"/>
                </a:lnTo>
                <a:lnTo>
                  <a:pt x="42780" y="49140"/>
                </a:lnTo>
                <a:lnTo>
                  <a:pt x="42780" y="49130"/>
                </a:lnTo>
                <a:lnTo>
                  <a:pt x="42780" y="49120"/>
                </a:lnTo>
                <a:lnTo>
                  <a:pt x="42770" y="49120"/>
                </a:lnTo>
                <a:lnTo>
                  <a:pt x="42770" y="49110"/>
                </a:lnTo>
                <a:lnTo>
                  <a:pt x="42770" y="49100"/>
                </a:lnTo>
                <a:lnTo>
                  <a:pt x="42770" y="49110"/>
                </a:lnTo>
                <a:lnTo>
                  <a:pt x="42780" y="49110"/>
                </a:lnTo>
                <a:lnTo>
                  <a:pt x="42780" y="49100"/>
                </a:lnTo>
                <a:lnTo>
                  <a:pt x="42790" y="49100"/>
                </a:lnTo>
                <a:lnTo>
                  <a:pt x="42790" y="49090"/>
                </a:lnTo>
                <a:lnTo>
                  <a:pt x="42780" y="49090"/>
                </a:lnTo>
                <a:lnTo>
                  <a:pt x="42780" y="49080"/>
                </a:lnTo>
                <a:lnTo>
                  <a:pt x="42790" y="49080"/>
                </a:lnTo>
                <a:lnTo>
                  <a:pt x="42790" y="49070"/>
                </a:lnTo>
                <a:lnTo>
                  <a:pt x="42780" y="49070"/>
                </a:lnTo>
                <a:lnTo>
                  <a:pt x="42780" y="49060"/>
                </a:lnTo>
                <a:lnTo>
                  <a:pt x="42780" y="49050"/>
                </a:lnTo>
                <a:lnTo>
                  <a:pt x="42780" y="49060"/>
                </a:lnTo>
                <a:lnTo>
                  <a:pt x="42780" y="49050"/>
                </a:lnTo>
                <a:lnTo>
                  <a:pt x="42790" y="49050"/>
                </a:lnTo>
                <a:lnTo>
                  <a:pt x="42800" y="49050"/>
                </a:lnTo>
                <a:lnTo>
                  <a:pt x="42800" y="49060"/>
                </a:lnTo>
                <a:lnTo>
                  <a:pt x="42800" y="49050"/>
                </a:lnTo>
                <a:lnTo>
                  <a:pt x="42810" y="49050"/>
                </a:lnTo>
                <a:lnTo>
                  <a:pt x="42810" y="49060"/>
                </a:lnTo>
                <a:lnTo>
                  <a:pt x="42820" y="49060"/>
                </a:lnTo>
                <a:lnTo>
                  <a:pt x="42820" y="49050"/>
                </a:lnTo>
                <a:lnTo>
                  <a:pt x="42810" y="49050"/>
                </a:lnTo>
                <a:lnTo>
                  <a:pt x="42800" y="49040"/>
                </a:lnTo>
                <a:lnTo>
                  <a:pt x="42790" y="49040"/>
                </a:lnTo>
                <a:lnTo>
                  <a:pt x="42800" y="49030"/>
                </a:lnTo>
                <a:lnTo>
                  <a:pt x="42810" y="49030"/>
                </a:lnTo>
                <a:lnTo>
                  <a:pt x="42810" y="49040"/>
                </a:lnTo>
                <a:lnTo>
                  <a:pt x="42810" y="49030"/>
                </a:lnTo>
                <a:lnTo>
                  <a:pt x="42820" y="49030"/>
                </a:lnTo>
                <a:lnTo>
                  <a:pt x="42820" y="49020"/>
                </a:lnTo>
                <a:lnTo>
                  <a:pt x="42830" y="49020"/>
                </a:lnTo>
                <a:lnTo>
                  <a:pt x="42830" y="49030"/>
                </a:lnTo>
                <a:lnTo>
                  <a:pt x="42840" y="49030"/>
                </a:lnTo>
                <a:lnTo>
                  <a:pt x="42840" y="49040"/>
                </a:lnTo>
                <a:lnTo>
                  <a:pt x="42850" y="49030"/>
                </a:lnTo>
                <a:lnTo>
                  <a:pt x="42850" y="49020"/>
                </a:lnTo>
                <a:lnTo>
                  <a:pt x="42850" y="49010"/>
                </a:lnTo>
                <a:lnTo>
                  <a:pt x="42850" y="49020"/>
                </a:lnTo>
                <a:lnTo>
                  <a:pt x="42840" y="49020"/>
                </a:lnTo>
                <a:lnTo>
                  <a:pt x="42840" y="49010"/>
                </a:lnTo>
                <a:lnTo>
                  <a:pt x="42840" y="49000"/>
                </a:lnTo>
                <a:lnTo>
                  <a:pt x="42840" y="48990"/>
                </a:lnTo>
                <a:lnTo>
                  <a:pt x="42830" y="48990"/>
                </a:lnTo>
                <a:lnTo>
                  <a:pt x="42830" y="48980"/>
                </a:lnTo>
                <a:lnTo>
                  <a:pt x="42830" y="48970"/>
                </a:lnTo>
                <a:lnTo>
                  <a:pt x="42830" y="48960"/>
                </a:lnTo>
                <a:lnTo>
                  <a:pt x="42840" y="48960"/>
                </a:lnTo>
                <a:lnTo>
                  <a:pt x="42840" y="48950"/>
                </a:lnTo>
                <a:lnTo>
                  <a:pt x="42850" y="48950"/>
                </a:lnTo>
                <a:lnTo>
                  <a:pt x="42850" y="48940"/>
                </a:lnTo>
                <a:lnTo>
                  <a:pt x="42850" y="48930"/>
                </a:lnTo>
                <a:lnTo>
                  <a:pt x="42850" y="48920"/>
                </a:lnTo>
                <a:lnTo>
                  <a:pt x="42850" y="48910"/>
                </a:lnTo>
                <a:lnTo>
                  <a:pt x="42840" y="48910"/>
                </a:lnTo>
                <a:lnTo>
                  <a:pt x="42840" y="48900"/>
                </a:lnTo>
                <a:lnTo>
                  <a:pt x="42850" y="48900"/>
                </a:lnTo>
                <a:lnTo>
                  <a:pt x="42850" y="48890"/>
                </a:lnTo>
                <a:lnTo>
                  <a:pt x="42850" y="48880"/>
                </a:lnTo>
                <a:lnTo>
                  <a:pt x="42840" y="48880"/>
                </a:lnTo>
                <a:lnTo>
                  <a:pt x="42840" y="48870"/>
                </a:lnTo>
                <a:lnTo>
                  <a:pt x="42850" y="48870"/>
                </a:lnTo>
                <a:lnTo>
                  <a:pt x="42850" y="48860"/>
                </a:lnTo>
                <a:lnTo>
                  <a:pt x="42850" y="48850"/>
                </a:lnTo>
                <a:lnTo>
                  <a:pt x="42840" y="48850"/>
                </a:lnTo>
                <a:lnTo>
                  <a:pt x="42840" y="48840"/>
                </a:lnTo>
                <a:lnTo>
                  <a:pt x="42840" y="48830"/>
                </a:lnTo>
                <a:lnTo>
                  <a:pt x="42830" y="48830"/>
                </a:lnTo>
                <a:lnTo>
                  <a:pt x="42830" y="48820"/>
                </a:lnTo>
                <a:lnTo>
                  <a:pt x="42820" y="48820"/>
                </a:lnTo>
                <a:lnTo>
                  <a:pt x="42820" y="48810"/>
                </a:lnTo>
                <a:lnTo>
                  <a:pt x="42820" y="48800"/>
                </a:lnTo>
                <a:lnTo>
                  <a:pt x="42820" y="48790"/>
                </a:lnTo>
                <a:lnTo>
                  <a:pt x="42820" y="48780"/>
                </a:lnTo>
                <a:lnTo>
                  <a:pt x="42810" y="48780"/>
                </a:lnTo>
                <a:lnTo>
                  <a:pt x="42800" y="48780"/>
                </a:lnTo>
                <a:lnTo>
                  <a:pt x="42790" y="48780"/>
                </a:lnTo>
                <a:lnTo>
                  <a:pt x="42790" y="48770"/>
                </a:lnTo>
                <a:lnTo>
                  <a:pt x="42780" y="48770"/>
                </a:lnTo>
                <a:lnTo>
                  <a:pt x="42780" y="48760"/>
                </a:lnTo>
                <a:lnTo>
                  <a:pt x="42770" y="48760"/>
                </a:lnTo>
                <a:lnTo>
                  <a:pt x="42770" y="48750"/>
                </a:lnTo>
                <a:lnTo>
                  <a:pt x="42780" y="48750"/>
                </a:lnTo>
                <a:lnTo>
                  <a:pt x="42780" y="48740"/>
                </a:lnTo>
                <a:lnTo>
                  <a:pt x="42770" y="48740"/>
                </a:lnTo>
                <a:lnTo>
                  <a:pt x="42770" y="48750"/>
                </a:lnTo>
                <a:lnTo>
                  <a:pt x="42760" y="48750"/>
                </a:lnTo>
                <a:lnTo>
                  <a:pt x="42760" y="48740"/>
                </a:lnTo>
                <a:lnTo>
                  <a:pt x="42770" y="48740"/>
                </a:lnTo>
                <a:lnTo>
                  <a:pt x="42760" y="48740"/>
                </a:lnTo>
                <a:lnTo>
                  <a:pt x="42760" y="48730"/>
                </a:lnTo>
                <a:lnTo>
                  <a:pt x="42760" y="48720"/>
                </a:lnTo>
                <a:lnTo>
                  <a:pt x="42770" y="48720"/>
                </a:lnTo>
                <a:lnTo>
                  <a:pt x="42760" y="48720"/>
                </a:lnTo>
                <a:lnTo>
                  <a:pt x="42760" y="48710"/>
                </a:lnTo>
                <a:lnTo>
                  <a:pt x="42760" y="48700"/>
                </a:lnTo>
                <a:lnTo>
                  <a:pt x="42760" y="48690"/>
                </a:lnTo>
                <a:lnTo>
                  <a:pt x="42750" y="48690"/>
                </a:lnTo>
                <a:lnTo>
                  <a:pt x="42750" y="48700"/>
                </a:lnTo>
                <a:lnTo>
                  <a:pt x="42750" y="48690"/>
                </a:lnTo>
                <a:lnTo>
                  <a:pt x="42740" y="48690"/>
                </a:lnTo>
                <a:lnTo>
                  <a:pt x="42740" y="48680"/>
                </a:lnTo>
                <a:lnTo>
                  <a:pt x="42730" y="48680"/>
                </a:lnTo>
                <a:lnTo>
                  <a:pt x="42720" y="48680"/>
                </a:lnTo>
                <a:lnTo>
                  <a:pt x="42710" y="48680"/>
                </a:lnTo>
                <a:lnTo>
                  <a:pt x="42710" y="48670"/>
                </a:lnTo>
                <a:lnTo>
                  <a:pt x="42710" y="48660"/>
                </a:lnTo>
                <a:lnTo>
                  <a:pt x="42710" y="48650"/>
                </a:lnTo>
                <a:lnTo>
                  <a:pt x="42720" y="48650"/>
                </a:lnTo>
                <a:lnTo>
                  <a:pt x="42730" y="48660"/>
                </a:lnTo>
                <a:lnTo>
                  <a:pt x="42740" y="48660"/>
                </a:lnTo>
                <a:lnTo>
                  <a:pt x="42750" y="48670"/>
                </a:lnTo>
                <a:lnTo>
                  <a:pt x="42760" y="48670"/>
                </a:lnTo>
                <a:lnTo>
                  <a:pt x="42760" y="48680"/>
                </a:lnTo>
                <a:lnTo>
                  <a:pt x="42770" y="48680"/>
                </a:lnTo>
                <a:lnTo>
                  <a:pt x="42760" y="48680"/>
                </a:lnTo>
                <a:lnTo>
                  <a:pt x="42770" y="48680"/>
                </a:lnTo>
                <a:lnTo>
                  <a:pt x="42770" y="48690"/>
                </a:lnTo>
                <a:lnTo>
                  <a:pt x="42780" y="48690"/>
                </a:lnTo>
                <a:lnTo>
                  <a:pt x="42790" y="48690"/>
                </a:lnTo>
                <a:lnTo>
                  <a:pt x="42790" y="48680"/>
                </a:lnTo>
                <a:lnTo>
                  <a:pt x="42780" y="48680"/>
                </a:lnTo>
                <a:lnTo>
                  <a:pt x="42780" y="48670"/>
                </a:lnTo>
                <a:lnTo>
                  <a:pt x="42770" y="48670"/>
                </a:lnTo>
                <a:lnTo>
                  <a:pt x="42770" y="48660"/>
                </a:lnTo>
                <a:lnTo>
                  <a:pt x="42760" y="48660"/>
                </a:lnTo>
                <a:lnTo>
                  <a:pt x="42760" y="48650"/>
                </a:lnTo>
                <a:lnTo>
                  <a:pt x="42750" y="48650"/>
                </a:lnTo>
                <a:lnTo>
                  <a:pt x="42750" y="48640"/>
                </a:lnTo>
                <a:lnTo>
                  <a:pt x="42740" y="48640"/>
                </a:lnTo>
                <a:lnTo>
                  <a:pt x="42730" y="48640"/>
                </a:lnTo>
                <a:lnTo>
                  <a:pt x="42730" y="48630"/>
                </a:lnTo>
                <a:lnTo>
                  <a:pt x="42720" y="48630"/>
                </a:lnTo>
                <a:lnTo>
                  <a:pt x="42720" y="48620"/>
                </a:lnTo>
                <a:lnTo>
                  <a:pt x="42710" y="48620"/>
                </a:lnTo>
                <a:lnTo>
                  <a:pt x="42700" y="48620"/>
                </a:lnTo>
                <a:lnTo>
                  <a:pt x="42700" y="48610"/>
                </a:lnTo>
                <a:lnTo>
                  <a:pt x="42690" y="48610"/>
                </a:lnTo>
                <a:lnTo>
                  <a:pt x="42690" y="48600"/>
                </a:lnTo>
                <a:lnTo>
                  <a:pt x="42680" y="48600"/>
                </a:lnTo>
                <a:lnTo>
                  <a:pt x="42670" y="48600"/>
                </a:lnTo>
                <a:lnTo>
                  <a:pt x="42680" y="48600"/>
                </a:lnTo>
                <a:lnTo>
                  <a:pt x="42680" y="48590"/>
                </a:lnTo>
                <a:lnTo>
                  <a:pt x="42680" y="48580"/>
                </a:lnTo>
                <a:lnTo>
                  <a:pt x="42690" y="48580"/>
                </a:lnTo>
                <a:lnTo>
                  <a:pt x="42680" y="48580"/>
                </a:lnTo>
                <a:lnTo>
                  <a:pt x="42690" y="48570"/>
                </a:lnTo>
                <a:lnTo>
                  <a:pt x="42690" y="48560"/>
                </a:lnTo>
                <a:lnTo>
                  <a:pt x="42690" y="48550"/>
                </a:lnTo>
                <a:lnTo>
                  <a:pt x="42700" y="48550"/>
                </a:lnTo>
                <a:lnTo>
                  <a:pt x="42700" y="48540"/>
                </a:lnTo>
                <a:lnTo>
                  <a:pt x="42690" y="48540"/>
                </a:lnTo>
                <a:lnTo>
                  <a:pt x="42680" y="48540"/>
                </a:lnTo>
                <a:lnTo>
                  <a:pt x="42690" y="48530"/>
                </a:lnTo>
                <a:lnTo>
                  <a:pt x="42690" y="48520"/>
                </a:lnTo>
                <a:lnTo>
                  <a:pt x="42690" y="48510"/>
                </a:lnTo>
                <a:lnTo>
                  <a:pt x="42690" y="48500"/>
                </a:lnTo>
                <a:lnTo>
                  <a:pt x="42690" y="48490"/>
                </a:lnTo>
                <a:lnTo>
                  <a:pt x="42690" y="48480"/>
                </a:lnTo>
                <a:lnTo>
                  <a:pt x="42690" y="48470"/>
                </a:lnTo>
                <a:lnTo>
                  <a:pt x="42700" y="48470"/>
                </a:lnTo>
                <a:lnTo>
                  <a:pt x="42700" y="48480"/>
                </a:lnTo>
                <a:lnTo>
                  <a:pt x="42710" y="48480"/>
                </a:lnTo>
                <a:lnTo>
                  <a:pt x="42710" y="48470"/>
                </a:lnTo>
                <a:lnTo>
                  <a:pt x="42700" y="48470"/>
                </a:lnTo>
                <a:lnTo>
                  <a:pt x="42700" y="48460"/>
                </a:lnTo>
                <a:lnTo>
                  <a:pt x="42700" y="48450"/>
                </a:lnTo>
                <a:lnTo>
                  <a:pt x="42710" y="48450"/>
                </a:lnTo>
                <a:lnTo>
                  <a:pt x="42700" y="48450"/>
                </a:lnTo>
                <a:lnTo>
                  <a:pt x="42700" y="48440"/>
                </a:lnTo>
                <a:lnTo>
                  <a:pt x="42700" y="48430"/>
                </a:lnTo>
                <a:lnTo>
                  <a:pt x="42690" y="48430"/>
                </a:lnTo>
                <a:lnTo>
                  <a:pt x="42690" y="48420"/>
                </a:lnTo>
                <a:lnTo>
                  <a:pt x="42690" y="48410"/>
                </a:lnTo>
                <a:lnTo>
                  <a:pt x="42680" y="48410"/>
                </a:lnTo>
                <a:lnTo>
                  <a:pt x="42690" y="48410"/>
                </a:lnTo>
                <a:lnTo>
                  <a:pt x="42700" y="48410"/>
                </a:lnTo>
                <a:lnTo>
                  <a:pt x="42690" y="48410"/>
                </a:lnTo>
                <a:lnTo>
                  <a:pt x="42690" y="48400"/>
                </a:lnTo>
                <a:lnTo>
                  <a:pt x="42700" y="48400"/>
                </a:lnTo>
                <a:lnTo>
                  <a:pt x="42690" y="48400"/>
                </a:lnTo>
                <a:lnTo>
                  <a:pt x="42690" y="48390"/>
                </a:lnTo>
                <a:lnTo>
                  <a:pt x="42700" y="48390"/>
                </a:lnTo>
                <a:lnTo>
                  <a:pt x="42710" y="48390"/>
                </a:lnTo>
                <a:lnTo>
                  <a:pt x="42700" y="48390"/>
                </a:lnTo>
                <a:lnTo>
                  <a:pt x="42700" y="48380"/>
                </a:lnTo>
                <a:lnTo>
                  <a:pt x="42700" y="48370"/>
                </a:lnTo>
                <a:lnTo>
                  <a:pt x="42700" y="48360"/>
                </a:lnTo>
                <a:lnTo>
                  <a:pt x="42710" y="48360"/>
                </a:lnTo>
                <a:lnTo>
                  <a:pt x="42710" y="48370"/>
                </a:lnTo>
                <a:lnTo>
                  <a:pt x="42720" y="48370"/>
                </a:lnTo>
                <a:lnTo>
                  <a:pt x="42720" y="48380"/>
                </a:lnTo>
                <a:lnTo>
                  <a:pt x="42730" y="48380"/>
                </a:lnTo>
                <a:lnTo>
                  <a:pt x="42730" y="48370"/>
                </a:lnTo>
                <a:lnTo>
                  <a:pt x="42730" y="48360"/>
                </a:lnTo>
                <a:lnTo>
                  <a:pt x="42730" y="48350"/>
                </a:lnTo>
                <a:lnTo>
                  <a:pt x="42730" y="48340"/>
                </a:lnTo>
                <a:lnTo>
                  <a:pt x="42730" y="48330"/>
                </a:lnTo>
                <a:lnTo>
                  <a:pt x="42730" y="48320"/>
                </a:lnTo>
                <a:lnTo>
                  <a:pt x="42730" y="48310"/>
                </a:lnTo>
                <a:lnTo>
                  <a:pt x="42730" y="48300"/>
                </a:lnTo>
                <a:lnTo>
                  <a:pt x="42730" y="48290"/>
                </a:lnTo>
                <a:lnTo>
                  <a:pt x="42720" y="48290"/>
                </a:lnTo>
                <a:lnTo>
                  <a:pt x="42710" y="48290"/>
                </a:lnTo>
                <a:lnTo>
                  <a:pt x="42710" y="48280"/>
                </a:lnTo>
                <a:lnTo>
                  <a:pt x="42700" y="48270"/>
                </a:lnTo>
                <a:lnTo>
                  <a:pt x="42690" y="48270"/>
                </a:lnTo>
                <a:lnTo>
                  <a:pt x="42680" y="48270"/>
                </a:lnTo>
                <a:lnTo>
                  <a:pt x="42680" y="48280"/>
                </a:lnTo>
                <a:lnTo>
                  <a:pt x="42670" y="48280"/>
                </a:lnTo>
                <a:lnTo>
                  <a:pt x="42660" y="48280"/>
                </a:lnTo>
                <a:lnTo>
                  <a:pt x="42650" y="48280"/>
                </a:lnTo>
                <a:lnTo>
                  <a:pt x="42650" y="48270"/>
                </a:lnTo>
                <a:lnTo>
                  <a:pt x="42640" y="48270"/>
                </a:lnTo>
                <a:lnTo>
                  <a:pt x="42640" y="48260"/>
                </a:lnTo>
                <a:lnTo>
                  <a:pt x="42630" y="48260"/>
                </a:lnTo>
                <a:lnTo>
                  <a:pt x="42620" y="48260"/>
                </a:lnTo>
                <a:lnTo>
                  <a:pt x="42620" y="48250"/>
                </a:lnTo>
                <a:lnTo>
                  <a:pt x="42610" y="48250"/>
                </a:lnTo>
                <a:lnTo>
                  <a:pt x="42610" y="48240"/>
                </a:lnTo>
                <a:lnTo>
                  <a:pt x="42600" y="48240"/>
                </a:lnTo>
                <a:lnTo>
                  <a:pt x="42610" y="48240"/>
                </a:lnTo>
                <a:lnTo>
                  <a:pt x="42610" y="48230"/>
                </a:lnTo>
                <a:lnTo>
                  <a:pt x="42610" y="48220"/>
                </a:lnTo>
                <a:lnTo>
                  <a:pt x="42600" y="48220"/>
                </a:lnTo>
                <a:lnTo>
                  <a:pt x="42600" y="48210"/>
                </a:lnTo>
                <a:lnTo>
                  <a:pt x="42590" y="48210"/>
                </a:lnTo>
                <a:lnTo>
                  <a:pt x="42590" y="48220"/>
                </a:lnTo>
                <a:lnTo>
                  <a:pt x="42580" y="48220"/>
                </a:lnTo>
                <a:lnTo>
                  <a:pt x="42580" y="48230"/>
                </a:lnTo>
                <a:lnTo>
                  <a:pt x="42580" y="48220"/>
                </a:lnTo>
                <a:lnTo>
                  <a:pt x="42580" y="48230"/>
                </a:lnTo>
                <a:lnTo>
                  <a:pt x="42580" y="48240"/>
                </a:lnTo>
                <a:lnTo>
                  <a:pt x="42570" y="48240"/>
                </a:lnTo>
                <a:lnTo>
                  <a:pt x="42560" y="48250"/>
                </a:lnTo>
                <a:lnTo>
                  <a:pt x="42560" y="48260"/>
                </a:lnTo>
                <a:lnTo>
                  <a:pt x="42550" y="48260"/>
                </a:lnTo>
                <a:lnTo>
                  <a:pt x="42540" y="48260"/>
                </a:lnTo>
                <a:lnTo>
                  <a:pt x="42540" y="48270"/>
                </a:lnTo>
                <a:lnTo>
                  <a:pt x="42540" y="48280"/>
                </a:lnTo>
                <a:lnTo>
                  <a:pt x="42530" y="48280"/>
                </a:lnTo>
                <a:lnTo>
                  <a:pt x="42530" y="48290"/>
                </a:lnTo>
                <a:lnTo>
                  <a:pt x="42520" y="48290"/>
                </a:lnTo>
                <a:lnTo>
                  <a:pt x="42520" y="48280"/>
                </a:lnTo>
                <a:lnTo>
                  <a:pt x="42520" y="48290"/>
                </a:lnTo>
                <a:lnTo>
                  <a:pt x="42520" y="48280"/>
                </a:lnTo>
                <a:lnTo>
                  <a:pt x="42520" y="48290"/>
                </a:lnTo>
                <a:lnTo>
                  <a:pt x="42510" y="48290"/>
                </a:lnTo>
                <a:lnTo>
                  <a:pt x="42510" y="48300"/>
                </a:lnTo>
                <a:lnTo>
                  <a:pt x="42500" y="48300"/>
                </a:lnTo>
                <a:lnTo>
                  <a:pt x="42500" y="48310"/>
                </a:lnTo>
                <a:lnTo>
                  <a:pt x="42490" y="48310"/>
                </a:lnTo>
                <a:lnTo>
                  <a:pt x="42490" y="48320"/>
                </a:lnTo>
                <a:lnTo>
                  <a:pt x="42480" y="48320"/>
                </a:lnTo>
                <a:lnTo>
                  <a:pt x="42480" y="48330"/>
                </a:lnTo>
                <a:lnTo>
                  <a:pt x="42480" y="48340"/>
                </a:lnTo>
                <a:lnTo>
                  <a:pt x="42480" y="48330"/>
                </a:lnTo>
                <a:lnTo>
                  <a:pt x="42480" y="48320"/>
                </a:lnTo>
                <a:lnTo>
                  <a:pt x="42470" y="48310"/>
                </a:lnTo>
                <a:lnTo>
                  <a:pt x="42480" y="48310"/>
                </a:lnTo>
                <a:lnTo>
                  <a:pt x="42470" y="48310"/>
                </a:lnTo>
                <a:lnTo>
                  <a:pt x="42480" y="48310"/>
                </a:lnTo>
                <a:lnTo>
                  <a:pt x="42480" y="48300"/>
                </a:lnTo>
                <a:lnTo>
                  <a:pt x="42480" y="48290"/>
                </a:lnTo>
                <a:lnTo>
                  <a:pt x="42480" y="48280"/>
                </a:lnTo>
                <a:lnTo>
                  <a:pt x="42470" y="48280"/>
                </a:lnTo>
                <a:lnTo>
                  <a:pt x="42470" y="48270"/>
                </a:lnTo>
                <a:lnTo>
                  <a:pt x="42470" y="48260"/>
                </a:lnTo>
                <a:lnTo>
                  <a:pt x="42480" y="48260"/>
                </a:lnTo>
                <a:lnTo>
                  <a:pt x="42480" y="48250"/>
                </a:lnTo>
                <a:lnTo>
                  <a:pt x="42480" y="48240"/>
                </a:lnTo>
                <a:lnTo>
                  <a:pt x="42490" y="48240"/>
                </a:lnTo>
                <a:lnTo>
                  <a:pt x="42490" y="48230"/>
                </a:lnTo>
                <a:lnTo>
                  <a:pt x="42490" y="48220"/>
                </a:lnTo>
                <a:lnTo>
                  <a:pt x="42490" y="48210"/>
                </a:lnTo>
                <a:lnTo>
                  <a:pt x="42490" y="48200"/>
                </a:lnTo>
                <a:lnTo>
                  <a:pt x="42490" y="48190"/>
                </a:lnTo>
                <a:lnTo>
                  <a:pt x="42480" y="48190"/>
                </a:lnTo>
                <a:lnTo>
                  <a:pt x="42490" y="48180"/>
                </a:lnTo>
                <a:lnTo>
                  <a:pt x="42490" y="48170"/>
                </a:lnTo>
                <a:lnTo>
                  <a:pt x="42500" y="48170"/>
                </a:lnTo>
                <a:lnTo>
                  <a:pt x="42490" y="48170"/>
                </a:lnTo>
                <a:lnTo>
                  <a:pt x="42500" y="48170"/>
                </a:lnTo>
                <a:lnTo>
                  <a:pt x="42500" y="48160"/>
                </a:lnTo>
                <a:lnTo>
                  <a:pt x="42500" y="48150"/>
                </a:lnTo>
                <a:lnTo>
                  <a:pt x="42500" y="48140"/>
                </a:lnTo>
                <a:lnTo>
                  <a:pt x="42510" y="48140"/>
                </a:lnTo>
                <a:lnTo>
                  <a:pt x="42510" y="48130"/>
                </a:lnTo>
                <a:lnTo>
                  <a:pt x="42520" y="48130"/>
                </a:lnTo>
                <a:lnTo>
                  <a:pt x="42520" y="48120"/>
                </a:lnTo>
                <a:lnTo>
                  <a:pt x="42520" y="48110"/>
                </a:lnTo>
                <a:lnTo>
                  <a:pt x="42530" y="48110"/>
                </a:lnTo>
                <a:lnTo>
                  <a:pt x="42530" y="48100"/>
                </a:lnTo>
                <a:lnTo>
                  <a:pt x="42530" y="48090"/>
                </a:lnTo>
                <a:lnTo>
                  <a:pt x="42540" y="48090"/>
                </a:lnTo>
                <a:lnTo>
                  <a:pt x="42540" y="48080"/>
                </a:lnTo>
                <a:lnTo>
                  <a:pt x="42540" y="48070"/>
                </a:lnTo>
                <a:lnTo>
                  <a:pt x="42530" y="48070"/>
                </a:lnTo>
                <a:lnTo>
                  <a:pt x="42540" y="48070"/>
                </a:lnTo>
                <a:lnTo>
                  <a:pt x="42540" y="48060"/>
                </a:lnTo>
                <a:lnTo>
                  <a:pt x="42540" y="48050"/>
                </a:lnTo>
                <a:lnTo>
                  <a:pt x="42550" y="48050"/>
                </a:lnTo>
                <a:lnTo>
                  <a:pt x="42550" y="48040"/>
                </a:lnTo>
                <a:lnTo>
                  <a:pt x="42560" y="48040"/>
                </a:lnTo>
                <a:lnTo>
                  <a:pt x="42560" y="48030"/>
                </a:lnTo>
                <a:lnTo>
                  <a:pt x="42560" y="48020"/>
                </a:lnTo>
                <a:lnTo>
                  <a:pt x="42570" y="48010"/>
                </a:lnTo>
                <a:lnTo>
                  <a:pt x="42560" y="48010"/>
                </a:lnTo>
                <a:lnTo>
                  <a:pt x="42560" y="48000"/>
                </a:lnTo>
                <a:lnTo>
                  <a:pt x="42560" y="48010"/>
                </a:lnTo>
                <a:lnTo>
                  <a:pt x="42550" y="48010"/>
                </a:lnTo>
                <a:lnTo>
                  <a:pt x="42550" y="48000"/>
                </a:lnTo>
                <a:lnTo>
                  <a:pt x="42560" y="48000"/>
                </a:lnTo>
                <a:lnTo>
                  <a:pt x="42560" y="47990"/>
                </a:lnTo>
                <a:lnTo>
                  <a:pt x="42560" y="47980"/>
                </a:lnTo>
                <a:lnTo>
                  <a:pt x="42550" y="47980"/>
                </a:lnTo>
                <a:lnTo>
                  <a:pt x="42550" y="47970"/>
                </a:lnTo>
                <a:lnTo>
                  <a:pt x="42540" y="47970"/>
                </a:lnTo>
                <a:lnTo>
                  <a:pt x="42530" y="47970"/>
                </a:lnTo>
                <a:lnTo>
                  <a:pt x="42540" y="47970"/>
                </a:lnTo>
                <a:lnTo>
                  <a:pt x="42550" y="47970"/>
                </a:lnTo>
                <a:lnTo>
                  <a:pt x="42560" y="47970"/>
                </a:lnTo>
                <a:lnTo>
                  <a:pt x="42560" y="47960"/>
                </a:lnTo>
                <a:lnTo>
                  <a:pt x="42570" y="47960"/>
                </a:lnTo>
                <a:lnTo>
                  <a:pt x="42570" y="47950"/>
                </a:lnTo>
                <a:lnTo>
                  <a:pt x="42560" y="47950"/>
                </a:lnTo>
                <a:lnTo>
                  <a:pt x="42560" y="47940"/>
                </a:lnTo>
                <a:lnTo>
                  <a:pt x="42560" y="47930"/>
                </a:lnTo>
                <a:lnTo>
                  <a:pt x="42560" y="47920"/>
                </a:lnTo>
                <a:lnTo>
                  <a:pt x="42560" y="47930"/>
                </a:lnTo>
                <a:lnTo>
                  <a:pt x="42570" y="47930"/>
                </a:lnTo>
                <a:lnTo>
                  <a:pt x="42570" y="47920"/>
                </a:lnTo>
                <a:lnTo>
                  <a:pt x="42580" y="47920"/>
                </a:lnTo>
                <a:lnTo>
                  <a:pt x="42580" y="47910"/>
                </a:lnTo>
                <a:lnTo>
                  <a:pt x="42580" y="47900"/>
                </a:lnTo>
                <a:lnTo>
                  <a:pt x="42570" y="47900"/>
                </a:lnTo>
                <a:lnTo>
                  <a:pt x="42570" y="47890"/>
                </a:lnTo>
                <a:lnTo>
                  <a:pt x="42580" y="47890"/>
                </a:lnTo>
                <a:lnTo>
                  <a:pt x="42590" y="47890"/>
                </a:lnTo>
                <a:lnTo>
                  <a:pt x="42580" y="47890"/>
                </a:lnTo>
                <a:lnTo>
                  <a:pt x="42590" y="47890"/>
                </a:lnTo>
                <a:lnTo>
                  <a:pt x="42590" y="47900"/>
                </a:lnTo>
                <a:lnTo>
                  <a:pt x="42600" y="47900"/>
                </a:lnTo>
                <a:lnTo>
                  <a:pt x="42610" y="47900"/>
                </a:lnTo>
                <a:lnTo>
                  <a:pt x="42610" y="47890"/>
                </a:lnTo>
                <a:lnTo>
                  <a:pt x="42610" y="47880"/>
                </a:lnTo>
                <a:lnTo>
                  <a:pt x="42600" y="47880"/>
                </a:lnTo>
                <a:lnTo>
                  <a:pt x="42600" y="47870"/>
                </a:lnTo>
                <a:lnTo>
                  <a:pt x="42610" y="47870"/>
                </a:lnTo>
                <a:lnTo>
                  <a:pt x="42610" y="47860"/>
                </a:lnTo>
                <a:lnTo>
                  <a:pt x="42620" y="47860"/>
                </a:lnTo>
                <a:lnTo>
                  <a:pt x="42620" y="47850"/>
                </a:lnTo>
                <a:lnTo>
                  <a:pt x="42630" y="47850"/>
                </a:lnTo>
                <a:lnTo>
                  <a:pt x="42630" y="47840"/>
                </a:lnTo>
                <a:lnTo>
                  <a:pt x="42630" y="47830"/>
                </a:lnTo>
                <a:lnTo>
                  <a:pt x="42640" y="47820"/>
                </a:lnTo>
                <a:lnTo>
                  <a:pt x="42640" y="47810"/>
                </a:lnTo>
                <a:lnTo>
                  <a:pt x="42640" y="47800"/>
                </a:lnTo>
                <a:lnTo>
                  <a:pt x="42640" y="47790"/>
                </a:lnTo>
                <a:lnTo>
                  <a:pt x="42650" y="47780"/>
                </a:lnTo>
                <a:lnTo>
                  <a:pt x="42660" y="47770"/>
                </a:lnTo>
                <a:lnTo>
                  <a:pt x="42660" y="47760"/>
                </a:lnTo>
                <a:lnTo>
                  <a:pt x="42670" y="47760"/>
                </a:lnTo>
                <a:lnTo>
                  <a:pt x="42670" y="47750"/>
                </a:lnTo>
                <a:lnTo>
                  <a:pt x="42670" y="47740"/>
                </a:lnTo>
                <a:lnTo>
                  <a:pt x="42670" y="47730"/>
                </a:lnTo>
                <a:lnTo>
                  <a:pt x="42660" y="47730"/>
                </a:lnTo>
                <a:lnTo>
                  <a:pt x="42660" y="47720"/>
                </a:lnTo>
                <a:lnTo>
                  <a:pt x="42650" y="47720"/>
                </a:lnTo>
                <a:lnTo>
                  <a:pt x="42650" y="47710"/>
                </a:lnTo>
                <a:lnTo>
                  <a:pt x="42640" y="47710"/>
                </a:lnTo>
                <a:lnTo>
                  <a:pt x="42640" y="47700"/>
                </a:lnTo>
                <a:lnTo>
                  <a:pt x="42640" y="47690"/>
                </a:lnTo>
                <a:lnTo>
                  <a:pt x="42640" y="47680"/>
                </a:lnTo>
                <a:lnTo>
                  <a:pt x="42640" y="47670"/>
                </a:lnTo>
                <a:lnTo>
                  <a:pt x="42640" y="47660"/>
                </a:lnTo>
                <a:lnTo>
                  <a:pt x="42650" y="47660"/>
                </a:lnTo>
                <a:lnTo>
                  <a:pt x="42660" y="47660"/>
                </a:lnTo>
                <a:lnTo>
                  <a:pt x="42660" y="47650"/>
                </a:lnTo>
                <a:lnTo>
                  <a:pt x="42670" y="47660"/>
                </a:lnTo>
                <a:lnTo>
                  <a:pt x="42670" y="47650"/>
                </a:lnTo>
                <a:lnTo>
                  <a:pt x="42660" y="47650"/>
                </a:lnTo>
                <a:lnTo>
                  <a:pt x="42650" y="47640"/>
                </a:lnTo>
                <a:lnTo>
                  <a:pt x="42650" y="47630"/>
                </a:lnTo>
                <a:lnTo>
                  <a:pt x="42650" y="47640"/>
                </a:lnTo>
                <a:lnTo>
                  <a:pt x="42660" y="47640"/>
                </a:lnTo>
                <a:lnTo>
                  <a:pt x="42660" y="47630"/>
                </a:lnTo>
                <a:lnTo>
                  <a:pt x="42660" y="47620"/>
                </a:lnTo>
                <a:lnTo>
                  <a:pt x="42660" y="47610"/>
                </a:lnTo>
                <a:lnTo>
                  <a:pt x="42650" y="47610"/>
                </a:lnTo>
                <a:lnTo>
                  <a:pt x="42660" y="47610"/>
                </a:lnTo>
                <a:lnTo>
                  <a:pt x="42660" y="47600"/>
                </a:lnTo>
                <a:lnTo>
                  <a:pt x="42660" y="47590"/>
                </a:lnTo>
                <a:lnTo>
                  <a:pt x="42670" y="47590"/>
                </a:lnTo>
                <a:lnTo>
                  <a:pt x="42670" y="47580"/>
                </a:lnTo>
                <a:lnTo>
                  <a:pt x="42670" y="47570"/>
                </a:lnTo>
                <a:lnTo>
                  <a:pt x="42660" y="47570"/>
                </a:lnTo>
                <a:lnTo>
                  <a:pt x="42660" y="47560"/>
                </a:lnTo>
                <a:lnTo>
                  <a:pt x="42650" y="47560"/>
                </a:lnTo>
                <a:lnTo>
                  <a:pt x="42660" y="47560"/>
                </a:lnTo>
                <a:lnTo>
                  <a:pt x="42660" y="47550"/>
                </a:lnTo>
                <a:lnTo>
                  <a:pt x="42650" y="47550"/>
                </a:lnTo>
                <a:lnTo>
                  <a:pt x="42650" y="47540"/>
                </a:lnTo>
                <a:lnTo>
                  <a:pt x="42650" y="47530"/>
                </a:lnTo>
                <a:lnTo>
                  <a:pt x="42640" y="47530"/>
                </a:lnTo>
                <a:lnTo>
                  <a:pt x="42640" y="47520"/>
                </a:lnTo>
                <a:lnTo>
                  <a:pt x="42630" y="47520"/>
                </a:lnTo>
                <a:lnTo>
                  <a:pt x="42630" y="47510"/>
                </a:lnTo>
                <a:lnTo>
                  <a:pt x="42630" y="47500"/>
                </a:lnTo>
                <a:lnTo>
                  <a:pt x="42620" y="47500"/>
                </a:lnTo>
                <a:lnTo>
                  <a:pt x="42620" y="47510"/>
                </a:lnTo>
                <a:lnTo>
                  <a:pt x="42620" y="47520"/>
                </a:lnTo>
                <a:lnTo>
                  <a:pt x="42620" y="47530"/>
                </a:lnTo>
                <a:lnTo>
                  <a:pt x="42620" y="47540"/>
                </a:lnTo>
                <a:lnTo>
                  <a:pt x="42610" y="47540"/>
                </a:lnTo>
                <a:lnTo>
                  <a:pt x="42600" y="47550"/>
                </a:lnTo>
                <a:lnTo>
                  <a:pt x="42600" y="47540"/>
                </a:lnTo>
                <a:lnTo>
                  <a:pt x="42600" y="47550"/>
                </a:lnTo>
                <a:lnTo>
                  <a:pt x="42600" y="47560"/>
                </a:lnTo>
                <a:lnTo>
                  <a:pt x="42590" y="47560"/>
                </a:lnTo>
                <a:lnTo>
                  <a:pt x="42590" y="47570"/>
                </a:lnTo>
                <a:lnTo>
                  <a:pt x="42590" y="47580"/>
                </a:lnTo>
                <a:lnTo>
                  <a:pt x="42580" y="47580"/>
                </a:lnTo>
                <a:lnTo>
                  <a:pt x="42580" y="47570"/>
                </a:lnTo>
                <a:lnTo>
                  <a:pt x="42580" y="47560"/>
                </a:lnTo>
                <a:lnTo>
                  <a:pt x="42570" y="47560"/>
                </a:lnTo>
                <a:lnTo>
                  <a:pt x="42570" y="47570"/>
                </a:lnTo>
                <a:lnTo>
                  <a:pt x="42560" y="47570"/>
                </a:lnTo>
                <a:lnTo>
                  <a:pt x="42560" y="47560"/>
                </a:lnTo>
                <a:lnTo>
                  <a:pt x="42560" y="47550"/>
                </a:lnTo>
                <a:lnTo>
                  <a:pt x="42560" y="47560"/>
                </a:lnTo>
                <a:lnTo>
                  <a:pt x="42550" y="47560"/>
                </a:lnTo>
                <a:lnTo>
                  <a:pt x="42540" y="47560"/>
                </a:lnTo>
                <a:lnTo>
                  <a:pt x="42540" y="47550"/>
                </a:lnTo>
                <a:lnTo>
                  <a:pt x="42530" y="47550"/>
                </a:lnTo>
                <a:lnTo>
                  <a:pt x="42530" y="47540"/>
                </a:lnTo>
                <a:lnTo>
                  <a:pt x="42530" y="47530"/>
                </a:lnTo>
                <a:lnTo>
                  <a:pt x="42520" y="47530"/>
                </a:lnTo>
                <a:lnTo>
                  <a:pt x="42520" y="47520"/>
                </a:lnTo>
                <a:lnTo>
                  <a:pt x="42520" y="47510"/>
                </a:lnTo>
                <a:lnTo>
                  <a:pt x="42530" y="47510"/>
                </a:lnTo>
                <a:lnTo>
                  <a:pt x="42530" y="47500"/>
                </a:lnTo>
                <a:lnTo>
                  <a:pt x="42540" y="47500"/>
                </a:lnTo>
                <a:lnTo>
                  <a:pt x="42550" y="47490"/>
                </a:lnTo>
                <a:lnTo>
                  <a:pt x="42560" y="47490"/>
                </a:lnTo>
                <a:lnTo>
                  <a:pt x="42560" y="47480"/>
                </a:lnTo>
                <a:lnTo>
                  <a:pt x="42560" y="47470"/>
                </a:lnTo>
                <a:lnTo>
                  <a:pt x="42570" y="47470"/>
                </a:lnTo>
                <a:lnTo>
                  <a:pt x="42570" y="47460"/>
                </a:lnTo>
                <a:lnTo>
                  <a:pt x="42580" y="47460"/>
                </a:lnTo>
                <a:lnTo>
                  <a:pt x="42590" y="47450"/>
                </a:lnTo>
                <a:lnTo>
                  <a:pt x="42590" y="47440"/>
                </a:lnTo>
                <a:lnTo>
                  <a:pt x="42580" y="47440"/>
                </a:lnTo>
                <a:lnTo>
                  <a:pt x="42570" y="47430"/>
                </a:lnTo>
                <a:lnTo>
                  <a:pt x="42560" y="47430"/>
                </a:lnTo>
                <a:lnTo>
                  <a:pt x="42560" y="47420"/>
                </a:lnTo>
                <a:lnTo>
                  <a:pt x="42570" y="47420"/>
                </a:lnTo>
                <a:lnTo>
                  <a:pt x="42580" y="47420"/>
                </a:lnTo>
                <a:lnTo>
                  <a:pt x="42580" y="47410"/>
                </a:lnTo>
                <a:lnTo>
                  <a:pt x="42590" y="47410"/>
                </a:lnTo>
                <a:lnTo>
                  <a:pt x="42590" y="47400"/>
                </a:lnTo>
                <a:lnTo>
                  <a:pt x="42580" y="47400"/>
                </a:lnTo>
                <a:lnTo>
                  <a:pt x="42580" y="47390"/>
                </a:lnTo>
                <a:lnTo>
                  <a:pt x="42580" y="47380"/>
                </a:lnTo>
                <a:lnTo>
                  <a:pt x="42590" y="47380"/>
                </a:lnTo>
                <a:lnTo>
                  <a:pt x="42590" y="47370"/>
                </a:lnTo>
                <a:lnTo>
                  <a:pt x="42590" y="47360"/>
                </a:lnTo>
                <a:lnTo>
                  <a:pt x="42600" y="47360"/>
                </a:lnTo>
                <a:lnTo>
                  <a:pt x="42610" y="47370"/>
                </a:lnTo>
                <a:lnTo>
                  <a:pt x="42610" y="47360"/>
                </a:lnTo>
                <a:lnTo>
                  <a:pt x="42620" y="47360"/>
                </a:lnTo>
                <a:lnTo>
                  <a:pt x="42630" y="47360"/>
                </a:lnTo>
                <a:lnTo>
                  <a:pt x="42640" y="47370"/>
                </a:lnTo>
                <a:lnTo>
                  <a:pt x="42640" y="47360"/>
                </a:lnTo>
                <a:lnTo>
                  <a:pt x="42650" y="47360"/>
                </a:lnTo>
                <a:lnTo>
                  <a:pt x="42650" y="47370"/>
                </a:lnTo>
                <a:lnTo>
                  <a:pt x="42650" y="47360"/>
                </a:lnTo>
                <a:lnTo>
                  <a:pt x="42640" y="47360"/>
                </a:lnTo>
                <a:lnTo>
                  <a:pt x="42640" y="47350"/>
                </a:lnTo>
                <a:lnTo>
                  <a:pt x="42640" y="47340"/>
                </a:lnTo>
                <a:lnTo>
                  <a:pt x="42630" y="47340"/>
                </a:lnTo>
                <a:lnTo>
                  <a:pt x="42620" y="47340"/>
                </a:lnTo>
                <a:lnTo>
                  <a:pt x="42630" y="47340"/>
                </a:lnTo>
                <a:lnTo>
                  <a:pt x="42630" y="47330"/>
                </a:lnTo>
                <a:lnTo>
                  <a:pt x="42630" y="47320"/>
                </a:lnTo>
                <a:lnTo>
                  <a:pt x="42630" y="47310"/>
                </a:lnTo>
                <a:lnTo>
                  <a:pt x="42630" y="47300"/>
                </a:lnTo>
                <a:lnTo>
                  <a:pt x="42630" y="47290"/>
                </a:lnTo>
                <a:lnTo>
                  <a:pt x="42620" y="47290"/>
                </a:lnTo>
                <a:lnTo>
                  <a:pt x="42610" y="47290"/>
                </a:lnTo>
                <a:lnTo>
                  <a:pt x="42620" y="47290"/>
                </a:lnTo>
                <a:lnTo>
                  <a:pt x="42620" y="47280"/>
                </a:lnTo>
                <a:lnTo>
                  <a:pt x="42620" y="47270"/>
                </a:lnTo>
                <a:lnTo>
                  <a:pt x="42620" y="47260"/>
                </a:lnTo>
                <a:lnTo>
                  <a:pt x="42630" y="47260"/>
                </a:lnTo>
                <a:lnTo>
                  <a:pt x="42630" y="47270"/>
                </a:lnTo>
                <a:lnTo>
                  <a:pt x="42640" y="47270"/>
                </a:lnTo>
                <a:lnTo>
                  <a:pt x="42650" y="47270"/>
                </a:lnTo>
                <a:lnTo>
                  <a:pt x="42650" y="47260"/>
                </a:lnTo>
                <a:lnTo>
                  <a:pt x="42660" y="47260"/>
                </a:lnTo>
                <a:lnTo>
                  <a:pt x="42670" y="47260"/>
                </a:lnTo>
                <a:lnTo>
                  <a:pt x="42680" y="47250"/>
                </a:lnTo>
                <a:lnTo>
                  <a:pt x="42670" y="47250"/>
                </a:lnTo>
                <a:lnTo>
                  <a:pt x="42670" y="47240"/>
                </a:lnTo>
                <a:lnTo>
                  <a:pt x="42660" y="47250"/>
                </a:lnTo>
                <a:lnTo>
                  <a:pt x="42660" y="47240"/>
                </a:lnTo>
                <a:lnTo>
                  <a:pt x="42650" y="47240"/>
                </a:lnTo>
                <a:lnTo>
                  <a:pt x="42640" y="47240"/>
                </a:lnTo>
                <a:lnTo>
                  <a:pt x="42640" y="47250"/>
                </a:lnTo>
                <a:lnTo>
                  <a:pt x="42630" y="47250"/>
                </a:lnTo>
                <a:lnTo>
                  <a:pt x="42640" y="47250"/>
                </a:lnTo>
                <a:lnTo>
                  <a:pt x="42640" y="47240"/>
                </a:lnTo>
                <a:lnTo>
                  <a:pt x="42650" y="47230"/>
                </a:lnTo>
                <a:lnTo>
                  <a:pt x="42660" y="47230"/>
                </a:lnTo>
                <a:lnTo>
                  <a:pt x="42660" y="47220"/>
                </a:lnTo>
                <a:lnTo>
                  <a:pt x="42670" y="47220"/>
                </a:lnTo>
                <a:lnTo>
                  <a:pt x="42670" y="47210"/>
                </a:lnTo>
                <a:lnTo>
                  <a:pt x="42670" y="47200"/>
                </a:lnTo>
                <a:lnTo>
                  <a:pt x="42670" y="47190"/>
                </a:lnTo>
                <a:lnTo>
                  <a:pt x="42660" y="47180"/>
                </a:lnTo>
                <a:lnTo>
                  <a:pt x="42640" y="47180"/>
                </a:lnTo>
                <a:lnTo>
                  <a:pt x="42640" y="47170"/>
                </a:lnTo>
                <a:lnTo>
                  <a:pt x="42650" y="47170"/>
                </a:lnTo>
                <a:lnTo>
                  <a:pt x="42650" y="47180"/>
                </a:lnTo>
                <a:lnTo>
                  <a:pt x="42660" y="47180"/>
                </a:lnTo>
                <a:lnTo>
                  <a:pt x="42670" y="47190"/>
                </a:lnTo>
                <a:lnTo>
                  <a:pt x="42670" y="47180"/>
                </a:lnTo>
                <a:lnTo>
                  <a:pt x="42660" y="47170"/>
                </a:lnTo>
                <a:lnTo>
                  <a:pt x="42670" y="47170"/>
                </a:lnTo>
                <a:lnTo>
                  <a:pt x="42680" y="47170"/>
                </a:lnTo>
                <a:lnTo>
                  <a:pt x="42690" y="47160"/>
                </a:lnTo>
                <a:lnTo>
                  <a:pt x="42690" y="47170"/>
                </a:lnTo>
                <a:lnTo>
                  <a:pt x="42690" y="47160"/>
                </a:lnTo>
                <a:lnTo>
                  <a:pt x="42700" y="47160"/>
                </a:lnTo>
                <a:lnTo>
                  <a:pt x="42710" y="47160"/>
                </a:lnTo>
                <a:lnTo>
                  <a:pt x="42720" y="47160"/>
                </a:lnTo>
                <a:lnTo>
                  <a:pt x="42710" y="47160"/>
                </a:lnTo>
                <a:lnTo>
                  <a:pt x="42710" y="47150"/>
                </a:lnTo>
                <a:lnTo>
                  <a:pt x="42720" y="47150"/>
                </a:lnTo>
                <a:lnTo>
                  <a:pt x="42730" y="47150"/>
                </a:lnTo>
                <a:lnTo>
                  <a:pt x="42740" y="47150"/>
                </a:lnTo>
                <a:lnTo>
                  <a:pt x="42750" y="47150"/>
                </a:lnTo>
                <a:lnTo>
                  <a:pt x="42750" y="47140"/>
                </a:lnTo>
                <a:lnTo>
                  <a:pt x="42760" y="47140"/>
                </a:lnTo>
                <a:lnTo>
                  <a:pt x="42760" y="47130"/>
                </a:lnTo>
                <a:lnTo>
                  <a:pt x="42760" y="47120"/>
                </a:lnTo>
                <a:lnTo>
                  <a:pt x="42760" y="47110"/>
                </a:lnTo>
                <a:lnTo>
                  <a:pt x="42770" y="47110"/>
                </a:lnTo>
                <a:lnTo>
                  <a:pt x="42770" y="47100"/>
                </a:lnTo>
                <a:lnTo>
                  <a:pt x="42780" y="47100"/>
                </a:lnTo>
                <a:lnTo>
                  <a:pt x="42790" y="47100"/>
                </a:lnTo>
                <a:lnTo>
                  <a:pt x="42800" y="47100"/>
                </a:lnTo>
                <a:lnTo>
                  <a:pt x="42800" y="47090"/>
                </a:lnTo>
                <a:lnTo>
                  <a:pt x="42810" y="47090"/>
                </a:lnTo>
                <a:lnTo>
                  <a:pt x="42800" y="47090"/>
                </a:lnTo>
                <a:lnTo>
                  <a:pt x="42800" y="47080"/>
                </a:lnTo>
                <a:lnTo>
                  <a:pt x="42790" y="47080"/>
                </a:lnTo>
                <a:lnTo>
                  <a:pt x="42800" y="47080"/>
                </a:lnTo>
                <a:lnTo>
                  <a:pt x="42800" y="47070"/>
                </a:lnTo>
                <a:lnTo>
                  <a:pt x="42800" y="47060"/>
                </a:lnTo>
                <a:lnTo>
                  <a:pt x="42800" y="47050"/>
                </a:lnTo>
                <a:lnTo>
                  <a:pt x="42800" y="47040"/>
                </a:lnTo>
                <a:lnTo>
                  <a:pt x="42810" y="47030"/>
                </a:lnTo>
                <a:lnTo>
                  <a:pt x="42820" y="47030"/>
                </a:lnTo>
                <a:lnTo>
                  <a:pt x="42820" y="47020"/>
                </a:lnTo>
                <a:lnTo>
                  <a:pt x="42830" y="47010"/>
                </a:lnTo>
                <a:lnTo>
                  <a:pt x="42830" y="47000"/>
                </a:lnTo>
                <a:lnTo>
                  <a:pt x="42820" y="47000"/>
                </a:lnTo>
                <a:lnTo>
                  <a:pt x="42820" y="46990"/>
                </a:lnTo>
                <a:lnTo>
                  <a:pt x="42830" y="46990"/>
                </a:lnTo>
                <a:lnTo>
                  <a:pt x="42830" y="46980"/>
                </a:lnTo>
                <a:lnTo>
                  <a:pt x="42820" y="46980"/>
                </a:lnTo>
                <a:lnTo>
                  <a:pt x="42820" y="46970"/>
                </a:lnTo>
                <a:lnTo>
                  <a:pt x="42820" y="46980"/>
                </a:lnTo>
                <a:lnTo>
                  <a:pt x="42810" y="46980"/>
                </a:lnTo>
                <a:lnTo>
                  <a:pt x="42810" y="46990"/>
                </a:lnTo>
                <a:lnTo>
                  <a:pt x="42800" y="46990"/>
                </a:lnTo>
                <a:lnTo>
                  <a:pt x="42800" y="46980"/>
                </a:lnTo>
                <a:lnTo>
                  <a:pt x="42810" y="46980"/>
                </a:lnTo>
                <a:lnTo>
                  <a:pt x="42800" y="46980"/>
                </a:lnTo>
                <a:lnTo>
                  <a:pt x="42800" y="46970"/>
                </a:lnTo>
                <a:lnTo>
                  <a:pt x="42800" y="46960"/>
                </a:lnTo>
                <a:lnTo>
                  <a:pt x="42800" y="46950"/>
                </a:lnTo>
                <a:lnTo>
                  <a:pt x="42800" y="46940"/>
                </a:lnTo>
                <a:lnTo>
                  <a:pt x="42790" y="46940"/>
                </a:lnTo>
                <a:lnTo>
                  <a:pt x="42790" y="46930"/>
                </a:lnTo>
                <a:lnTo>
                  <a:pt x="42780" y="46930"/>
                </a:lnTo>
                <a:lnTo>
                  <a:pt x="42770" y="46930"/>
                </a:lnTo>
                <a:lnTo>
                  <a:pt x="42770" y="46920"/>
                </a:lnTo>
                <a:lnTo>
                  <a:pt x="42760" y="46920"/>
                </a:lnTo>
                <a:lnTo>
                  <a:pt x="42770" y="46920"/>
                </a:lnTo>
                <a:lnTo>
                  <a:pt x="42770" y="46910"/>
                </a:lnTo>
                <a:lnTo>
                  <a:pt x="42780" y="46910"/>
                </a:lnTo>
                <a:lnTo>
                  <a:pt x="42780" y="46900"/>
                </a:lnTo>
                <a:lnTo>
                  <a:pt x="42780" y="46890"/>
                </a:lnTo>
                <a:lnTo>
                  <a:pt x="42780" y="46880"/>
                </a:lnTo>
                <a:lnTo>
                  <a:pt x="42790" y="46880"/>
                </a:lnTo>
                <a:lnTo>
                  <a:pt x="42790" y="46870"/>
                </a:lnTo>
                <a:lnTo>
                  <a:pt x="42800" y="46870"/>
                </a:lnTo>
                <a:lnTo>
                  <a:pt x="42800" y="46860"/>
                </a:lnTo>
                <a:lnTo>
                  <a:pt x="42800" y="46850"/>
                </a:lnTo>
                <a:lnTo>
                  <a:pt x="42810" y="46850"/>
                </a:lnTo>
                <a:lnTo>
                  <a:pt x="42800" y="46850"/>
                </a:lnTo>
                <a:lnTo>
                  <a:pt x="42810" y="46850"/>
                </a:lnTo>
                <a:lnTo>
                  <a:pt x="42810" y="46840"/>
                </a:lnTo>
                <a:lnTo>
                  <a:pt x="42810" y="46830"/>
                </a:lnTo>
                <a:lnTo>
                  <a:pt x="42820" y="46830"/>
                </a:lnTo>
                <a:lnTo>
                  <a:pt x="42820" y="46820"/>
                </a:lnTo>
                <a:lnTo>
                  <a:pt x="42830" y="46810"/>
                </a:lnTo>
                <a:lnTo>
                  <a:pt x="42830" y="46800"/>
                </a:lnTo>
                <a:lnTo>
                  <a:pt x="42830" y="46790"/>
                </a:lnTo>
                <a:lnTo>
                  <a:pt x="42830" y="46780"/>
                </a:lnTo>
                <a:lnTo>
                  <a:pt x="42840" y="46780"/>
                </a:lnTo>
                <a:lnTo>
                  <a:pt x="42840" y="46770"/>
                </a:lnTo>
                <a:lnTo>
                  <a:pt x="42850" y="46770"/>
                </a:lnTo>
                <a:lnTo>
                  <a:pt x="42850" y="46760"/>
                </a:lnTo>
                <a:lnTo>
                  <a:pt x="42850" y="46750"/>
                </a:lnTo>
                <a:lnTo>
                  <a:pt x="42850" y="46740"/>
                </a:lnTo>
                <a:lnTo>
                  <a:pt x="42850" y="46730"/>
                </a:lnTo>
                <a:lnTo>
                  <a:pt x="42860" y="46730"/>
                </a:lnTo>
                <a:lnTo>
                  <a:pt x="42850" y="46730"/>
                </a:lnTo>
                <a:lnTo>
                  <a:pt x="42850" y="46720"/>
                </a:lnTo>
                <a:lnTo>
                  <a:pt x="42860" y="46720"/>
                </a:lnTo>
                <a:lnTo>
                  <a:pt x="42860" y="46710"/>
                </a:lnTo>
                <a:lnTo>
                  <a:pt x="42850" y="46710"/>
                </a:lnTo>
                <a:lnTo>
                  <a:pt x="42860" y="46710"/>
                </a:lnTo>
                <a:lnTo>
                  <a:pt x="42860" y="46700"/>
                </a:lnTo>
                <a:lnTo>
                  <a:pt x="42860" y="46690"/>
                </a:lnTo>
                <a:lnTo>
                  <a:pt x="42870" y="46690"/>
                </a:lnTo>
                <a:lnTo>
                  <a:pt x="42870" y="46680"/>
                </a:lnTo>
                <a:lnTo>
                  <a:pt x="42880" y="46680"/>
                </a:lnTo>
                <a:lnTo>
                  <a:pt x="42880" y="46670"/>
                </a:lnTo>
                <a:lnTo>
                  <a:pt x="42880" y="46660"/>
                </a:lnTo>
                <a:lnTo>
                  <a:pt x="42880" y="46650"/>
                </a:lnTo>
                <a:lnTo>
                  <a:pt x="42880" y="46640"/>
                </a:lnTo>
                <a:lnTo>
                  <a:pt x="42880" y="46630"/>
                </a:lnTo>
                <a:lnTo>
                  <a:pt x="42880" y="46620"/>
                </a:lnTo>
                <a:lnTo>
                  <a:pt x="42880" y="46610"/>
                </a:lnTo>
                <a:lnTo>
                  <a:pt x="42880" y="46600"/>
                </a:lnTo>
                <a:lnTo>
                  <a:pt x="42880" y="46590"/>
                </a:lnTo>
                <a:lnTo>
                  <a:pt x="42880" y="46580"/>
                </a:lnTo>
                <a:lnTo>
                  <a:pt x="42870" y="46580"/>
                </a:lnTo>
                <a:lnTo>
                  <a:pt x="42870" y="46570"/>
                </a:lnTo>
                <a:lnTo>
                  <a:pt x="42870" y="46560"/>
                </a:lnTo>
                <a:lnTo>
                  <a:pt x="42870" y="46550"/>
                </a:lnTo>
                <a:lnTo>
                  <a:pt x="42860" y="46550"/>
                </a:lnTo>
                <a:lnTo>
                  <a:pt x="42860" y="46540"/>
                </a:lnTo>
                <a:lnTo>
                  <a:pt x="42870" y="46540"/>
                </a:lnTo>
                <a:lnTo>
                  <a:pt x="42870" y="46530"/>
                </a:lnTo>
                <a:lnTo>
                  <a:pt x="42870" y="46520"/>
                </a:lnTo>
                <a:lnTo>
                  <a:pt x="42860" y="46520"/>
                </a:lnTo>
                <a:lnTo>
                  <a:pt x="42860" y="46510"/>
                </a:lnTo>
                <a:lnTo>
                  <a:pt x="42860" y="46500"/>
                </a:lnTo>
                <a:lnTo>
                  <a:pt x="42860" y="46490"/>
                </a:lnTo>
                <a:lnTo>
                  <a:pt x="42860" y="46480"/>
                </a:lnTo>
                <a:lnTo>
                  <a:pt x="42850" y="46480"/>
                </a:lnTo>
                <a:lnTo>
                  <a:pt x="42840" y="46480"/>
                </a:lnTo>
                <a:lnTo>
                  <a:pt x="42840" y="46470"/>
                </a:lnTo>
                <a:lnTo>
                  <a:pt x="42830" y="46470"/>
                </a:lnTo>
                <a:lnTo>
                  <a:pt x="42820" y="46470"/>
                </a:lnTo>
                <a:lnTo>
                  <a:pt x="42820" y="46460"/>
                </a:lnTo>
                <a:lnTo>
                  <a:pt x="42810" y="46460"/>
                </a:lnTo>
                <a:lnTo>
                  <a:pt x="42810" y="46450"/>
                </a:lnTo>
                <a:lnTo>
                  <a:pt x="42800" y="46450"/>
                </a:lnTo>
                <a:lnTo>
                  <a:pt x="42790" y="46450"/>
                </a:lnTo>
                <a:lnTo>
                  <a:pt x="42790" y="46440"/>
                </a:lnTo>
                <a:lnTo>
                  <a:pt x="42780" y="46440"/>
                </a:lnTo>
                <a:lnTo>
                  <a:pt x="42780" y="46430"/>
                </a:lnTo>
                <a:lnTo>
                  <a:pt x="42770" y="46430"/>
                </a:lnTo>
                <a:lnTo>
                  <a:pt x="42760" y="46430"/>
                </a:lnTo>
                <a:lnTo>
                  <a:pt x="42760" y="46420"/>
                </a:lnTo>
                <a:lnTo>
                  <a:pt x="42760" y="46410"/>
                </a:lnTo>
                <a:lnTo>
                  <a:pt x="42750" y="46410"/>
                </a:lnTo>
                <a:lnTo>
                  <a:pt x="42740" y="46410"/>
                </a:lnTo>
                <a:lnTo>
                  <a:pt x="42740" y="46400"/>
                </a:lnTo>
                <a:lnTo>
                  <a:pt x="42730" y="46400"/>
                </a:lnTo>
                <a:lnTo>
                  <a:pt x="42730" y="46390"/>
                </a:lnTo>
                <a:lnTo>
                  <a:pt x="42720" y="46390"/>
                </a:lnTo>
                <a:lnTo>
                  <a:pt x="42710" y="46390"/>
                </a:lnTo>
                <a:lnTo>
                  <a:pt x="42700" y="46390"/>
                </a:lnTo>
                <a:lnTo>
                  <a:pt x="42690" y="46390"/>
                </a:lnTo>
                <a:lnTo>
                  <a:pt x="42700" y="46390"/>
                </a:lnTo>
                <a:lnTo>
                  <a:pt x="42690" y="46380"/>
                </a:lnTo>
                <a:lnTo>
                  <a:pt x="42690" y="46370"/>
                </a:lnTo>
                <a:lnTo>
                  <a:pt x="42690" y="46360"/>
                </a:lnTo>
                <a:lnTo>
                  <a:pt x="42690" y="46350"/>
                </a:lnTo>
                <a:lnTo>
                  <a:pt x="42690" y="46340"/>
                </a:lnTo>
                <a:lnTo>
                  <a:pt x="42700" y="46340"/>
                </a:lnTo>
                <a:lnTo>
                  <a:pt x="42700" y="46330"/>
                </a:lnTo>
                <a:lnTo>
                  <a:pt x="42700" y="46320"/>
                </a:lnTo>
                <a:lnTo>
                  <a:pt x="42710" y="46320"/>
                </a:lnTo>
                <a:lnTo>
                  <a:pt x="42710" y="46310"/>
                </a:lnTo>
                <a:lnTo>
                  <a:pt x="42720" y="46310"/>
                </a:lnTo>
                <a:lnTo>
                  <a:pt x="42720" y="46300"/>
                </a:lnTo>
                <a:lnTo>
                  <a:pt x="42710" y="46300"/>
                </a:lnTo>
                <a:lnTo>
                  <a:pt x="42720" y="46300"/>
                </a:lnTo>
                <a:lnTo>
                  <a:pt x="42720" y="46290"/>
                </a:lnTo>
                <a:lnTo>
                  <a:pt x="42710" y="46290"/>
                </a:lnTo>
                <a:lnTo>
                  <a:pt x="42720" y="46290"/>
                </a:lnTo>
                <a:lnTo>
                  <a:pt x="42720" y="46280"/>
                </a:lnTo>
                <a:lnTo>
                  <a:pt x="42730" y="46290"/>
                </a:lnTo>
                <a:lnTo>
                  <a:pt x="42740" y="46300"/>
                </a:lnTo>
                <a:lnTo>
                  <a:pt x="42740" y="46310"/>
                </a:lnTo>
                <a:lnTo>
                  <a:pt x="42750" y="46310"/>
                </a:lnTo>
                <a:lnTo>
                  <a:pt x="42750" y="46320"/>
                </a:lnTo>
                <a:lnTo>
                  <a:pt x="42760" y="46320"/>
                </a:lnTo>
                <a:lnTo>
                  <a:pt x="42770" y="46320"/>
                </a:lnTo>
                <a:lnTo>
                  <a:pt x="42780" y="46320"/>
                </a:lnTo>
                <a:lnTo>
                  <a:pt x="42790" y="46320"/>
                </a:lnTo>
                <a:lnTo>
                  <a:pt x="42790" y="46330"/>
                </a:lnTo>
                <a:lnTo>
                  <a:pt x="42800" y="46330"/>
                </a:lnTo>
                <a:lnTo>
                  <a:pt x="42810" y="46330"/>
                </a:lnTo>
                <a:lnTo>
                  <a:pt x="42820" y="46330"/>
                </a:lnTo>
                <a:lnTo>
                  <a:pt x="42830" y="46330"/>
                </a:lnTo>
                <a:lnTo>
                  <a:pt x="42840" y="46330"/>
                </a:lnTo>
                <a:lnTo>
                  <a:pt x="42850" y="46330"/>
                </a:lnTo>
                <a:lnTo>
                  <a:pt x="42860" y="46330"/>
                </a:lnTo>
                <a:lnTo>
                  <a:pt x="42870" y="46320"/>
                </a:lnTo>
                <a:lnTo>
                  <a:pt x="42880" y="46310"/>
                </a:lnTo>
                <a:lnTo>
                  <a:pt x="42890" y="46310"/>
                </a:lnTo>
                <a:lnTo>
                  <a:pt x="42890" y="46300"/>
                </a:lnTo>
                <a:lnTo>
                  <a:pt x="42900" y="46300"/>
                </a:lnTo>
                <a:lnTo>
                  <a:pt x="42900" y="46290"/>
                </a:lnTo>
                <a:lnTo>
                  <a:pt x="42900" y="46280"/>
                </a:lnTo>
                <a:lnTo>
                  <a:pt x="42910" y="46280"/>
                </a:lnTo>
                <a:lnTo>
                  <a:pt x="42910" y="46270"/>
                </a:lnTo>
                <a:lnTo>
                  <a:pt x="42910" y="46260"/>
                </a:lnTo>
                <a:lnTo>
                  <a:pt x="42920" y="46260"/>
                </a:lnTo>
                <a:lnTo>
                  <a:pt x="42920" y="46250"/>
                </a:lnTo>
                <a:lnTo>
                  <a:pt x="42920" y="46240"/>
                </a:lnTo>
                <a:lnTo>
                  <a:pt x="42920" y="46230"/>
                </a:lnTo>
                <a:lnTo>
                  <a:pt x="42930" y="46230"/>
                </a:lnTo>
                <a:lnTo>
                  <a:pt x="42930" y="46220"/>
                </a:lnTo>
                <a:lnTo>
                  <a:pt x="42930" y="46210"/>
                </a:lnTo>
                <a:lnTo>
                  <a:pt x="42930" y="46200"/>
                </a:lnTo>
                <a:lnTo>
                  <a:pt x="42920" y="46200"/>
                </a:lnTo>
                <a:lnTo>
                  <a:pt x="42920" y="46190"/>
                </a:lnTo>
                <a:lnTo>
                  <a:pt x="42920" y="46180"/>
                </a:lnTo>
                <a:lnTo>
                  <a:pt x="42930" y="46180"/>
                </a:lnTo>
                <a:lnTo>
                  <a:pt x="42930" y="46170"/>
                </a:lnTo>
                <a:lnTo>
                  <a:pt x="42920" y="46170"/>
                </a:lnTo>
                <a:lnTo>
                  <a:pt x="42920" y="46160"/>
                </a:lnTo>
                <a:lnTo>
                  <a:pt x="42930" y="46160"/>
                </a:lnTo>
                <a:lnTo>
                  <a:pt x="42930" y="46150"/>
                </a:lnTo>
                <a:lnTo>
                  <a:pt x="42930" y="46140"/>
                </a:lnTo>
                <a:lnTo>
                  <a:pt x="42940" y="46140"/>
                </a:lnTo>
                <a:lnTo>
                  <a:pt x="42950" y="46150"/>
                </a:lnTo>
                <a:lnTo>
                  <a:pt x="42960" y="46150"/>
                </a:lnTo>
                <a:lnTo>
                  <a:pt x="42960" y="46140"/>
                </a:lnTo>
                <a:lnTo>
                  <a:pt x="42970" y="46140"/>
                </a:lnTo>
                <a:lnTo>
                  <a:pt x="42970" y="46130"/>
                </a:lnTo>
                <a:lnTo>
                  <a:pt x="42970" y="46120"/>
                </a:lnTo>
                <a:lnTo>
                  <a:pt x="42970" y="46110"/>
                </a:lnTo>
                <a:lnTo>
                  <a:pt x="42970" y="46100"/>
                </a:lnTo>
                <a:lnTo>
                  <a:pt x="42980" y="46100"/>
                </a:lnTo>
                <a:lnTo>
                  <a:pt x="42980" y="46090"/>
                </a:lnTo>
                <a:lnTo>
                  <a:pt x="42980" y="46080"/>
                </a:lnTo>
                <a:lnTo>
                  <a:pt x="42970" y="46080"/>
                </a:lnTo>
                <a:lnTo>
                  <a:pt x="42970" y="46070"/>
                </a:lnTo>
                <a:lnTo>
                  <a:pt x="42980" y="46060"/>
                </a:lnTo>
                <a:lnTo>
                  <a:pt x="42970" y="46060"/>
                </a:lnTo>
                <a:lnTo>
                  <a:pt x="42970" y="46050"/>
                </a:lnTo>
                <a:lnTo>
                  <a:pt x="42980" y="46050"/>
                </a:lnTo>
                <a:lnTo>
                  <a:pt x="42990" y="46050"/>
                </a:lnTo>
                <a:lnTo>
                  <a:pt x="42990" y="46040"/>
                </a:lnTo>
                <a:lnTo>
                  <a:pt x="43000" y="46040"/>
                </a:lnTo>
                <a:lnTo>
                  <a:pt x="42990" y="46040"/>
                </a:lnTo>
                <a:lnTo>
                  <a:pt x="42990" y="46030"/>
                </a:lnTo>
                <a:lnTo>
                  <a:pt x="42990" y="46020"/>
                </a:lnTo>
                <a:lnTo>
                  <a:pt x="42980" y="46020"/>
                </a:lnTo>
                <a:lnTo>
                  <a:pt x="42990" y="46020"/>
                </a:lnTo>
                <a:lnTo>
                  <a:pt x="43000" y="46020"/>
                </a:lnTo>
                <a:lnTo>
                  <a:pt x="43000" y="46030"/>
                </a:lnTo>
                <a:lnTo>
                  <a:pt x="43010" y="46030"/>
                </a:lnTo>
                <a:lnTo>
                  <a:pt x="43020" y="46030"/>
                </a:lnTo>
                <a:lnTo>
                  <a:pt x="43020" y="46040"/>
                </a:lnTo>
                <a:lnTo>
                  <a:pt x="43030" y="46040"/>
                </a:lnTo>
                <a:lnTo>
                  <a:pt x="43030" y="46030"/>
                </a:lnTo>
                <a:lnTo>
                  <a:pt x="43040" y="46030"/>
                </a:lnTo>
                <a:lnTo>
                  <a:pt x="43050" y="46030"/>
                </a:lnTo>
                <a:lnTo>
                  <a:pt x="43060" y="46030"/>
                </a:lnTo>
                <a:lnTo>
                  <a:pt x="43070" y="46030"/>
                </a:lnTo>
                <a:lnTo>
                  <a:pt x="43080" y="46030"/>
                </a:lnTo>
                <a:lnTo>
                  <a:pt x="43080" y="46020"/>
                </a:lnTo>
                <a:lnTo>
                  <a:pt x="43090" y="46020"/>
                </a:lnTo>
                <a:lnTo>
                  <a:pt x="43100" y="46020"/>
                </a:lnTo>
                <a:lnTo>
                  <a:pt x="43100" y="46010"/>
                </a:lnTo>
                <a:lnTo>
                  <a:pt x="43110" y="46020"/>
                </a:lnTo>
                <a:lnTo>
                  <a:pt x="43110" y="46010"/>
                </a:lnTo>
                <a:lnTo>
                  <a:pt x="43120" y="46010"/>
                </a:lnTo>
                <a:lnTo>
                  <a:pt x="43110" y="46010"/>
                </a:lnTo>
                <a:lnTo>
                  <a:pt x="43110" y="46000"/>
                </a:lnTo>
                <a:lnTo>
                  <a:pt x="43110" y="45990"/>
                </a:lnTo>
                <a:lnTo>
                  <a:pt x="43120" y="45990"/>
                </a:lnTo>
                <a:lnTo>
                  <a:pt x="43130" y="45990"/>
                </a:lnTo>
                <a:lnTo>
                  <a:pt x="43130" y="45980"/>
                </a:lnTo>
                <a:lnTo>
                  <a:pt x="43120" y="45970"/>
                </a:lnTo>
                <a:lnTo>
                  <a:pt x="43130" y="45970"/>
                </a:lnTo>
                <a:lnTo>
                  <a:pt x="43120" y="45970"/>
                </a:lnTo>
                <a:lnTo>
                  <a:pt x="43130" y="45970"/>
                </a:lnTo>
                <a:lnTo>
                  <a:pt x="43120" y="45970"/>
                </a:lnTo>
                <a:lnTo>
                  <a:pt x="43120" y="45960"/>
                </a:lnTo>
                <a:lnTo>
                  <a:pt x="43130" y="45960"/>
                </a:lnTo>
                <a:lnTo>
                  <a:pt x="43140" y="45970"/>
                </a:lnTo>
                <a:lnTo>
                  <a:pt x="43140" y="45960"/>
                </a:lnTo>
                <a:lnTo>
                  <a:pt x="43150" y="45960"/>
                </a:lnTo>
                <a:lnTo>
                  <a:pt x="43160" y="45960"/>
                </a:lnTo>
                <a:lnTo>
                  <a:pt x="43170" y="45960"/>
                </a:lnTo>
                <a:lnTo>
                  <a:pt x="43180" y="45960"/>
                </a:lnTo>
                <a:lnTo>
                  <a:pt x="43190" y="45960"/>
                </a:lnTo>
                <a:lnTo>
                  <a:pt x="43200" y="45960"/>
                </a:lnTo>
                <a:lnTo>
                  <a:pt x="43210" y="45960"/>
                </a:lnTo>
                <a:lnTo>
                  <a:pt x="43220" y="45950"/>
                </a:lnTo>
                <a:lnTo>
                  <a:pt x="43230" y="45950"/>
                </a:lnTo>
                <a:lnTo>
                  <a:pt x="43240" y="45950"/>
                </a:lnTo>
                <a:lnTo>
                  <a:pt x="43250" y="45950"/>
                </a:lnTo>
                <a:lnTo>
                  <a:pt x="43260" y="45950"/>
                </a:lnTo>
                <a:lnTo>
                  <a:pt x="43260" y="45940"/>
                </a:lnTo>
                <a:lnTo>
                  <a:pt x="43270" y="45940"/>
                </a:lnTo>
                <a:lnTo>
                  <a:pt x="43270" y="45930"/>
                </a:lnTo>
                <a:lnTo>
                  <a:pt x="43280" y="45930"/>
                </a:lnTo>
                <a:lnTo>
                  <a:pt x="43280" y="45920"/>
                </a:lnTo>
                <a:lnTo>
                  <a:pt x="43290" y="45920"/>
                </a:lnTo>
                <a:lnTo>
                  <a:pt x="43290" y="45910"/>
                </a:lnTo>
                <a:lnTo>
                  <a:pt x="43290" y="45900"/>
                </a:lnTo>
                <a:lnTo>
                  <a:pt x="43300" y="45900"/>
                </a:lnTo>
                <a:lnTo>
                  <a:pt x="43300" y="45890"/>
                </a:lnTo>
                <a:lnTo>
                  <a:pt x="43310" y="45890"/>
                </a:lnTo>
                <a:lnTo>
                  <a:pt x="43310" y="45880"/>
                </a:lnTo>
                <a:lnTo>
                  <a:pt x="43320" y="45880"/>
                </a:lnTo>
                <a:lnTo>
                  <a:pt x="43320" y="45890"/>
                </a:lnTo>
                <a:lnTo>
                  <a:pt x="43330" y="45890"/>
                </a:lnTo>
                <a:lnTo>
                  <a:pt x="43340" y="45890"/>
                </a:lnTo>
                <a:lnTo>
                  <a:pt x="43340" y="45880"/>
                </a:lnTo>
                <a:lnTo>
                  <a:pt x="43330" y="45880"/>
                </a:lnTo>
                <a:lnTo>
                  <a:pt x="43330" y="45870"/>
                </a:lnTo>
                <a:lnTo>
                  <a:pt x="43330" y="45860"/>
                </a:lnTo>
                <a:lnTo>
                  <a:pt x="43330" y="45850"/>
                </a:lnTo>
                <a:lnTo>
                  <a:pt x="43340" y="45850"/>
                </a:lnTo>
                <a:lnTo>
                  <a:pt x="43350" y="45850"/>
                </a:lnTo>
                <a:lnTo>
                  <a:pt x="43360" y="45850"/>
                </a:lnTo>
                <a:lnTo>
                  <a:pt x="43370" y="45840"/>
                </a:lnTo>
                <a:lnTo>
                  <a:pt x="43370" y="45830"/>
                </a:lnTo>
                <a:lnTo>
                  <a:pt x="43380" y="45830"/>
                </a:lnTo>
                <a:lnTo>
                  <a:pt x="43390" y="45830"/>
                </a:lnTo>
                <a:lnTo>
                  <a:pt x="43390" y="45840"/>
                </a:lnTo>
                <a:lnTo>
                  <a:pt x="43400" y="45840"/>
                </a:lnTo>
                <a:lnTo>
                  <a:pt x="43400" y="45830"/>
                </a:lnTo>
                <a:lnTo>
                  <a:pt x="43410" y="45830"/>
                </a:lnTo>
                <a:lnTo>
                  <a:pt x="43410" y="45820"/>
                </a:lnTo>
                <a:lnTo>
                  <a:pt x="43410" y="45810"/>
                </a:lnTo>
                <a:lnTo>
                  <a:pt x="43420" y="45810"/>
                </a:lnTo>
                <a:lnTo>
                  <a:pt x="43430" y="45810"/>
                </a:lnTo>
                <a:lnTo>
                  <a:pt x="43430" y="45800"/>
                </a:lnTo>
                <a:lnTo>
                  <a:pt x="43440" y="45800"/>
                </a:lnTo>
                <a:lnTo>
                  <a:pt x="43440" y="45790"/>
                </a:lnTo>
                <a:lnTo>
                  <a:pt x="43430" y="45790"/>
                </a:lnTo>
                <a:lnTo>
                  <a:pt x="43430" y="45800"/>
                </a:lnTo>
                <a:lnTo>
                  <a:pt x="43420" y="45800"/>
                </a:lnTo>
                <a:lnTo>
                  <a:pt x="43410" y="45790"/>
                </a:lnTo>
                <a:lnTo>
                  <a:pt x="43420" y="45790"/>
                </a:lnTo>
                <a:lnTo>
                  <a:pt x="43420" y="45780"/>
                </a:lnTo>
                <a:lnTo>
                  <a:pt x="43410" y="45770"/>
                </a:lnTo>
                <a:lnTo>
                  <a:pt x="43400" y="45770"/>
                </a:lnTo>
                <a:lnTo>
                  <a:pt x="43400" y="45760"/>
                </a:lnTo>
                <a:lnTo>
                  <a:pt x="43390" y="45760"/>
                </a:lnTo>
                <a:lnTo>
                  <a:pt x="43380" y="45760"/>
                </a:lnTo>
                <a:lnTo>
                  <a:pt x="43370" y="45760"/>
                </a:lnTo>
                <a:lnTo>
                  <a:pt x="43360" y="45760"/>
                </a:lnTo>
                <a:lnTo>
                  <a:pt x="43350" y="45760"/>
                </a:lnTo>
                <a:lnTo>
                  <a:pt x="43340" y="45760"/>
                </a:lnTo>
                <a:lnTo>
                  <a:pt x="43340" y="45750"/>
                </a:lnTo>
                <a:lnTo>
                  <a:pt x="43340" y="45740"/>
                </a:lnTo>
                <a:lnTo>
                  <a:pt x="43350" y="45740"/>
                </a:lnTo>
                <a:lnTo>
                  <a:pt x="43350" y="45730"/>
                </a:lnTo>
                <a:lnTo>
                  <a:pt x="43350" y="45740"/>
                </a:lnTo>
                <a:lnTo>
                  <a:pt x="43360" y="45740"/>
                </a:lnTo>
                <a:lnTo>
                  <a:pt x="43370" y="45740"/>
                </a:lnTo>
                <a:lnTo>
                  <a:pt x="43380" y="45740"/>
                </a:lnTo>
                <a:lnTo>
                  <a:pt x="43390" y="45740"/>
                </a:lnTo>
                <a:lnTo>
                  <a:pt x="43400" y="45740"/>
                </a:lnTo>
                <a:lnTo>
                  <a:pt x="43390" y="45730"/>
                </a:lnTo>
                <a:lnTo>
                  <a:pt x="43400" y="45730"/>
                </a:lnTo>
                <a:lnTo>
                  <a:pt x="43400" y="45720"/>
                </a:lnTo>
                <a:lnTo>
                  <a:pt x="43400" y="45710"/>
                </a:lnTo>
                <a:lnTo>
                  <a:pt x="43390" y="45710"/>
                </a:lnTo>
                <a:lnTo>
                  <a:pt x="43380" y="45710"/>
                </a:lnTo>
                <a:lnTo>
                  <a:pt x="43380" y="45700"/>
                </a:lnTo>
                <a:lnTo>
                  <a:pt x="43370" y="45700"/>
                </a:lnTo>
                <a:lnTo>
                  <a:pt x="43370" y="45690"/>
                </a:lnTo>
                <a:lnTo>
                  <a:pt x="43360" y="45690"/>
                </a:lnTo>
                <a:lnTo>
                  <a:pt x="43360" y="45680"/>
                </a:lnTo>
                <a:lnTo>
                  <a:pt x="43370" y="45680"/>
                </a:lnTo>
                <a:lnTo>
                  <a:pt x="43370" y="45690"/>
                </a:lnTo>
                <a:lnTo>
                  <a:pt x="43380" y="45690"/>
                </a:lnTo>
                <a:lnTo>
                  <a:pt x="43380" y="45700"/>
                </a:lnTo>
                <a:lnTo>
                  <a:pt x="43390" y="45700"/>
                </a:lnTo>
                <a:lnTo>
                  <a:pt x="43400" y="45700"/>
                </a:lnTo>
                <a:lnTo>
                  <a:pt x="43410" y="45700"/>
                </a:lnTo>
                <a:lnTo>
                  <a:pt x="43410" y="45710"/>
                </a:lnTo>
                <a:lnTo>
                  <a:pt x="43420" y="45710"/>
                </a:lnTo>
                <a:lnTo>
                  <a:pt x="43420" y="45720"/>
                </a:lnTo>
                <a:lnTo>
                  <a:pt x="43420" y="45730"/>
                </a:lnTo>
                <a:lnTo>
                  <a:pt x="43430" y="45730"/>
                </a:lnTo>
                <a:lnTo>
                  <a:pt x="43430" y="45740"/>
                </a:lnTo>
                <a:lnTo>
                  <a:pt x="43440" y="45740"/>
                </a:lnTo>
                <a:lnTo>
                  <a:pt x="43450" y="45740"/>
                </a:lnTo>
                <a:lnTo>
                  <a:pt x="43460" y="45750"/>
                </a:lnTo>
                <a:lnTo>
                  <a:pt x="43460" y="45760"/>
                </a:lnTo>
                <a:lnTo>
                  <a:pt x="43460" y="45770"/>
                </a:lnTo>
                <a:lnTo>
                  <a:pt x="43460" y="45760"/>
                </a:lnTo>
                <a:lnTo>
                  <a:pt x="43470" y="45760"/>
                </a:lnTo>
                <a:lnTo>
                  <a:pt x="43470" y="45750"/>
                </a:lnTo>
                <a:lnTo>
                  <a:pt x="43480" y="45750"/>
                </a:lnTo>
                <a:lnTo>
                  <a:pt x="43480" y="45740"/>
                </a:lnTo>
                <a:lnTo>
                  <a:pt x="43490" y="45740"/>
                </a:lnTo>
                <a:lnTo>
                  <a:pt x="43500" y="45740"/>
                </a:lnTo>
                <a:lnTo>
                  <a:pt x="43500" y="45730"/>
                </a:lnTo>
                <a:lnTo>
                  <a:pt x="43510" y="45730"/>
                </a:lnTo>
                <a:lnTo>
                  <a:pt x="43510" y="45740"/>
                </a:lnTo>
                <a:lnTo>
                  <a:pt x="43520" y="45740"/>
                </a:lnTo>
                <a:lnTo>
                  <a:pt x="43520" y="45730"/>
                </a:lnTo>
                <a:lnTo>
                  <a:pt x="43530" y="45730"/>
                </a:lnTo>
                <a:lnTo>
                  <a:pt x="43530" y="45720"/>
                </a:lnTo>
                <a:lnTo>
                  <a:pt x="43540" y="45720"/>
                </a:lnTo>
                <a:lnTo>
                  <a:pt x="43550" y="45720"/>
                </a:lnTo>
                <a:lnTo>
                  <a:pt x="43550" y="45710"/>
                </a:lnTo>
                <a:lnTo>
                  <a:pt x="43540" y="45710"/>
                </a:lnTo>
                <a:lnTo>
                  <a:pt x="43550" y="45710"/>
                </a:lnTo>
                <a:lnTo>
                  <a:pt x="43550" y="45700"/>
                </a:lnTo>
                <a:lnTo>
                  <a:pt x="43560" y="45700"/>
                </a:lnTo>
                <a:lnTo>
                  <a:pt x="43570" y="45700"/>
                </a:lnTo>
                <a:lnTo>
                  <a:pt x="43570" y="45690"/>
                </a:lnTo>
                <a:lnTo>
                  <a:pt x="43570" y="45680"/>
                </a:lnTo>
                <a:lnTo>
                  <a:pt x="43580" y="45680"/>
                </a:lnTo>
                <a:lnTo>
                  <a:pt x="43590" y="45680"/>
                </a:lnTo>
                <a:lnTo>
                  <a:pt x="43600" y="45680"/>
                </a:lnTo>
                <a:lnTo>
                  <a:pt x="43600" y="45670"/>
                </a:lnTo>
                <a:lnTo>
                  <a:pt x="43600" y="45680"/>
                </a:lnTo>
                <a:lnTo>
                  <a:pt x="43610" y="45680"/>
                </a:lnTo>
                <a:lnTo>
                  <a:pt x="43610" y="45670"/>
                </a:lnTo>
                <a:lnTo>
                  <a:pt x="43620" y="45670"/>
                </a:lnTo>
                <a:lnTo>
                  <a:pt x="43620" y="45660"/>
                </a:lnTo>
                <a:lnTo>
                  <a:pt x="43610" y="45660"/>
                </a:lnTo>
                <a:lnTo>
                  <a:pt x="43620" y="45660"/>
                </a:lnTo>
                <a:lnTo>
                  <a:pt x="43620" y="45650"/>
                </a:lnTo>
                <a:lnTo>
                  <a:pt x="43630" y="45650"/>
                </a:lnTo>
                <a:lnTo>
                  <a:pt x="43630" y="45660"/>
                </a:lnTo>
                <a:lnTo>
                  <a:pt x="43640" y="45660"/>
                </a:lnTo>
                <a:lnTo>
                  <a:pt x="43650" y="45660"/>
                </a:lnTo>
                <a:lnTo>
                  <a:pt x="43660" y="45660"/>
                </a:lnTo>
                <a:lnTo>
                  <a:pt x="43660" y="45650"/>
                </a:lnTo>
                <a:lnTo>
                  <a:pt x="43660" y="45640"/>
                </a:lnTo>
                <a:lnTo>
                  <a:pt x="43670" y="45640"/>
                </a:lnTo>
                <a:lnTo>
                  <a:pt x="43680" y="45640"/>
                </a:lnTo>
                <a:lnTo>
                  <a:pt x="43680" y="45630"/>
                </a:lnTo>
                <a:lnTo>
                  <a:pt x="43690" y="45630"/>
                </a:lnTo>
                <a:lnTo>
                  <a:pt x="43700" y="45630"/>
                </a:lnTo>
                <a:lnTo>
                  <a:pt x="43710" y="45630"/>
                </a:lnTo>
                <a:lnTo>
                  <a:pt x="43700" y="45620"/>
                </a:lnTo>
                <a:lnTo>
                  <a:pt x="43710" y="45620"/>
                </a:lnTo>
                <a:lnTo>
                  <a:pt x="43720" y="45620"/>
                </a:lnTo>
                <a:lnTo>
                  <a:pt x="43720" y="45630"/>
                </a:lnTo>
                <a:lnTo>
                  <a:pt x="43730" y="45620"/>
                </a:lnTo>
                <a:lnTo>
                  <a:pt x="43730" y="45610"/>
                </a:lnTo>
                <a:lnTo>
                  <a:pt x="43740" y="45610"/>
                </a:lnTo>
                <a:lnTo>
                  <a:pt x="43740" y="45620"/>
                </a:lnTo>
                <a:lnTo>
                  <a:pt x="43750" y="45620"/>
                </a:lnTo>
                <a:lnTo>
                  <a:pt x="43760" y="45610"/>
                </a:lnTo>
                <a:lnTo>
                  <a:pt x="43760" y="45600"/>
                </a:lnTo>
                <a:lnTo>
                  <a:pt x="43770" y="45590"/>
                </a:lnTo>
                <a:lnTo>
                  <a:pt x="43780" y="45590"/>
                </a:lnTo>
                <a:lnTo>
                  <a:pt x="43780" y="45600"/>
                </a:lnTo>
                <a:lnTo>
                  <a:pt x="43780" y="45590"/>
                </a:lnTo>
                <a:lnTo>
                  <a:pt x="43790" y="45590"/>
                </a:lnTo>
                <a:lnTo>
                  <a:pt x="43800" y="45590"/>
                </a:lnTo>
                <a:lnTo>
                  <a:pt x="43810" y="45590"/>
                </a:lnTo>
                <a:lnTo>
                  <a:pt x="43810" y="45580"/>
                </a:lnTo>
                <a:lnTo>
                  <a:pt x="43820" y="45580"/>
                </a:lnTo>
                <a:lnTo>
                  <a:pt x="43820" y="45570"/>
                </a:lnTo>
                <a:lnTo>
                  <a:pt x="43830" y="45570"/>
                </a:lnTo>
                <a:lnTo>
                  <a:pt x="43830" y="45560"/>
                </a:lnTo>
                <a:lnTo>
                  <a:pt x="43840" y="45560"/>
                </a:lnTo>
                <a:lnTo>
                  <a:pt x="43850" y="45560"/>
                </a:lnTo>
                <a:lnTo>
                  <a:pt x="43850" y="45550"/>
                </a:lnTo>
                <a:lnTo>
                  <a:pt x="43850" y="45540"/>
                </a:lnTo>
                <a:lnTo>
                  <a:pt x="43850" y="45530"/>
                </a:lnTo>
                <a:lnTo>
                  <a:pt x="43840" y="45530"/>
                </a:lnTo>
                <a:lnTo>
                  <a:pt x="43830" y="45530"/>
                </a:lnTo>
                <a:lnTo>
                  <a:pt x="43830" y="45520"/>
                </a:lnTo>
                <a:lnTo>
                  <a:pt x="43820" y="45520"/>
                </a:lnTo>
                <a:lnTo>
                  <a:pt x="43820" y="45510"/>
                </a:lnTo>
                <a:lnTo>
                  <a:pt x="43810" y="45510"/>
                </a:lnTo>
                <a:lnTo>
                  <a:pt x="43800" y="45510"/>
                </a:lnTo>
                <a:lnTo>
                  <a:pt x="43790" y="45510"/>
                </a:lnTo>
                <a:lnTo>
                  <a:pt x="43790" y="45500"/>
                </a:lnTo>
                <a:lnTo>
                  <a:pt x="43780" y="45500"/>
                </a:lnTo>
                <a:lnTo>
                  <a:pt x="43780" y="45490"/>
                </a:lnTo>
                <a:lnTo>
                  <a:pt x="43790" y="45490"/>
                </a:lnTo>
                <a:lnTo>
                  <a:pt x="43790" y="45500"/>
                </a:lnTo>
                <a:lnTo>
                  <a:pt x="43790" y="45510"/>
                </a:lnTo>
                <a:lnTo>
                  <a:pt x="43800" y="45510"/>
                </a:lnTo>
                <a:lnTo>
                  <a:pt x="43810" y="45510"/>
                </a:lnTo>
                <a:lnTo>
                  <a:pt x="43820" y="45510"/>
                </a:lnTo>
                <a:lnTo>
                  <a:pt x="43820" y="45520"/>
                </a:lnTo>
                <a:lnTo>
                  <a:pt x="43830" y="45520"/>
                </a:lnTo>
                <a:lnTo>
                  <a:pt x="43830" y="45530"/>
                </a:lnTo>
                <a:lnTo>
                  <a:pt x="43840" y="45530"/>
                </a:lnTo>
                <a:lnTo>
                  <a:pt x="43850" y="45530"/>
                </a:lnTo>
                <a:lnTo>
                  <a:pt x="43850" y="45540"/>
                </a:lnTo>
                <a:lnTo>
                  <a:pt x="43860" y="45540"/>
                </a:lnTo>
                <a:lnTo>
                  <a:pt x="43870" y="45530"/>
                </a:lnTo>
                <a:lnTo>
                  <a:pt x="43880" y="45530"/>
                </a:lnTo>
                <a:lnTo>
                  <a:pt x="43880" y="45520"/>
                </a:lnTo>
                <a:lnTo>
                  <a:pt x="43890" y="45510"/>
                </a:lnTo>
                <a:lnTo>
                  <a:pt x="43890" y="45500"/>
                </a:lnTo>
                <a:lnTo>
                  <a:pt x="43890" y="45490"/>
                </a:lnTo>
                <a:lnTo>
                  <a:pt x="43900" y="45490"/>
                </a:lnTo>
                <a:lnTo>
                  <a:pt x="43900" y="45480"/>
                </a:lnTo>
                <a:lnTo>
                  <a:pt x="43910" y="45470"/>
                </a:lnTo>
                <a:lnTo>
                  <a:pt x="43920" y="45470"/>
                </a:lnTo>
                <a:lnTo>
                  <a:pt x="43920" y="45460"/>
                </a:lnTo>
                <a:lnTo>
                  <a:pt x="43920" y="45450"/>
                </a:lnTo>
                <a:lnTo>
                  <a:pt x="43930" y="45450"/>
                </a:lnTo>
                <a:lnTo>
                  <a:pt x="43940" y="45450"/>
                </a:lnTo>
                <a:lnTo>
                  <a:pt x="43950" y="45440"/>
                </a:lnTo>
                <a:lnTo>
                  <a:pt x="43950" y="45450"/>
                </a:lnTo>
                <a:lnTo>
                  <a:pt x="43950" y="45440"/>
                </a:lnTo>
                <a:lnTo>
                  <a:pt x="43950" y="45430"/>
                </a:lnTo>
                <a:lnTo>
                  <a:pt x="43950" y="45420"/>
                </a:lnTo>
                <a:lnTo>
                  <a:pt x="43950" y="45410"/>
                </a:lnTo>
                <a:lnTo>
                  <a:pt x="43950" y="45400"/>
                </a:lnTo>
                <a:lnTo>
                  <a:pt x="43960" y="45400"/>
                </a:lnTo>
                <a:lnTo>
                  <a:pt x="43970" y="45400"/>
                </a:lnTo>
                <a:lnTo>
                  <a:pt x="43970" y="45390"/>
                </a:lnTo>
                <a:lnTo>
                  <a:pt x="43970" y="45380"/>
                </a:lnTo>
                <a:lnTo>
                  <a:pt x="43970" y="45370"/>
                </a:lnTo>
                <a:lnTo>
                  <a:pt x="43970" y="45360"/>
                </a:lnTo>
                <a:lnTo>
                  <a:pt x="43970" y="45350"/>
                </a:lnTo>
                <a:lnTo>
                  <a:pt x="43970" y="45340"/>
                </a:lnTo>
                <a:lnTo>
                  <a:pt x="43960" y="45340"/>
                </a:lnTo>
                <a:lnTo>
                  <a:pt x="43960" y="45330"/>
                </a:lnTo>
                <a:lnTo>
                  <a:pt x="43970" y="45330"/>
                </a:lnTo>
                <a:lnTo>
                  <a:pt x="43980" y="45330"/>
                </a:lnTo>
                <a:lnTo>
                  <a:pt x="43980" y="45320"/>
                </a:lnTo>
                <a:lnTo>
                  <a:pt x="43990" y="45320"/>
                </a:lnTo>
                <a:lnTo>
                  <a:pt x="43980" y="45320"/>
                </a:lnTo>
                <a:lnTo>
                  <a:pt x="43980" y="45310"/>
                </a:lnTo>
                <a:lnTo>
                  <a:pt x="43990" y="45310"/>
                </a:lnTo>
                <a:lnTo>
                  <a:pt x="43980" y="45310"/>
                </a:lnTo>
                <a:lnTo>
                  <a:pt x="43980" y="45300"/>
                </a:lnTo>
                <a:lnTo>
                  <a:pt x="43990" y="45300"/>
                </a:lnTo>
                <a:lnTo>
                  <a:pt x="43990" y="45290"/>
                </a:lnTo>
                <a:lnTo>
                  <a:pt x="43990" y="45280"/>
                </a:lnTo>
                <a:lnTo>
                  <a:pt x="44000" y="45280"/>
                </a:lnTo>
                <a:lnTo>
                  <a:pt x="44000" y="45290"/>
                </a:lnTo>
                <a:lnTo>
                  <a:pt x="44010" y="45290"/>
                </a:lnTo>
                <a:lnTo>
                  <a:pt x="44010" y="45280"/>
                </a:lnTo>
                <a:lnTo>
                  <a:pt x="44020" y="45280"/>
                </a:lnTo>
                <a:lnTo>
                  <a:pt x="44030" y="45280"/>
                </a:lnTo>
                <a:lnTo>
                  <a:pt x="44030" y="45270"/>
                </a:lnTo>
                <a:lnTo>
                  <a:pt x="44040" y="45270"/>
                </a:lnTo>
                <a:lnTo>
                  <a:pt x="44040" y="45260"/>
                </a:lnTo>
                <a:lnTo>
                  <a:pt x="44050" y="45260"/>
                </a:lnTo>
                <a:lnTo>
                  <a:pt x="44050" y="45270"/>
                </a:lnTo>
                <a:lnTo>
                  <a:pt x="44060" y="45270"/>
                </a:lnTo>
                <a:lnTo>
                  <a:pt x="44060" y="45260"/>
                </a:lnTo>
                <a:lnTo>
                  <a:pt x="44070" y="45260"/>
                </a:lnTo>
                <a:lnTo>
                  <a:pt x="44080" y="45260"/>
                </a:lnTo>
                <a:lnTo>
                  <a:pt x="44090" y="45260"/>
                </a:lnTo>
                <a:lnTo>
                  <a:pt x="44090" y="45250"/>
                </a:lnTo>
                <a:lnTo>
                  <a:pt x="44100" y="45250"/>
                </a:lnTo>
                <a:lnTo>
                  <a:pt x="44100" y="45240"/>
                </a:lnTo>
                <a:lnTo>
                  <a:pt x="44110" y="45240"/>
                </a:lnTo>
                <a:lnTo>
                  <a:pt x="44110" y="45230"/>
                </a:lnTo>
                <a:lnTo>
                  <a:pt x="44120" y="45230"/>
                </a:lnTo>
                <a:lnTo>
                  <a:pt x="44120" y="45220"/>
                </a:lnTo>
                <a:lnTo>
                  <a:pt x="44130" y="45220"/>
                </a:lnTo>
                <a:lnTo>
                  <a:pt x="44140" y="45210"/>
                </a:lnTo>
                <a:lnTo>
                  <a:pt x="44140" y="45200"/>
                </a:lnTo>
                <a:lnTo>
                  <a:pt x="44150" y="45200"/>
                </a:lnTo>
                <a:lnTo>
                  <a:pt x="44150" y="45190"/>
                </a:lnTo>
                <a:lnTo>
                  <a:pt x="44160" y="45190"/>
                </a:lnTo>
                <a:lnTo>
                  <a:pt x="44160" y="45200"/>
                </a:lnTo>
                <a:lnTo>
                  <a:pt x="44170" y="45190"/>
                </a:lnTo>
                <a:lnTo>
                  <a:pt x="44180" y="45190"/>
                </a:lnTo>
                <a:lnTo>
                  <a:pt x="44180" y="45180"/>
                </a:lnTo>
                <a:lnTo>
                  <a:pt x="44180" y="45170"/>
                </a:lnTo>
                <a:lnTo>
                  <a:pt x="44180" y="45160"/>
                </a:lnTo>
                <a:lnTo>
                  <a:pt x="44180" y="45150"/>
                </a:lnTo>
                <a:lnTo>
                  <a:pt x="44180" y="45140"/>
                </a:lnTo>
                <a:lnTo>
                  <a:pt x="44180" y="45130"/>
                </a:lnTo>
                <a:lnTo>
                  <a:pt x="44190" y="45140"/>
                </a:lnTo>
                <a:lnTo>
                  <a:pt x="44190" y="45130"/>
                </a:lnTo>
                <a:lnTo>
                  <a:pt x="44200" y="45130"/>
                </a:lnTo>
                <a:lnTo>
                  <a:pt x="44200" y="45120"/>
                </a:lnTo>
                <a:lnTo>
                  <a:pt x="44210" y="45120"/>
                </a:lnTo>
                <a:lnTo>
                  <a:pt x="44210" y="45110"/>
                </a:lnTo>
                <a:lnTo>
                  <a:pt x="44220" y="45100"/>
                </a:lnTo>
                <a:lnTo>
                  <a:pt x="44230" y="45100"/>
                </a:lnTo>
                <a:lnTo>
                  <a:pt x="44230" y="45090"/>
                </a:lnTo>
                <a:lnTo>
                  <a:pt x="44240" y="45080"/>
                </a:lnTo>
                <a:lnTo>
                  <a:pt x="44240" y="45070"/>
                </a:lnTo>
                <a:lnTo>
                  <a:pt x="44240" y="45060"/>
                </a:lnTo>
                <a:lnTo>
                  <a:pt x="44250" y="45060"/>
                </a:lnTo>
                <a:lnTo>
                  <a:pt x="44250" y="45050"/>
                </a:lnTo>
                <a:lnTo>
                  <a:pt x="44250" y="45040"/>
                </a:lnTo>
                <a:lnTo>
                  <a:pt x="44250" y="45030"/>
                </a:lnTo>
                <a:lnTo>
                  <a:pt x="44250" y="45020"/>
                </a:lnTo>
                <a:lnTo>
                  <a:pt x="44260" y="45020"/>
                </a:lnTo>
                <a:lnTo>
                  <a:pt x="44250" y="45020"/>
                </a:lnTo>
                <a:lnTo>
                  <a:pt x="44260" y="45010"/>
                </a:lnTo>
                <a:lnTo>
                  <a:pt x="44250" y="45010"/>
                </a:lnTo>
                <a:lnTo>
                  <a:pt x="44250" y="45000"/>
                </a:lnTo>
                <a:lnTo>
                  <a:pt x="44240" y="45000"/>
                </a:lnTo>
                <a:lnTo>
                  <a:pt x="44240" y="44990"/>
                </a:lnTo>
                <a:lnTo>
                  <a:pt x="44230" y="44990"/>
                </a:lnTo>
                <a:lnTo>
                  <a:pt x="44220" y="44990"/>
                </a:lnTo>
                <a:lnTo>
                  <a:pt x="44220" y="44980"/>
                </a:lnTo>
                <a:lnTo>
                  <a:pt x="44210" y="44980"/>
                </a:lnTo>
                <a:lnTo>
                  <a:pt x="44210" y="44970"/>
                </a:lnTo>
                <a:lnTo>
                  <a:pt x="44200" y="44970"/>
                </a:lnTo>
                <a:lnTo>
                  <a:pt x="44190" y="44970"/>
                </a:lnTo>
                <a:lnTo>
                  <a:pt x="44200" y="44970"/>
                </a:lnTo>
                <a:lnTo>
                  <a:pt x="44210" y="44970"/>
                </a:lnTo>
                <a:lnTo>
                  <a:pt x="44210" y="44980"/>
                </a:lnTo>
                <a:lnTo>
                  <a:pt x="44220" y="44980"/>
                </a:lnTo>
                <a:lnTo>
                  <a:pt x="44230" y="44980"/>
                </a:lnTo>
                <a:lnTo>
                  <a:pt x="44240" y="44980"/>
                </a:lnTo>
                <a:lnTo>
                  <a:pt x="44240" y="44990"/>
                </a:lnTo>
                <a:lnTo>
                  <a:pt x="44250" y="44990"/>
                </a:lnTo>
                <a:lnTo>
                  <a:pt x="44260" y="44990"/>
                </a:lnTo>
                <a:lnTo>
                  <a:pt x="44270" y="44990"/>
                </a:lnTo>
                <a:lnTo>
                  <a:pt x="44280" y="44990"/>
                </a:lnTo>
                <a:lnTo>
                  <a:pt x="44280" y="44980"/>
                </a:lnTo>
                <a:lnTo>
                  <a:pt x="44290" y="44980"/>
                </a:lnTo>
                <a:lnTo>
                  <a:pt x="44290" y="44970"/>
                </a:lnTo>
                <a:lnTo>
                  <a:pt x="44300" y="44970"/>
                </a:lnTo>
                <a:lnTo>
                  <a:pt x="44300" y="44960"/>
                </a:lnTo>
                <a:lnTo>
                  <a:pt x="44310" y="44960"/>
                </a:lnTo>
                <a:lnTo>
                  <a:pt x="44310" y="44950"/>
                </a:lnTo>
                <a:lnTo>
                  <a:pt x="44310" y="44940"/>
                </a:lnTo>
                <a:lnTo>
                  <a:pt x="44310" y="44930"/>
                </a:lnTo>
                <a:lnTo>
                  <a:pt x="44320" y="44930"/>
                </a:lnTo>
                <a:lnTo>
                  <a:pt x="44320" y="44920"/>
                </a:lnTo>
                <a:lnTo>
                  <a:pt x="44320" y="44910"/>
                </a:lnTo>
                <a:lnTo>
                  <a:pt x="44320" y="44900"/>
                </a:lnTo>
                <a:lnTo>
                  <a:pt x="44330" y="44900"/>
                </a:lnTo>
                <a:lnTo>
                  <a:pt x="44330" y="44890"/>
                </a:lnTo>
                <a:lnTo>
                  <a:pt x="44330" y="44880"/>
                </a:lnTo>
                <a:lnTo>
                  <a:pt x="44340" y="44880"/>
                </a:lnTo>
                <a:lnTo>
                  <a:pt x="44340" y="44870"/>
                </a:lnTo>
                <a:lnTo>
                  <a:pt x="44350" y="44870"/>
                </a:lnTo>
                <a:lnTo>
                  <a:pt x="44350" y="44860"/>
                </a:lnTo>
                <a:lnTo>
                  <a:pt x="44360" y="44860"/>
                </a:lnTo>
                <a:lnTo>
                  <a:pt x="44360" y="44850"/>
                </a:lnTo>
                <a:lnTo>
                  <a:pt x="44360" y="44840"/>
                </a:lnTo>
                <a:lnTo>
                  <a:pt x="44360" y="44830"/>
                </a:lnTo>
                <a:lnTo>
                  <a:pt x="44360" y="44820"/>
                </a:lnTo>
                <a:lnTo>
                  <a:pt x="44360" y="44810"/>
                </a:lnTo>
                <a:lnTo>
                  <a:pt x="44360" y="44800"/>
                </a:lnTo>
                <a:lnTo>
                  <a:pt x="44360" y="44790"/>
                </a:lnTo>
                <a:lnTo>
                  <a:pt x="44360" y="44780"/>
                </a:lnTo>
                <a:lnTo>
                  <a:pt x="44370" y="44780"/>
                </a:lnTo>
                <a:lnTo>
                  <a:pt x="44370" y="44770"/>
                </a:lnTo>
                <a:lnTo>
                  <a:pt x="44370" y="44760"/>
                </a:lnTo>
                <a:lnTo>
                  <a:pt x="44360" y="44760"/>
                </a:lnTo>
                <a:lnTo>
                  <a:pt x="44370" y="44750"/>
                </a:lnTo>
                <a:lnTo>
                  <a:pt x="44370" y="44740"/>
                </a:lnTo>
                <a:lnTo>
                  <a:pt x="44370" y="44730"/>
                </a:lnTo>
                <a:lnTo>
                  <a:pt x="44370" y="44720"/>
                </a:lnTo>
                <a:lnTo>
                  <a:pt x="44370" y="44710"/>
                </a:lnTo>
                <a:lnTo>
                  <a:pt x="44370" y="44700"/>
                </a:lnTo>
                <a:lnTo>
                  <a:pt x="44370" y="44690"/>
                </a:lnTo>
                <a:lnTo>
                  <a:pt x="44370" y="44680"/>
                </a:lnTo>
                <a:lnTo>
                  <a:pt x="44370" y="44670"/>
                </a:lnTo>
                <a:lnTo>
                  <a:pt x="44380" y="44670"/>
                </a:lnTo>
                <a:lnTo>
                  <a:pt x="44380" y="44660"/>
                </a:lnTo>
                <a:lnTo>
                  <a:pt x="44380" y="44650"/>
                </a:lnTo>
                <a:lnTo>
                  <a:pt x="44380" y="44640"/>
                </a:lnTo>
                <a:lnTo>
                  <a:pt x="44380" y="44630"/>
                </a:lnTo>
                <a:lnTo>
                  <a:pt x="44370" y="44620"/>
                </a:lnTo>
                <a:lnTo>
                  <a:pt x="44370" y="44610"/>
                </a:lnTo>
                <a:lnTo>
                  <a:pt x="44370" y="44600"/>
                </a:lnTo>
                <a:lnTo>
                  <a:pt x="44370" y="44590"/>
                </a:lnTo>
                <a:lnTo>
                  <a:pt x="44370" y="44580"/>
                </a:lnTo>
                <a:lnTo>
                  <a:pt x="44370" y="44570"/>
                </a:lnTo>
                <a:lnTo>
                  <a:pt x="44360" y="44550"/>
                </a:lnTo>
                <a:lnTo>
                  <a:pt x="44360" y="44540"/>
                </a:lnTo>
                <a:lnTo>
                  <a:pt x="44350" y="44520"/>
                </a:lnTo>
                <a:lnTo>
                  <a:pt x="44350" y="44510"/>
                </a:lnTo>
                <a:lnTo>
                  <a:pt x="44350" y="44500"/>
                </a:lnTo>
                <a:lnTo>
                  <a:pt x="44350" y="44490"/>
                </a:lnTo>
                <a:lnTo>
                  <a:pt x="44340" y="44470"/>
                </a:lnTo>
                <a:lnTo>
                  <a:pt x="44340" y="44460"/>
                </a:lnTo>
                <a:lnTo>
                  <a:pt x="44330" y="44440"/>
                </a:lnTo>
                <a:lnTo>
                  <a:pt x="44330" y="44430"/>
                </a:lnTo>
                <a:lnTo>
                  <a:pt x="44330" y="44420"/>
                </a:lnTo>
                <a:lnTo>
                  <a:pt x="44330" y="44410"/>
                </a:lnTo>
                <a:lnTo>
                  <a:pt x="44330" y="44400"/>
                </a:lnTo>
                <a:lnTo>
                  <a:pt x="44330" y="44390"/>
                </a:lnTo>
                <a:lnTo>
                  <a:pt x="44320" y="44390"/>
                </a:lnTo>
                <a:lnTo>
                  <a:pt x="44320" y="44380"/>
                </a:lnTo>
                <a:lnTo>
                  <a:pt x="44320" y="44370"/>
                </a:lnTo>
                <a:lnTo>
                  <a:pt x="44320" y="44360"/>
                </a:lnTo>
                <a:lnTo>
                  <a:pt x="44310" y="44350"/>
                </a:lnTo>
                <a:lnTo>
                  <a:pt x="44310" y="44340"/>
                </a:lnTo>
                <a:lnTo>
                  <a:pt x="44310" y="44330"/>
                </a:lnTo>
                <a:lnTo>
                  <a:pt x="44300" y="44320"/>
                </a:lnTo>
                <a:lnTo>
                  <a:pt x="44300" y="44310"/>
                </a:lnTo>
                <a:lnTo>
                  <a:pt x="44300" y="44300"/>
                </a:lnTo>
                <a:lnTo>
                  <a:pt x="44290" y="44290"/>
                </a:lnTo>
                <a:lnTo>
                  <a:pt x="44290" y="44280"/>
                </a:lnTo>
                <a:lnTo>
                  <a:pt x="44290" y="44270"/>
                </a:lnTo>
                <a:lnTo>
                  <a:pt x="44290" y="44260"/>
                </a:lnTo>
                <a:lnTo>
                  <a:pt x="44290" y="44250"/>
                </a:lnTo>
                <a:lnTo>
                  <a:pt x="44280" y="44240"/>
                </a:lnTo>
                <a:lnTo>
                  <a:pt x="44280" y="44230"/>
                </a:lnTo>
                <a:lnTo>
                  <a:pt x="44280" y="44220"/>
                </a:lnTo>
                <a:lnTo>
                  <a:pt x="44280" y="44210"/>
                </a:lnTo>
                <a:lnTo>
                  <a:pt x="44270" y="44200"/>
                </a:lnTo>
                <a:lnTo>
                  <a:pt x="44280" y="44200"/>
                </a:lnTo>
                <a:lnTo>
                  <a:pt x="44270" y="44200"/>
                </a:lnTo>
                <a:lnTo>
                  <a:pt x="44270" y="44190"/>
                </a:lnTo>
                <a:lnTo>
                  <a:pt x="44270" y="44180"/>
                </a:lnTo>
                <a:lnTo>
                  <a:pt x="44270" y="44170"/>
                </a:lnTo>
                <a:lnTo>
                  <a:pt x="44260" y="44170"/>
                </a:lnTo>
                <a:lnTo>
                  <a:pt x="44260" y="44160"/>
                </a:lnTo>
                <a:lnTo>
                  <a:pt x="44260" y="44150"/>
                </a:lnTo>
                <a:lnTo>
                  <a:pt x="44250" y="44150"/>
                </a:lnTo>
                <a:lnTo>
                  <a:pt x="44250" y="44140"/>
                </a:lnTo>
                <a:lnTo>
                  <a:pt x="44250" y="44130"/>
                </a:lnTo>
                <a:lnTo>
                  <a:pt x="44240" y="44130"/>
                </a:lnTo>
                <a:lnTo>
                  <a:pt x="44240" y="44120"/>
                </a:lnTo>
                <a:lnTo>
                  <a:pt x="44240" y="44110"/>
                </a:lnTo>
                <a:lnTo>
                  <a:pt x="44230" y="44100"/>
                </a:lnTo>
                <a:lnTo>
                  <a:pt x="44230" y="44090"/>
                </a:lnTo>
                <a:lnTo>
                  <a:pt x="44230" y="44080"/>
                </a:lnTo>
                <a:lnTo>
                  <a:pt x="44220" y="44080"/>
                </a:lnTo>
                <a:lnTo>
                  <a:pt x="44220" y="44070"/>
                </a:lnTo>
                <a:lnTo>
                  <a:pt x="44220" y="44060"/>
                </a:lnTo>
                <a:lnTo>
                  <a:pt x="44210" y="44060"/>
                </a:lnTo>
                <a:lnTo>
                  <a:pt x="44210" y="44050"/>
                </a:lnTo>
                <a:lnTo>
                  <a:pt x="44220" y="44050"/>
                </a:lnTo>
                <a:lnTo>
                  <a:pt x="44210" y="44050"/>
                </a:lnTo>
                <a:lnTo>
                  <a:pt x="44210" y="44040"/>
                </a:lnTo>
                <a:lnTo>
                  <a:pt x="44200" y="44040"/>
                </a:lnTo>
                <a:lnTo>
                  <a:pt x="44200" y="44030"/>
                </a:lnTo>
                <a:lnTo>
                  <a:pt x="44200" y="44020"/>
                </a:lnTo>
                <a:lnTo>
                  <a:pt x="44190" y="44020"/>
                </a:lnTo>
                <a:lnTo>
                  <a:pt x="44190" y="44010"/>
                </a:lnTo>
                <a:lnTo>
                  <a:pt x="44190" y="44000"/>
                </a:lnTo>
                <a:lnTo>
                  <a:pt x="44180" y="44000"/>
                </a:lnTo>
                <a:lnTo>
                  <a:pt x="44180" y="43990"/>
                </a:lnTo>
                <a:lnTo>
                  <a:pt x="44180" y="43980"/>
                </a:lnTo>
                <a:lnTo>
                  <a:pt x="44170" y="43970"/>
                </a:lnTo>
                <a:lnTo>
                  <a:pt x="44170" y="43960"/>
                </a:lnTo>
                <a:lnTo>
                  <a:pt x="44160" y="43960"/>
                </a:lnTo>
                <a:lnTo>
                  <a:pt x="44160" y="43950"/>
                </a:lnTo>
                <a:lnTo>
                  <a:pt x="44150" y="43940"/>
                </a:lnTo>
                <a:lnTo>
                  <a:pt x="44150" y="43930"/>
                </a:lnTo>
                <a:lnTo>
                  <a:pt x="44140" y="43930"/>
                </a:lnTo>
                <a:lnTo>
                  <a:pt x="44140" y="43920"/>
                </a:lnTo>
                <a:lnTo>
                  <a:pt x="44130" y="43910"/>
                </a:lnTo>
                <a:lnTo>
                  <a:pt x="44130" y="43900"/>
                </a:lnTo>
                <a:lnTo>
                  <a:pt x="44120" y="43900"/>
                </a:lnTo>
                <a:lnTo>
                  <a:pt x="44120" y="43890"/>
                </a:lnTo>
                <a:lnTo>
                  <a:pt x="44110" y="43890"/>
                </a:lnTo>
                <a:lnTo>
                  <a:pt x="44110" y="43880"/>
                </a:lnTo>
                <a:lnTo>
                  <a:pt x="44110" y="43870"/>
                </a:lnTo>
                <a:lnTo>
                  <a:pt x="44100" y="43870"/>
                </a:lnTo>
                <a:lnTo>
                  <a:pt x="44100" y="43860"/>
                </a:lnTo>
                <a:lnTo>
                  <a:pt x="44090" y="43860"/>
                </a:lnTo>
                <a:lnTo>
                  <a:pt x="44090" y="43850"/>
                </a:lnTo>
                <a:lnTo>
                  <a:pt x="44080" y="43850"/>
                </a:lnTo>
                <a:lnTo>
                  <a:pt x="44080" y="43840"/>
                </a:lnTo>
                <a:lnTo>
                  <a:pt x="44080" y="43830"/>
                </a:lnTo>
                <a:lnTo>
                  <a:pt x="44070" y="43830"/>
                </a:lnTo>
                <a:lnTo>
                  <a:pt x="44070" y="43820"/>
                </a:lnTo>
                <a:lnTo>
                  <a:pt x="44060" y="43820"/>
                </a:lnTo>
                <a:lnTo>
                  <a:pt x="44060" y="43810"/>
                </a:lnTo>
                <a:lnTo>
                  <a:pt x="44050" y="43810"/>
                </a:lnTo>
                <a:lnTo>
                  <a:pt x="44050" y="43800"/>
                </a:lnTo>
                <a:lnTo>
                  <a:pt x="44050" y="43790"/>
                </a:lnTo>
                <a:lnTo>
                  <a:pt x="44040" y="43790"/>
                </a:lnTo>
                <a:lnTo>
                  <a:pt x="44040" y="43780"/>
                </a:lnTo>
                <a:lnTo>
                  <a:pt x="44040" y="43770"/>
                </a:lnTo>
                <a:lnTo>
                  <a:pt x="44030" y="43770"/>
                </a:lnTo>
                <a:lnTo>
                  <a:pt x="44030" y="43760"/>
                </a:lnTo>
                <a:lnTo>
                  <a:pt x="44020" y="43760"/>
                </a:lnTo>
                <a:lnTo>
                  <a:pt x="44020" y="43750"/>
                </a:lnTo>
                <a:lnTo>
                  <a:pt x="44010" y="43740"/>
                </a:lnTo>
                <a:lnTo>
                  <a:pt x="44010" y="43730"/>
                </a:lnTo>
                <a:lnTo>
                  <a:pt x="44020" y="43730"/>
                </a:lnTo>
                <a:lnTo>
                  <a:pt x="44020" y="43740"/>
                </a:lnTo>
                <a:lnTo>
                  <a:pt x="44030" y="43740"/>
                </a:lnTo>
                <a:lnTo>
                  <a:pt x="44040" y="43740"/>
                </a:lnTo>
                <a:lnTo>
                  <a:pt x="44050" y="43740"/>
                </a:lnTo>
                <a:lnTo>
                  <a:pt x="44050" y="43750"/>
                </a:lnTo>
                <a:lnTo>
                  <a:pt x="44060" y="43750"/>
                </a:lnTo>
                <a:lnTo>
                  <a:pt x="44070" y="43750"/>
                </a:lnTo>
                <a:lnTo>
                  <a:pt x="44080" y="43750"/>
                </a:lnTo>
                <a:lnTo>
                  <a:pt x="44080" y="43760"/>
                </a:lnTo>
                <a:lnTo>
                  <a:pt x="44090" y="43760"/>
                </a:lnTo>
                <a:lnTo>
                  <a:pt x="44100" y="43750"/>
                </a:lnTo>
                <a:lnTo>
                  <a:pt x="44100" y="43760"/>
                </a:lnTo>
                <a:lnTo>
                  <a:pt x="44110" y="43770"/>
                </a:lnTo>
                <a:lnTo>
                  <a:pt x="44120" y="43770"/>
                </a:lnTo>
                <a:lnTo>
                  <a:pt x="44130" y="43770"/>
                </a:lnTo>
                <a:lnTo>
                  <a:pt x="44130" y="43760"/>
                </a:lnTo>
                <a:lnTo>
                  <a:pt x="44120" y="43760"/>
                </a:lnTo>
                <a:lnTo>
                  <a:pt x="44120" y="43750"/>
                </a:lnTo>
                <a:lnTo>
                  <a:pt x="44110" y="43750"/>
                </a:lnTo>
                <a:lnTo>
                  <a:pt x="44100" y="43750"/>
                </a:lnTo>
                <a:lnTo>
                  <a:pt x="44090" y="43750"/>
                </a:lnTo>
                <a:lnTo>
                  <a:pt x="44090" y="43740"/>
                </a:lnTo>
                <a:lnTo>
                  <a:pt x="44080" y="43740"/>
                </a:lnTo>
                <a:lnTo>
                  <a:pt x="44080" y="43730"/>
                </a:lnTo>
                <a:lnTo>
                  <a:pt x="44080" y="43740"/>
                </a:lnTo>
                <a:lnTo>
                  <a:pt x="44080" y="43730"/>
                </a:lnTo>
                <a:lnTo>
                  <a:pt x="44090" y="43730"/>
                </a:lnTo>
                <a:lnTo>
                  <a:pt x="44100" y="43730"/>
                </a:lnTo>
                <a:lnTo>
                  <a:pt x="44090" y="43720"/>
                </a:lnTo>
                <a:lnTo>
                  <a:pt x="44090" y="43730"/>
                </a:lnTo>
                <a:lnTo>
                  <a:pt x="44080" y="43730"/>
                </a:lnTo>
                <a:lnTo>
                  <a:pt x="44070" y="43730"/>
                </a:lnTo>
                <a:lnTo>
                  <a:pt x="44070" y="43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