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Hiiumaa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Hiiu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16140" y="34420"/>
                </a:moveTo>
                <a:lnTo>
                  <a:pt x="16140" y="34410"/>
                </a:lnTo>
                <a:lnTo>
                  <a:pt x="16150" y="34410"/>
                </a:lnTo>
                <a:lnTo>
                  <a:pt x="16150" y="34420"/>
                </a:lnTo>
                <a:lnTo>
                  <a:pt x="16140" y="34420"/>
                </a:lnTo>
                <a:close/>
                <a:moveTo>
                  <a:pt x="14620" y="33930"/>
                </a:moveTo>
                <a:lnTo>
                  <a:pt x="14630" y="33930"/>
                </a:lnTo>
                <a:lnTo>
                  <a:pt x="14630" y="33940"/>
                </a:lnTo>
                <a:lnTo>
                  <a:pt x="14640" y="33940"/>
                </a:lnTo>
                <a:lnTo>
                  <a:pt x="14630" y="33940"/>
                </a:lnTo>
                <a:lnTo>
                  <a:pt x="14620" y="33940"/>
                </a:lnTo>
                <a:lnTo>
                  <a:pt x="14620" y="33950"/>
                </a:lnTo>
                <a:lnTo>
                  <a:pt x="14620" y="33940"/>
                </a:lnTo>
                <a:lnTo>
                  <a:pt x="14610" y="33940"/>
                </a:lnTo>
                <a:lnTo>
                  <a:pt x="14620" y="33940"/>
                </a:lnTo>
                <a:lnTo>
                  <a:pt x="14620" y="33930"/>
                </a:lnTo>
                <a:close/>
                <a:moveTo>
                  <a:pt x="14530" y="33620"/>
                </a:moveTo>
                <a:lnTo>
                  <a:pt x="14540" y="33620"/>
                </a:lnTo>
                <a:lnTo>
                  <a:pt x="14550" y="33620"/>
                </a:lnTo>
                <a:lnTo>
                  <a:pt x="14540" y="33630"/>
                </a:lnTo>
                <a:lnTo>
                  <a:pt x="14530" y="33630"/>
                </a:lnTo>
                <a:lnTo>
                  <a:pt x="14530" y="33620"/>
                </a:lnTo>
                <a:lnTo>
                  <a:pt x="14530" y="33610"/>
                </a:lnTo>
                <a:lnTo>
                  <a:pt x="14530" y="33620"/>
                </a:lnTo>
                <a:close/>
                <a:moveTo>
                  <a:pt x="14830" y="33450"/>
                </a:moveTo>
                <a:lnTo>
                  <a:pt x="14820" y="33450"/>
                </a:lnTo>
                <a:lnTo>
                  <a:pt x="14820" y="33440"/>
                </a:lnTo>
                <a:lnTo>
                  <a:pt x="14830" y="33440"/>
                </a:lnTo>
                <a:lnTo>
                  <a:pt x="14830" y="33450"/>
                </a:lnTo>
                <a:close/>
                <a:moveTo>
                  <a:pt x="14830" y="33440"/>
                </a:moveTo>
                <a:lnTo>
                  <a:pt x="14820" y="33440"/>
                </a:lnTo>
                <a:lnTo>
                  <a:pt x="14820" y="33430"/>
                </a:lnTo>
                <a:lnTo>
                  <a:pt x="14830" y="33430"/>
                </a:lnTo>
                <a:lnTo>
                  <a:pt x="14830" y="33440"/>
                </a:lnTo>
                <a:close/>
                <a:moveTo>
                  <a:pt x="14110" y="33380"/>
                </a:moveTo>
                <a:lnTo>
                  <a:pt x="14120" y="33380"/>
                </a:lnTo>
                <a:lnTo>
                  <a:pt x="14130" y="33380"/>
                </a:lnTo>
                <a:lnTo>
                  <a:pt x="14130" y="33390"/>
                </a:lnTo>
                <a:lnTo>
                  <a:pt x="14140" y="33390"/>
                </a:lnTo>
                <a:lnTo>
                  <a:pt x="14140" y="33400"/>
                </a:lnTo>
                <a:lnTo>
                  <a:pt x="14150" y="33400"/>
                </a:lnTo>
                <a:lnTo>
                  <a:pt x="14140" y="33400"/>
                </a:lnTo>
                <a:lnTo>
                  <a:pt x="14130" y="33400"/>
                </a:lnTo>
                <a:lnTo>
                  <a:pt x="14130" y="33390"/>
                </a:lnTo>
                <a:lnTo>
                  <a:pt x="14120" y="33390"/>
                </a:lnTo>
                <a:lnTo>
                  <a:pt x="14110" y="33390"/>
                </a:lnTo>
                <a:lnTo>
                  <a:pt x="14110" y="33380"/>
                </a:lnTo>
                <a:close/>
                <a:moveTo>
                  <a:pt x="24020" y="33020"/>
                </a:moveTo>
                <a:lnTo>
                  <a:pt x="24030" y="33020"/>
                </a:lnTo>
                <a:lnTo>
                  <a:pt x="24030" y="33010"/>
                </a:lnTo>
                <a:lnTo>
                  <a:pt x="24040" y="33010"/>
                </a:lnTo>
                <a:lnTo>
                  <a:pt x="24040" y="33020"/>
                </a:lnTo>
                <a:lnTo>
                  <a:pt x="24030" y="33020"/>
                </a:lnTo>
                <a:lnTo>
                  <a:pt x="24020" y="33020"/>
                </a:lnTo>
                <a:close/>
                <a:moveTo>
                  <a:pt x="23700" y="32950"/>
                </a:moveTo>
                <a:lnTo>
                  <a:pt x="23700" y="32960"/>
                </a:lnTo>
                <a:lnTo>
                  <a:pt x="23700" y="32950"/>
                </a:lnTo>
                <a:lnTo>
                  <a:pt x="23690" y="32950"/>
                </a:lnTo>
                <a:lnTo>
                  <a:pt x="23680" y="32950"/>
                </a:lnTo>
                <a:lnTo>
                  <a:pt x="23670" y="32950"/>
                </a:lnTo>
                <a:lnTo>
                  <a:pt x="23670" y="32940"/>
                </a:lnTo>
                <a:lnTo>
                  <a:pt x="23680" y="32940"/>
                </a:lnTo>
                <a:lnTo>
                  <a:pt x="23680" y="32950"/>
                </a:lnTo>
                <a:lnTo>
                  <a:pt x="23690" y="32950"/>
                </a:lnTo>
                <a:lnTo>
                  <a:pt x="23700" y="32950"/>
                </a:lnTo>
                <a:close/>
                <a:moveTo>
                  <a:pt x="23860" y="32930"/>
                </a:moveTo>
                <a:lnTo>
                  <a:pt x="23870" y="32930"/>
                </a:lnTo>
                <a:lnTo>
                  <a:pt x="23870" y="32920"/>
                </a:lnTo>
                <a:lnTo>
                  <a:pt x="23870" y="32930"/>
                </a:lnTo>
                <a:lnTo>
                  <a:pt x="23880" y="32940"/>
                </a:lnTo>
                <a:lnTo>
                  <a:pt x="23890" y="32940"/>
                </a:lnTo>
                <a:lnTo>
                  <a:pt x="23890" y="32950"/>
                </a:lnTo>
                <a:lnTo>
                  <a:pt x="23900" y="32950"/>
                </a:lnTo>
                <a:lnTo>
                  <a:pt x="23900" y="32940"/>
                </a:lnTo>
                <a:lnTo>
                  <a:pt x="23910" y="32940"/>
                </a:lnTo>
                <a:lnTo>
                  <a:pt x="23910" y="32950"/>
                </a:lnTo>
                <a:lnTo>
                  <a:pt x="23920" y="32950"/>
                </a:lnTo>
                <a:lnTo>
                  <a:pt x="23930" y="32950"/>
                </a:lnTo>
                <a:lnTo>
                  <a:pt x="23940" y="32950"/>
                </a:lnTo>
                <a:lnTo>
                  <a:pt x="23940" y="32940"/>
                </a:lnTo>
                <a:lnTo>
                  <a:pt x="23950" y="32940"/>
                </a:lnTo>
                <a:lnTo>
                  <a:pt x="23950" y="32950"/>
                </a:lnTo>
                <a:lnTo>
                  <a:pt x="23950" y="32940"/>
                </a:lnTo>
                <a:lnTo>
                  <a:pt x="23960" y="32940"/>
                </a:lnTo>
                <a:lnTo>
                  <a:pt x="23970" y="32940"/>
                </a:lnTo>
                <a:lnTo>
                  <a:pt x="23980" y="32940"/>
                </a:lnTo>
                <a:lnTo>
                  <a:pt x="23990" y="32940"/>
                </a:lnTo>
                <a:lnTo>
                  <a:pt x="23990" y="32950"/>
                </a:lnTo>
                <a:lnTo>
                  <a:pt x="23990" y="32960"/>
                </a:lnTo>
                <a:lnTo>
                  <a:pt x="23980" y="32960"/>
                </a:lnTo>
                <a:lnTo>
                  <a:pt x="23970" y="32970"/>
                </a:lnTo>
                <a:lnTo>
                  <a:pt x="23970" y="32980"/>
                </a:lnTo>
                <a:lnTo>
                  <a:pt x="23960" y="32980"/>
                </a:lnTo>
                <a:lnTo>
                  <a:pt x="23960" y="32970"/>
                </a:lnTo>
                <a:lnTo>
                  <a:pt x="23950" y="32970"/>
                </a:lnTo>
                <a:lnTo>
                  <a:pt x="23950" y="32980"/>
                </a:lnTo>
                <a:lnTo>
                  <a:pt x="23950" y="32990"/>
                </a:lnTo>
                <a:lnTo>
                  <a:pt x="23950" y="33000"/>
                </a:lnTo>
                <a:lnTo>
                  <a:pt x="23940" y="33000"/>
                </a:lnTo>
                <a:lnTo>
                  <a:pt x="23940" y="33010"/>
                </a:lnTo>
                <a:lnTo>
                  <a:pt x="23940" y="33020"/>
                </a:lnTo>
                <a:lnTo>
                  <a:pt x="23940" y="33030"/>
                </a:lnTo>
                <a:lnTo>
                  <a:pt x="23940" y="33040"/>
                </a:lnTo>
                <a:lnTo>
                  <a:pt x="23940" y="33050"/>
                </a:lnTo>
                <a:lnTo>
                  <a:pt x="23950" y="33060"/>
                </a:lnTo>
                <a:lnTo>
                  <a:pt x="23950" y="33070"/>
                </a:lnTo>
                <a:lnTo>
                  <a:pt x="23940" y="33070"/>
                </a:lnTo>
                <a:lnTo>
                  <a:pt x="23940" y="33060"/>
                </a:lnTo>
                <a:lnTo>
                  <a:pt x="23930" y="33060"/>
                </a:lnTo>
                <a:lnTo>
                  <a:pt x="23930" y="33050"/>
                </a:lnTo>
                <a:lnTo>
                  <a:pt x="23930" y="33040"/>
                </a:lnTo>
                <a:lnTo>
                  <a:pt x="23920" y="33040"/>
                </a:lnTo>
                <a:lnTo>
                  <a:pt x="23910" y="33040"/>
                </a:lnTo>
                <a:lnTo>
                  <a:pt x="23910" y="33030"/>
                </a:lnTo>
                <a:lnTo>
                  <a:pt x="23910" y="33020"/>
                </a:lnTo>
                <a:lnTo>
                  <a:pt x="23900" y="33020"/>
                </a:lnTo>
                <a:lnTo>
                  <a:pt x="23890" y="33020"/>
                </a:lnTo>
                <a:lnTo>
                  <a:pt x="23890" y="33010"/>
                </a:lnTo>
                <a:lnTo>
                  <a:pt x="23880" y="33010"/>
                </a:lnTo>
                <a:lnTo>
                  <a:pt x="23870" y="33010"/>
                </a:lnTo>
                <a:lnTo>
                  <a:pt x="23870" y="33020"/>
                </a:lnTo>
                <a:lnTo>
                  <a:pt x="23860" y="33020"/>
                </a:lnTo>
                <a:lnTo>
                  <a:pt x="23860" y="33010"/>
                </a:lnTo>
                <a:lnTo>
                  <a:pt x="23850" y="33010"/>
                </a:lnTo>
                <a:lnTo>
                  <a:pt x="23840" y="33010"/>
                </a:lnTo>
                <a:lnTo>
                  <a:pt x="23830" y="33010"/>
                </a:lnTo>
                <a:lnTo>
                  <a:pt x="23820" y="33020"/>
                </a:lnTo>
                <a:lnTo>
                  <a:pt x="23810" y="33020"/>
                </a:lnTo>
                <a:lnTo>
                  <a:pt x="23800" y="33020"/>
                </a:lnTo>
                <a:lnTo>
                  <a:pt x="23800" y="33030"/>
                </a:lnTo>
                <a:lnTo>
                  <a:pt x="23790" y="33030"/>
                </a:lnTo>
                <a:lnTo>
                  <a:pt x="23790" y="33040"/>
                </a:lnTo>
                <a:lnTo>
                  <a:pt x="23790" y="33050"/>
                </a:lnTo>
                <a:lnTo>
                  <a:pt x="23780" y="33050"/>
                </a:lnTo>
                <a:lnTo>
                  <a:pt x="23790" y="33050"/>
                </a:lnTo>
                <a:lnTo>
                  <a:pt x="23790" y="33040"/>
                </a:lnTo>
                <a:lnTo>
                  <a:pt x="23790" y="33030"/>
                </a:lnTo>
                <a:lnTo>
                  <a:pt x="23780" y="33020"/>
                </a:lnTo>
                <a:lnTo>
                  <a:pt x="23780" y="33030"/>
                </a:lnTo>
                <a:lnTo>
                  <a:pt x="23780" y="33020"/>
                </a:lnTo>
                <a:lnTo>
                  <a:pt x="23770" y="33020"/>
                </a:lnTo>
                <a:lnTo>
                  <a:pt x="23770" y="33030"/>
                </a:lnTo>
                <a:lnTo>
                  <a:pt x="23760" y="33030"/>
                </a:lnTo>
                <a:lnTo>
                  <a:pt x="23760" y="33040"/>
                </a:lnTo>
                <a:lnTo>
                  <a:pt x="23760" y="33030"/>
                </a:lnTo>
                <a:lnTo>
                  <a:pt x="23750" y="33030"/>
                </a:lnTo>
                <a:lnTo>
                  <a:pt x="23740" y="33030"/>
                </a:lnTo>
                <a:lnTo>
                  <a:pt x="23740" y="33040"/>
                </a:lnTo>
                <a:lnTo>
                  <a:pt x="23730" y="33040"/>
                </a:lnTo>
                <a:lnTo>
                  <a:pt x="23730" y="33030"/>
                </a:lnTo>
                <a:lnTo>
                  <a:pt x="23730" y="33020"/>
                </a:lnTo>
                <a:lnTo>
                  <a:pt x="23720" y="33020"/>
                </a:lnTo>
                <a:lnTo>
                  <a:pt x="23720" y="33030"/>
                </a:lnTo>
                <a:lnTo>
                  <a:pt x="23710" y="33030"/>
                </a:lnTo>
                <a:lnTo>
                  <a:pt x="23710" y="33020"/>
                </a:lnTo>
                <a:lnTo>
                  <a:pt x="23720" y="33020"/>
                </a:lnTo>
                <a:lnTo>
                  <a:pt x="23730" y="33020"/>
                </a:lnTo>
                <a:lnTo>
                  <a:pt x="23740" y="33020"/>
                </a:lnTo>
                <a:lnTo>
                  <a:pt x="23740" y="33010"/>
                </a:lnTo>
                <a:lnTo>
                  <a:pt x="23750" y="33010"/>
                </a:lnTo>
                <a:lnTo>
                  <a:pt x="23760" y="33010"/>
                </a:lnTo>
                <a:lnTo>
                  <a:pt x="23760" y="33000"/>
                </a:lnTo>
                <a:lnTo>
                  <a:pt x="23770" y="33000"/>
                </a:lnTo>
                <a:lnTo>
                  <a:pt x="23770" y="32990"/>
                </a:lnTo>
                <a:lnTo>
                  <a:pt x="23780" y="32990"/>
                </a:lnTo>
                <a:lnTo>
                  <a:pt x="23780" y="32980"/>
                </a:lnTo>
                <a:lnTo>
                  <a:pt x="23790" y="32980"/>
                </a:lnTo>
                <a:lnTo>
                  <a:pt x="23800" y="32980"/>
                </a:lnTo>
                <a:lnTo>
                  <a:pt x="23810" y="32970"/>
                </a:lnTo>
                <a:lnTo>
                  <a:pt x="23820" y="32970"/>
                </a:lnTo>
                <a:lnTo>
                  <a:pt x="23820" y="32960"/>
                </a:lnTo>
                <a:lnTo>
                  <a:pt x="23830" y="32960"/>
                </a:lnTo>
                <a:lnTo>
                  <a:pt x="23830" y="32950"/>
                </a:lnTo>
                <a:lnTo>
                  <a:pt x="23830" y="32940"/>
                </a:lnTo>
                <a:lnTo>
                  <a:pt x="23830" y="32930"/>
                </a:lnTo>
                <a:lnTo>
                  <a:pt x="23840" y="32930"/>
                </a:lnTo>
                <a:lnTo>
                  <a:pt x="23840" y="32920"/>
                </a:lnTo>
                <a:lnTo>
                  <a:pt x="23850" y="32920"/>
                </a:lnTo>
                <a:lnTo>
                  <a:pt x="23860" y="32920"/>
                </a:lnTo>
                <a:lnTo>
                  <a:pt x="23860" y="32930"/>
                </a:lnTo>
                <a:close/>
                <a:moveTo>
                  <a:pt x="23370" y="32940"/>
                </a:moveTo>
                <a:lnTo>
                  <a:pt x="23370" y="32950"/>
                </a:lnTo>
                <a:lnTo>
                  <a:pt x="23360" y="32950"/>
                </a:lnTo>
                <a:lnTo>
                  <a:pt x="23360" y="32940"/>
                </a:lnTo>
                <a:lnTo>
                  <a:pt x="23350" y="32940"/>
                </a:lnTo>
                <a:lnTo>
                  <a:pt x="23350" y="32930"/>
                </a:lnTo>
                <a:lnTo>
                  <a:pt x="23350" y="32920"/>
                </a:lnTo>
                <a:lnTo>
                  <a:pt x="23350" y="32910"/>
                </a:lnTo>
                <a:lnTo>
                  <a:pt x="23350" y="32900"/>
                </a:lnTo>
                <a:lnTo>
                  <a:pt x="23360" y="32900"/>
                </a:lnTo>
                <a:lnTo>
                  <a:pt x="23360" y="32890"/>
                </a:lnTo>
                <a:lnTo>
                  <a:pt x="23360" y="32900"/>
                </a:lnTo>
                <a:lnTo>
                  <a:pt x="23360" y="32910"/>
                </a:lnTo>
                <a:lnTo>
                  <a:pt x="23360" y="32920"/>
                </a:lnTo>
                <a:lnTo>
                  <a:pt x="23360" y="32930"/>
                </a:lnTo>
                <a:lnTo>
                  <a:pt x="23370" y="32940"/>
                </a:lnTo>
                <a:close/>
                <a:moveTo>
                  <a:pt x="14620" y="33000"/>
                </a:moveTo>
                <a:lnTo>
                  <a:pt x="14630" y="33000"/>
                </a:lnTo>
                <a:lnTo>
                  <a:pt x="14630" y="33010"/>
                </a:lnTo>
                <a:lnTo>
                  <a:pt x="14640" y="33010"/>
                </a:lnTo>
                <a:lnTo>
                  <a:pt x="14650" y="33010"/>
                </a:lnTo>
                <a:lnTo>
                  <a:pt x="14660" y="33010"/>
                </a:lnTo>
                <a:lnTo>
                  <a:pt x="14650" y="33010"/>
                </a:lnTo>
                <a:lnTo>
                  <a:pt x="14640" y="33010"/>
                </a:lnTo>
                <a:lnTo>
                  <a:pt x="14630" y="33010"/>
                </a:lnTo>
                <a:lnTo>
                  <a:pt x="14620" y="33010"/>
                </a:lnTo>
                <a:lnTo>
                  <a:pt x="14610" y="33010"/>
                </a:lnTo>
                <a:lnTo>
                  <a:pt x="14610" y="33020"/>
                </a:lnTo>
                <a:lnTo>
                  <a:pt x="14610" y="33030"/>
                </a:lnTo>
                <a:lnTo>
                  <a:pt x="14610" y="33020"/>
                </a:lnTo>
                <a:lnTo>
                  <a:pt x="14610" y="33030"/>
                </a:lnTo>
                <a:lnTo>
                  <a:pt x="14610" y="33020"/>
                </a:lnTo>
                <a:lnTo>
                  <a:pt x="14600" y="33020"/>
                </a:lnTo>
                <a:lnTo>
                  <a:pt x="14610" y="33020"/>
                </a:lnTo>
                <a:lnTo>
                  <a:pt x="14610" y="33010"/>
                </a:lnTo>
                <a:lnTo>
                  <a:pt x="14610" y="33000"/>
                </a:lnTo>
                <a:lnTo>
                  <a:pt x="14620" y="32990"/>
                </a:lnTo>
                <a:lnTo>
                  <a:pt x="14620" y="33000"/>
                </a:lnTo>
                <a:close/>
                <a:moveTo>
                  <a:pt x="14720" y="32940"/>
                </a:moveTo>
                <a:lnTo>
                  <a:pt x="14730" y="32940"/>
                </a:lnTo>
                <a:lnTo>
                  <a:pt x="14730" y="32950"/>
                </a:lnTo>
                <a:lnTo>
                  <a:pt x="14720" y="32950"/>
                </a:lnTo>
                <a:lnTo>
                  <a:pt x="14720" y="32940"/>
                </a:lnTo>
                <a:lnTo>
                  <a:pt x="14720" y="32950"/>
                </a:lnTo>
                <a:lnTo>
                  <a:pt x="14710" y="32950"/>
                </a:lnTo>
                <a:lnTo>
                  <a:pt x="14710" y="32940"/>
                </a:lnTo>
                <a:lnTo>
                  <a:pt x="14720" y="32940"/>
                </a:lnTo>
                <a:close/>
                <a:moveTo>
                  <a:pt x="24600" y="32710"/>
                </a:moveTo>
                <a:lnTo>
                  <a:pt x="24600" y="32720"/>
                </a:lnTo>
                <a:lnTo>
                  <a:pt x="24590" y="32720"/>
                </a:lnTo>
                <a:lnTo>
                  <a:pt x="24580" y="32720"/>
                </a:lnTo>
                <a:lnTo>
                  <a:pt x="24590" y="32710"/>
                </a:lnTo>
                <a:lnTo>
                  <a:pt x="24600" y="32710"/>
                </a:lnTo>
                <a:close/>
                <a:moveTo>
                  <a:pt x="24340" y="32610"/>
                </a:moveTo>
                <a:lnTo>
                  <a:pt x="24350" y="32610"/>
                </a:lnTo>
                <a:lnTo>
                  <a:pt x="24360" y="32610"/>
                </a:lnTo>
                <a:lnTo>
                  <a:pt x="24360" y="32620"/>
                </a:lnTo>
                <a:lnTo>
                  <a:pt x="24370" y="32620"/>
                </a:lnTo>
                <a:lnTo>
                  <a:pt x="24370" y="32610"/>
                </a:lnTo>
                <a:lnTo>
                  <a:pt x="24380" y="32610"/>
                </a:lnTo>
                <a:lnTo>
                  <a:pt x="24380" y="32620"/>
                </a:lnTo>
                <a:lnTo>
                  <a:pt x="24380" y="32630"/>
                </a:lnTo>
                <a:lnTo>
                  <a:pt x="24390" y="32630"/>
                </a:lnTo>
                <a:lnTo>
                  <a:pt x="24400" y="32630"/>
                </a:lnTo>
                <a:lnTo>
                  <a:pt x="24410" y="32630"/>
                </a:lnTo>
                <a:lnTo>
                  <a:pt x="24410" y="32640"/>
                </a:lnTo>
                <a:lnTo>
                  <a:pt x="24420" y="32640"/>
                </a:lnTo>
                <a:lnTo>
                  <a:pt x="24430" y="32640"/>
                </a:lnTo>
                <a:lnTo>
                  <a:pt x="24430" y="32650"/>
                </a:lnTo>
                <a:lnTo>
                  <a:pt x="24440" y="32650"/>
                </a:lnTo>
                <a:lnTo>
                  <a:pt x="24440" y="32640"/>
                </a:lnTo>
                <a:lnTo>
                  <a:pt x="24450" y="32640"/>
                </a:lnTo>
                <a:lnTo>
                  <a:pt x="24460" y="32640"/>
                </a:lnTo>
                <a:lnTo>
                  <a:pt x="24470" y="32640"/>
                </a:lnTo>
                <a:lnTo>
                  <a:pt x="24480" y="32640"/>
                </a:lnTo>
                <a:lnTo>
                  <a:pt x="24480" y="32650"/>
                </a:lnTo>
                <a:lnTo>
                  <a:pt x="24490" y="32650"/>
                </a:lnTo>
                <a:lnTo>
                  <a:pt x="24500" y="32650"/>
                </a:lnTo>
                <a:lnTo>
                  <a:pt x="24500" y="32660"/>
                </a:lnTo>
                <a:lnTo>
                  <a:pt x="24510" y="32660"/>
                </a:lnTo>
                <a:lnTo>
                  <a:pt x="24510" y="32670"/>
                </a:lnTo>
                <a:lnTo>
                  <a:pt x="24510" y="32680"/>
                </a:lnTo>
                <a:lnTo>
                  <a:pt x="24510" y="32690"/>
                </a:lnTo>
                <a:lnTo>
                  <a:pt x="24520" y="32690"/>
                </a:lnTo>
                <a:lnTo>
                  <a:pt x="24520" y="32700"/>
                </a:lnTo>
                <a:lnTo>
                  <a:pt x="24510" y="32700"/>
                </a:lnTo>
                <a:lnTo>
                  <a:pt x="24510" y="32710"/>
                </a:lnTo>
                <a:lnTo>
                  <a:pt x="24500" y="32710"/>
                </a:lnTo>
                <a:lnTo>
                  <a:pt x="24500" y="32720"/>
                </a:lnTo>
                <a:lnTo>
                  <a:pt x="24500" y="32730"/>
                </a:lnTo>
                <a:lnTo>
                  <a:pt x="24490" y="32730"/>
                </a:lnTo>
                <a:lnTo>
                  <a:pt x="24480" y="32720"/>
                </a:lnTo>
                <a:lnTo>
                  <a:pt x="24470" y="32720"/>
                </a:lnTo>
                <a:lnTo>
                  <a:pt x="24460" y="32720"/>
                </a:lnTo>
                <a:lnTo>
                  <a:pt x="24450" y="32720"/>
                </a:lnTo>
                <a:lnTo>
                  <a:pt x="24440" y="32720"/>
                </a:lnTo>
                <a:lnTo>
                  <a:pt x="24430" y="32710"/>
                </a:lnTo>
                <a:lnTo>
                  <a:pt x="24420" y="32710"/>
                </a:lnTo>
                <a:lnTo>
                  <a:pt x="24410" y="32710"/>
                </a:lnTo>
                <a:lnTo>
                  <a:pt x="24410" y="32700"/>
                </a:lnTo>
                <a:lnTo>
                  <a:pt x="24400" y="32700"/>
                </a:lnTo>
                <a:lnTo>
                  <a:pt x="24390" y="32700"/>
                </a:lnTo>
                <a:lnTo>
                  <a:pt x="24380" y="32700"/>
                </a:lnTo>
                <a:lnTo>
                  <a:pt x="24370" y="32690"/>
                </a:lnTo>
                <a:lnTo>
                  <a:pt x="24360" y="32690"/>
                </a:lnTo>
                <a:lnTo>
                  <a:pt x="24360" y="32700"/>
                </a:lnTo>
                <a:lnTo>
                  <a:pt x="24350" y="32700"/>
                </a:lnTo>
                <a:lnTo>
                  <a:pt x="24340" y="32700"/>
                </a:lnTo>
                <a:lnTo>
                  <a:pt x="24330" y="32700"/>
                </a:lnTo>
                <a:lnTo>
                  <a:pt x="24330" y="32710"/>
                </a:lnTo>
                <a:lnTo>
                  <a:pt x="24320" y="32710"/>
                </a:lnTo>
                <a:lnTo>
                  <a:pt x="24310" y="32710"/>
                </a:lnTo>
                <a:lnTo>
                  <a:pt x="24310" y="32720"/>
                </a:lnTo>
                <a:lnTo>
                  <a:pt x="24300" y="32720"/>
                </a:lnTo>
                <a:lnTo>
                  <a:pt x="24300" y="32730"/>
                </a:lnTo>
                <a:lnTo>
                  <a:pt x="24290" y="32730"/>
                </a:lnTo>
                <a:lnTo>
                  <a:pt x="24290" y="32740"/>
                </a:lnTo>
                <a:lnTo>
                  <a:pt x="24280" y="32740"/>
                </a:lnTo>
                <a:lnTo>
                  <a:pt x="24280" y="32730"/>
                </a:lnTo>
                <a:lnTo>
                  <a:pt x="24290" y="32730"/>
                </a:lnTo>
                <a:lnTo>
                  <a:pt x="24290" y="32720"/>
                </a:lnTo>
                <a:lnTo>
                  <a:pt x="24290" y="32710"/>
                </a:lnTo>
                <a:lnTo>
                  <a:pt x="24290" y="32700"/>
                </a:lnTo>
                <a:lnTo>
                  <a:pt x="24290" y="32690"/>
                </a:lnTo>
                <a:lnTo>
                  <a:pt x="24290" y="32680"/>
                </a:lnTo>
                <a:lnTo>
                  <a:pt x="24290" y="32670"/>
                </a:lnTo>
                <a:lnTo>
                  <a:pt x="24290" y="32660"/>
                </a:lnTo>
                <a:lnTo>
                  <a:pt x="24290" y="32650"/>
                </a:lnTo>
                <a:lnTo>
                  <a:pt x="24290" y="32640"/>
                </a:lnTo>
                <a:lnTo>
                  <a:pt x="24300" y="32640"/>
                </a:lnTo>
                <a:lnTo>
                  <a:pt x="24300" y="32630"/>
                </a:lnTo>
                <a:lnTo>
                  <a:pt x="24300" y="32620"/>
                </a:lnTo>
                <a:lnTo>
                  <a:pt x="24300" y="32610"/>
                </a:lnTo>
                <a:lnTo>
                  <a:pt x="24310" y="32610"/>
                </a:lnTo>
                <a:lnTo>
                  <a:pt x="24310" y="32600"/>
                </a:lnTo>
                <a:lnTo>
                  <a:pt x="24310" y="32610"/>
                </a:lnTo>
                <a:lnTo>
                  <a:pt x="24320" y="32610"/>
                </a:lnTo>
                <a:lnTo>
                  <a:pt x="24330" y="32610"/>
                </a:lnTo>
                <a:lnTo>
                  <a:pt x="24330" y="32600"/>
                </a:lnTo>
                <a:lnTo>
                  <a:pt x="24340" y="32590"/>
                </a:lnTo>
                <a:lnTo>
                  <a:pt x="24340" y="32600"/>
                </a:lnTo>
                <a:lnTo>
                  <a:pt x="24340" y="32610"/>
                </a:lnTo>
                <a:close/>
                <a:moveTo>
                  <a:pt x="23320" y="32590"/>
                </a:moveTo>
                <a:lnTo>
                  <a:pt x="23320" y="32600"/>
                </a:lnTo>
                <a:lnTo>
                  <a:pt x="23330" y="32600"/>
                </a:lnTo>
                <a:lnTo>
                  <a:pt x="23340" y="32610"/>
                </a:lnTo>
                <a:lnTo>
                  <a:pt x="23340" y="32600"/>
                </a:lnTo>
                <a:lnTo>
                  <a:pt x="23340" y="32610"/>
                </a:lnTo>
                <a:lnTo>
                  <a:pt x="23350" y="32610"/>
                </a:lnTo>
                <a:lnTo>
                  <a:pt x="23350" y="32620"/>
                </a:lnTo>
                <a:lnTo>
                  <a:pt x="23360" y="32620"/>
                </a:lnTo>
                <a:lnTo>
                  <a:pt x="23360" y="32630"/>
                </a:lnTo>
                <a:lnTo>
                  <a:pt x="23360" y="32640"/>
                </a:lnTo>
                <a:lnTo>
                  <a:pt x="23360" y="32650"/>
                </a:lnTo>
                <a:lnTo>
                  <a:pt x="23350" y="32650"/>
                </a:lnTo>
                <a:lnTo>
                  <a:pt x="23340" y="32650"/>
                </a:lnTo>
                <a:lnTo>
                  <a:pt x="23340" y="32660"/>
                </a:lnTo>
                <a:lnTo>
                  <a:pt x="23330" y="32660"/>
                </a:lnTo>
                <a:lnTo>
                  <a:pt x="23340" y="32660"/>
                </a:lnTo>
                <a:lnTo>
                  <a:pt x="23340" y="32670"/>
                </a:lnTo>
                <a:lnTo>
                  <a:pt x="23330" y="32670"/>
                </a:lnTo>
                <a:lnTo>
                  <a:pt x="23330" y="32680"/>
                </a:lnTo>
                <a:lnTo>
                  <a:pt x="23340" y="32680"/>
                </a:lnTo>
                <a:lnTo>
                  <a:pt x="23340" y="32690"/>
                </a:lnTo>
                <a:lnTo>
                  <a:pt x="23350" y="32690"/>
                </a:lnTo>
                <a:lnTo>
                  <a:pt x="23350" y="32680"/>
                </a:lnTo>
                <a:lnTo>
                  <a:pt x="23350" y="32690"/>
                </a:lnTo>
                <a:lnTo>
                  <a:pt x="23360" y="32690"/>
                </a:lnTo>
                <a:lnTo>
                  <a:pt x="23360" y="32700"/>
                </a:lnTo>
                <a:lnTo>
                  <a:pt x="23370" y="32710"/>
                </a:lnTo>
                <a:lnTo>
                  <a:pt x="23360" y="32710"/>
                </a:lnTo>
                <a:lnTo>
                  <a:pt x="23360" y="32720"/>
                </a:lnTo>
                <a:lnTo>
                  <a:pt x="23360" y="32730"/>
                </a:lnTo>
                <a:lnTo>
                  <a:pt x="23360" y="32740"/>
                </a:lnTo>
                <a:lnTo>
                  <a:pt x="23360" y="32750"/>
                </a:lnTo>
                <a:lnTo>
                  <a:pt x="23360" y="32760"/>
                </a:lnTo>
                <a:lnTo>
                  <a:pt x="23350" y="32770"/>
                </a:lnTo>
                <a:lnTo>
                  <a:pt x="23340" y="32770"/>
                </a:lnTo>
                <a:lnTo>
                  <a:pt x="23340" y="32760"/>
                </a:lnTo>
                <a:lnTo>
                  <a:pt x="23340" y="32750"/>
                </a:lnTo>
                <a:lnTo>
                  <a:pt x="23350" y="32740"/>
                </a:lnTo>
                <a:lnTo>
                  <a:pt x="23350" y="32730"/>
                </a:lnTo>
                <a:lnTo>
                  <a:pt x="23340" y="32720"/>
                </a:lnTo>
                <a:lnTo>
                  <a:pt x="23340" y="32710"/>
                </a:lnTo>
                <a:lnTo>
                  <a:pt x="23330" y="32710"/>
                </a:lnTo>
                <a:lnTo>
                  <a:pt x="23330" y="32700"/>
                </a:lnTo>
                <a:lnTo>
                  <a:pt x="23330" y="32690"/>
                </a:lnTo>
                <a:lnTo>
                  <a:pt x="23320" y="32690"/>
                </a:lnTo>
                <a:lnTo>
                  <a:pt x="23320" y="32680"/>
                </a:lnTo>
                <a:lnTo>
                  <a:pt x="23310" y="32680"/>
                </a:lnTo>
                <a:lnTo>
                  <a:pt x="23310" y="32670"/>
                </a:lnTo>
                <a:lnTo>
                  <a:pt x="23310" y="32660"/>
                </a:lnTo>
                <a:lnTo>
                  <a:pt x="23300" y="32660"/>
                </a:lnTo>
                <a:lnTo>
                  <a:pt x="23300" y="32650"/>
                </a:lnTo>
                <a:lnTo>
                  <a:pt x="23290" y="32650"/>
                </a:lnTo>
                <a:lnTo>
                  <a:pt x="23280" y="32650"/>
                </a:lnTo>
                <a:lnTo>
                  <a:pt x="23280" y="32640"/>
                </a:lnTo>
                <a:lnTo>
                  <a:pt x="23270" y="32640"/>
                </a:lnTo>
                <a:lnTo>
                  <a:pt x="23270" y="32630"/>
                </a:lnTo>
                <a:lnTo>
                  <a:pt x="23260" y="32630"/>
                </a:lnTo>
                <a:lnTo>
                  <a:pt x="23250" y="32630"/>
                </a:lnTo>
                <a:lnTo>
                  <a:pt x="23250" y="32640"/>
                </a:lnTo>
                <a:lnTo>
                  <a:pt x="23240" y="32640"/>
                </a:lnTo>
                <a:lnTo>
                  <a:pt x="23230" y="32640"/>
                </a:lnTo>
                <a:lnTo>
                  <a:pt x="23230" y="32630"/>
                </a:lnTo>
                <a:lnTo>
                  <a:pt x="23220" y="32630"/>
                </a:lnTo>
                <a:lnTo>
                  <a:pt x="23210" y="32630"/>
                </a:lnTo>
                <a:lnTo>
                  <a:pt x="23210" y="32620"/>
                </a:lnTo>
                <a:lnTo>
                  <a:pt x="23220" y="32620"/>
                </a:lnTo>
                <a:lnTo>
                  <a:pt x="23220" y="32610"/>
                </a:lnTo>
                <a:lnTo>
                  <a:pt x="23210" y="32610"/>
                </a:lnTo>
                <a:lnTo>
                  <a:pt x="23210" y="32600"/>
                </a:lnTo>
                <a:lnTo>
                  <a:pt x="23210" y="32590"/>
                </a:lnTo>
                <a:lnTo>
                  <a:pt x="23210" y="32580"/>
                </a:lnTo>
                <a:lnTo>
                  <a:pt x="23210" y="32590"/>
                </a:lnTo>
                <a:lnTo>
                  <a:pt x="23220" y="32590"/>
                </a:lnTo>
                <a:lnTo>
                  <a:pt x="23220" y="32600"/>
                </a:lnTo>
                <a:lnTo>
                  <a:pt x="23230" y="32600"/>
                </a:lnTo>
                <a:lnTo>
                  <a:pt x="23240" y="32600"/>
                </a:lnTo>
                <a:lnTo>
                  <a:pt x="23240" y="32610"/>
                </a:lnTo>
                <a:lnTo>
                  <a:pt x="23250" y="32620"/>
                </a:lnTo>
                <a:lnTo>
                  <a:pt x="23260" y="32620"/>
                </a:lnTo>
                <a:lnTo>
                  <a:pt x="23270" y="32620"/>
                </a:lnTo>
                <a:lnTo>
                  <a:pt x="23270" y="32610"/>
                </a:lnTo>
                <a:lnTo>
                  <a:pt x="23280" y="32610"/>
                </a:lnTo>
                <a:lnTo>
                  <a:pt x="23280" y="32600"/>
                </a:lnTo>
                <a:lnTo>
                  <a:pt x="23290" y="32600"/>
                </a:lnTo>
                <a:lnTo>
                  <a:pt x="23300" y="32600"/>
                </a:lnTo>
                <a:lnTo>
                  <a:pt x="23310" y="32600"/>
                </a:lnTo>
                <a:lnTo>
                  <a:pt x="23310" y="32590"/>
                </a:lnTo>
                <a:lnTo>
                  <a:pt x="23320" y="32590"/>
                </a:lnTo>
                <a:lnTo>
                  <a:pt x="23320" y="32580"/>
                </a:lnTo>
                <a:lnTo>
                  <a:pt x="23320" y="32590"/>
                </a:lnTo>
                <a:close/>
                <a:moveTo>
                  <a:pt x="14610" y="32730"/>
                </a:moveTo>
                <a:lnTo>
                  <a:pt x="14610" y="32740"/>
                </a:lnTo>
                <a:lnTo>
                  <a:pt x="14600" y="32740"/>
                </a:lnTo>
                <a:lnTo>
                  <a:pt x="14610" y="32730"/>
                </a:lnTo>
                <a:lnTo>
                  <a:pt x="14600" y="32730"/>
                </a:lnTo>
                <a:lnTo>
                  <a:pt x="14610" y="32730"/>
                </a:lnTo>
                <a:close/>
                <a:moveTo>
                  <a:pt x="14640" y="32730"/>
                </a:moveTo>
                <a:lnTo>
                  <a:pt x="14630" y="32730"/>
                </a:lnTo>
                <a:lnTo>
                  <a:pt x="14630" y="32740"/>
                </a:lnTo>
                <a:lnTo>
                  <a:pt x="14620" y="32740"/>
                </a:lnTo>
                <a:lnTo>
                  <a:pt x="14620" y="32750"/>
                </a:lnTo>
                <a:lnTo>
                  <a:pt x="14610" y="32750"/>
                </a:lnTo>
                <a:lnTo>
                  <a:pt x="14610" y="32760"/>
                </a:lnTo>
                <a:lnTo>
                  <a:pt x="14600" y="32760"/>
                </a:lnTo>
                <a:lnTo>
                  <a:pt x="14590" y="32760"/>
                </a:lnTo>
                <a:lnTo>
                  <a:pt x="14590" y="32750"/>
                </a:lnTo>
                <a:lnTo>
                  <a:pt x="14580" y="32750"/>
                </a:lnTo>
                <a:lnTo>
                  <a:pt x="14590" y="32750"/>
                </a:lnTo>
                <a:lnTo>
                  <a:pt x="14600" y="32750"/>
                </a:lnTo>
                <a:lnTo>
                  <a:pt x="14610" y="32750"/>
                </a:lnTo>
                <a:lnTo>
                  <a:pt x="14610" y="32740"/>
                </a:lnTo>
                <a:lnTo>
                  <a:pt x="14620" y="32740"/>
                </a:lnTo>
                <a:lnTo>
                  <a:pt x="14630" y="32740"/>
                </a:lnTo>
                <a:lnTo>
                  <a:pt x="14630" y="32730"/>
                </a:lnTo>
                <a:lnTo>
                  <a:pt x="14640" y="32730"/>
                </a:lnTo>
                <a:close/>
                <a:moveTo>
                  <a:pt x="23120" y="32280"/>
                </a:moveTo>
                <a:lnTo>
                  <a:pt x="23120" y="32290"/>
                </a:lnTo>
                <a:lnTo>
                  <a:pt x="23130" y="32290"/>
                </a:lnTo>
                <a:lnTo>
                  <a:pt x="23130" y="32300"/>
                </a:lnTo>
                <a:lnTo>
                  <a:pt x="23140" y="32300"/>
                </a:lnTo>
                <a:lnTo>
                  <a:pt x="23140" y="32290"/>
                </a:lnTo>
                <a:lnTo>
                  <a:pt x="23150" y="32300"/>
                </a:lnTo>
                <a:lnTo>
                  <a:pt x="23160" y="32300"/>
                </a:lnTo>
                <a:lnTo>
                  <a:pt x="23160" y="32310"/>
                </a:lnTo>
                <a:lnTo>
                  <a:pt x="23160" y="32320"/>
                </a:lnTo>
                <a:lnTo>
                  <a:pt x="23160" y="32330"/>
                </a:lnTo>
                <a:lnTo>
                  <a:pt x="23160" y="32340"/>
                </a:lnTo>
                <a:lnTo>
                  <a:pt x="23160" y="32350"/>
                </a:lnTo>
                <a:lnTo>
                  <a:pt x="23160" y="32360"/>
                </a:lnTo>
                <a:lnTo>
                  <a:pt x="23160" y="32370"/>
                </a:lnTo>
                <a:lnTo>
                  <a:pt x="23160" y="32380"/>
                </a:lnTo>
                <a:lnTo>
                  <a:pt x="23170" y="32380"/>
                </a:lnTo>
                <a:lnTo>
                  <a:pt x="23170" y="32390"/>
                </a:lnTo>
                <a:lnTo>
                  <a:pt x="23170" y="32400"/>
                </a:lnTo>
                <a:lnTo>
                  <a:pt x="23170" y="32410"/>
                </a:lnTo>
                <a:lnTo>
                  <a:pt x="23180" y="32410"/>
                </a:lnTo>
                <a:lnTo>
                  <a:pt x="23180" y="32420"/>
                </a:lnTo>
                <a:lnTo>
                  <a:pt x="23170" y="32420"/>
                </a:lnTo>
                <a:lnTo>
                  <a:pt x="23170" y="32430"/>
                </a:lnTo>
                <a:lnTo>
                  <a:pt x="23170" y="32440"/>
                </a:lnTo>
                <a:lnTo>
                  <a:pt x="23170" y="32430"/>
                </a:lnTo>
                <a:lnTo>
                  <a:pt x="23160" y="32430"/>
                </a:lnTo>
                <a:lnTo>
                  <a:pt x="23160" y="32440"/>
                </a:lnTo>
                <a:lnTo>
                  <a:pt x="23150" y="32440"/>
                </a:lnTo>
                <a:lnTo>
                  <a:pt x="23140" y="32440"/>
                </a:lnTo>
                <a:lnTo>
                  <a:pt x="23140" y="32430"/>
                </a:lnTo>
                <a:lnTo>
                  <a:pt x="23130" y="32430"/>
                </a:lnTo>
                <a:lnTo>
                  <a:pt x="23130" y="32440"/>
                </a:lnTo>
                <a:lnTo>
                  <a:pt x="23120" y="32440"/>
                </a:lnTo>
                <a:lnTo>
                  <a:pt x="23120" y="32450"/>
                </a:lnTo>
                <a:lnTo>
                  <a:pt x="23120" y="32440"/>
                </a:lnTo>
                <a:lnTo>
                  <a:pt x="23110" y="32440"/>
                </a:lnTo>
                <a:lnTo>
                  <a:pt x="23100" y="32440"/>
                </a:lnTo>
                <a:lnTo>
                  <a:pt x="23110" y="32440"/>
                </a:lnTo>
                <a:lnTo>
                  <a:pt x="23100" y="32440"/>
                </a:lnTo>
                <a:lnTo>
                  <a:pt x="23110" y="32440"/>
                </a:lnTo>
                <a:lnTo>
                  <a:pt x="23100" y="32430"/>
                </a:lnTo>
                <a:lnTo>
                  <a:pt x="23100" y="32440"/>
                </a:lnTo>
                <a:lnTo>
                  <a:pt x="23090" y="32430"/>
                </a:lnTo>
                <a:lnTo>
                  <a:pt x="23100" y="32430"/>
                </a:lnTo>
                <a:lnTo>
                  <a:pt x="23100" y="32420"/>
                </a:lnTo>
                <a:lnTo>
                  <a:pt x="23090" y="32420"/>
                </a:lnTo>
                <a:lnTo>
                  <a:pt x="23080" y="32420"/>
                </a:lnTo>
                <a:lnTo>
                  <a:pt x="23080" y="32410"/>
                </a:lnTo>
                <a:lnTo>
                  <a:pt x="23080" y="32400"/>
                </a:lnTo>
                <a:lnTo>
                  <a:pt x="23070" y="32400"/>
                </a:lnTo>
                <a:lnTo>
                  <a:pt x="23070" y="32410"/>
                </a:lnTo>
                <a:lnTo>
                  <a:pt x="23070" y="32400"/>
                </a:lnTo>
                <a:lnTo>
                  <a:pt x="23060" y="32400"/>
                </a:lnTo>
                <a:lnTo>
                  <a:pt x="23060" y="32390"/>
                </a:lnTo>
                <a:lnTo>
                  <a:pt x="23060" y="32380"/>
                </a:lnTo>
                <a:lnTo>
                  <a:pt x="23050" y="32380"/>
                </a:lnTo>
                <a:lnTo>
                  <a:pt x="23050" y="32370"/>
                </a:lnTo>
                <a:lnTo>
                  <a:pt x="23050" y="32360"/>
                </a:lnTo>
                <a:lnTo>
                  <a:pt x="23040" y="32360"/>
                </a:lnTo>
                <a:lnTo>
                  <a:pt x="23040" y="32350"/>
                </a:lnTo>
                <a:lnTo>
                  <a:pt x="23030" y="32350"/>
                </a:lnTo>
                <a:lnTo>
                  <a:pt x="23030" y="32340"/>
                </a:lnTo>
                <a:lnTo>
                  <a:pt x="23020" y="32340"/>
                </a:lnTo>
                <a:lnTo>
                  <a:pt x="23010" y="32340"/>
                </a:lnTo>
                <a:lnTo>
                  <a:pt x="23010" y="32350"/>
                </a:lnTo>
                <a:lnTo>
                  <a:pt x="23000" y="32350"/>
                </a:lnTo>
                <a:lnTo>
                  <a:pt x="22990" y="32350"/>
                </a:lnTo>
                <a:lnTo>
                  <a:pt x="22990" y="32360"/>
                </a:lnTo>
                <a:lnTo>
                  <a:pt x="22980" y="32360"/>
                </a:lnTo>
                <a:lnTo>
                  <a:pt x="22980" y="32350"/>
                </a:lnTo>
                <a:lnTo>
                  <a:pt x="22990" y="32350"/>
                </a:lnTo>
                <a:lnTo>
                  <a:pt x="22990" y="32340"/>
                </a:lnTo>
                <a:lnTo>
                  <a:pt x="23000" y="32340"/>
                </a:lnTo>
                <a:lnTo>
                  <a:pt x="23010" y="32340"/>
                </a:lnTo>
                <a:lnTo>
                  <a:pt x="23010" y="32330"/>
                </a:lnTo>
                <a:lnTo>
                  <a:pt x="23020" y="32330"/>
                </a:lnTo>
                <a:lnTo>
                  <a:pt x="23030" y="32330"/>
                </a:lnTo>
                <a:lnTo>
                  <a:pt x="23030" y="32320"/>
                </a:lnTo>
                <a:lnTo>
                  <a:pt x="23020" y="32320"/>
                </a:lnTo>
                <a:lnTo>
                  <a:pt x="23030" y="32320"/>
                </a:lnTo>
                <a:lnTo>
                  <a:pt x="23030" y="32310"/>
                </a:lnTo>
                <a:lnTo>
                  <a:pt x="23040" y="32310"/>
                </a:lnTo>
                <a:lnTo>
                  <a:pt x="23050" y="32300"/>
                </a:lnTo>
                <a:lnTo>
                  <a:pt x="23060" y="32300"/>
                </a:lnTo>
                <a:lnTo>
                  <a:pt x="23070" y="32300"/>
                </a:lnTo>
                <a:lnTo>
                  <a:pt x="23080" y="32300"/>
                </a:lnTo>
                <a:lnTo>
                  <a:pt x="23090" y="32300"/>
                </a:lnTo>
                <a:lnTo>
                  <a:pt x="23090" y="32290"/>
                </a:lnTo>
                <a:lnTo>
                  <a:pt x="23100" y="32290"/>
                </a:lnTo>
                <a:lnTo>
                  <a:pt x="23110" y="32290"/>
                </a:lnTo>
                <a:lnTo>
                  <a:pt x="23110" y="32280"/>
                </a:lnTo>
                <a:lnTo>
                  <a:pt x="23120" y="32280"/>
                </a:lnTo>
                <a:close/>
                <a:moveTo>
                  <a:pt x="19480" y="32340"/>
                </a:moveTo>
                <a:lnTo>
                  <a:pt x="19470" y="32340"/>
                </a:lnTo>
                <a:lnTo>
                  <a:pt x="19470" y="32330"/>
                </a:lnTo>
                <a:lnTo>
                  <a:pt x="19470" y="32320"/>
                </a:lnTo>
                <a:lnTo>
                  <a:pt x="19470" y="32310"/>
                </a:lnTo>
                <a:lnTo>
                  <a:pt x="19470" y="32300"/>
                </a:lnTo>
                <a:lnTo>
                  <a:pt x="19470" y="32290"/>
                </a:lnTo>
                <a:lnTo>
                  <a:pt x="19470" y="32300"/>
                </a:lnTo>
                <a:lnTo>
                  <a:pt x="19480" y="32300"/>
                </a:lnTo>
                <a:lnTo>
                  <a:pt x="19480" y="32310"/>
                </a:lnTo>
                <a:lnTo>
                  <a:pt x="19470" y="32310"/>
                </a:lnTo>
                <a:lnTo>
                  <a:pt x="19470" y="32320"/>
                </a:lnTo>
                <a:lnTo>
                  <a:pt x="19470" y="32330"/>
                </a:lnTo>
                <a:lnTo>
                  <a:pt x="19480" y="32330"/>
                </a:lnTo>
                <a:lnTo>
                  <a:pt x="19480" y="32340"/>
                </a:lnTo>
                <a:close/>
                <a:moveTo>
                  <a:pt x="22670" y="32230"/>
                </a:moveTo>
                <a:lnTo>
                  <a:pt x="22670" y="32240"/>
                </a:lnTo>
                <a:lnTo>
                  <a:pt x="22670" y="32250"/>
                </a:lnTo>
                <a:lnTo>
                  <a:pt x="22660" y="32250"/>
                </a:lnTo>
                <a:lnTo>
                  <a:pt x="22660" y="32260"/>
                </a:lnTo>
                <a:lnTo>
                  <a:pt x="22660" y="32270"/>
                </a:lnTo>
                <a:lnTo>
                  <a:pt x="22650" y="32270"/>
                </a:lnTo>
                <a:lnTo>
                  <a:pt x="22650" y="32260"/>
                </a:lnTo>
                <a:lnTo>
                  <a:pt x="22660" y="32260"/>
                </a:lnTo>
                <a:lnTo>
                  <a:pt x="22660" y="32250"/>
                </a:lnTo>
                <a:lnTo>
                  <a:pt x="22660" y="32240"/>
                </a:lnTo>
                <a:lnTo>
                  <a:pt x="22660" y="32230"/>
                </a:lnTo>
                <a:lnTo>
                  <a:pt x="22670" y="32230"/>
                </a:lnTo>
                <a:close/>
                <a:moveTo>
                  <a:pt x="18050" y="32300"/>
                </a:moveTo>
                <a:lnTo>
                  <a:pt x="18040" y="32300"/>
                </a:lnTo>
                <a:lnTo>
                  <a:pt x="18040" y="32290"/>
                </a:lnTo>
                <a:lnTo>
                  <a:pt x="18050" y="32290"/>
                </a:lnTo>
                <a:lnTo>
                  <a:pt x="18050" y="32300"/>
                </a:lnTo>
                <a:close/>
                <a:moveTo>
                  <a:pt x="18100" y="32230"/>
                </a:moveTo>
                <a:lnTo>
                  <a:pt x="18110" y="32230"/>
                </a:lnTo>
                <a:lnTo>
                  <a:pt x="18110" y="32240"/>
                </a:lnTo>
                <a:lnTo>
                  <a:pt x="18110" y="32250"/>
                </a:lnTo>
                <a:lnTo>
                  <a:pt x="18100" y="32250"/>
                </a:lnTo>
                <a:lnTo>
                  <a:pt x="18100" y="32260"/>
                </a:lnTo>
                <a:lnTo>
                  <a:pt x="18090" y="32270"/>
                </a:lnTo>
                <a:lnTo>
                  <a:pt x="18080" y="32270"/>
                </a:lnTo>
                <a:lnTo>
                  <a:pt x="18080" y="32260"/>
                </a:lnTo>
                <a:lnTo>
                  <a:pt x="18070" y="32260"/>
                </a:lnTo>
                <a:lnTo>
                  <a:pt x="18070" y="32250"/>
                </a:lnTo>
                <a:lnTo>
                  <a:pt x="18070" y="32240"/>
                </a:lnTo>
                <a:lnTo>
                  <a:pt x="18080" y="32240"/>
                </a:lnTo>
                <a:lnTo>
                  <a:pt x="18080" y="32230"/>
                </a:lnTo>
                <a:lnTo>
                  <a:pt x="18090" y="32230"/>
                </a:lnTo>
                <a:lnTo>
                  <a:pt x="18100" y="32230"/>
                </a:lnTo>
                <a:close/>
                <a:moveTo>
                  <a:pt x="19150" y="32190"/>
                </a:moveTo>
                <a:lnTo>
                  <a:pt x="19140" y="32190"/>
                </a:lnTo>
                <a:lnTo>
                  <a:pt x="19140" y="32180"/>
                </a:lnTo>
                <a:lnTo>
                  <a:pt x="19150" y="32180"/>
                </a:lnTo>
                <a:lnTo>
                  <a:pt x="19150" y="32190"/>
                </a:lnTo>
                <a:close/>
                <a:moveTo>
                  <a:pt x="19210" y="32140"/>
                </a:moveTo>
                <a:lnTo>
                  <a:pt x="19220" y="32140"/>
                </a:lnTo>
                <a:lnTo>
                  <a:pt x="19210" y="32140"/>
                </a:lnTo>
                <a:lnTo>
                  <a:pt x="19210" y="32150"/>
                </a:lnTo>
                <a:lnTo>
                  <a:pt x="19210" y="32140"/>
                </a:lnTo>
                <a:lnTo>
                  <a:pt x="19200" y="32140"/>
                </a:lnTo>
                <a:lnTo>
                  <a:pt x="19200" y="32130"/>
                </a:lnTo>
                <a:lnTo>
                  <a:pt x="19210" y="32130"/>
                </a:lnTo>
                <a:lnTo>
                  <a:pt x="19210" y="32140"/>
                </a:lnTo>
                <a:close/>
                <a:moveTo>
                  <a:pt x="19280" y="32110"/>
                </a:moveTo>
                <a:lnTo>
                  <a:pt x="19280" y="32100"/>
                </a:lnTo>
                <a:lnTo>
                  <a:pt x="19290" y="32110"/>
                </a:lnTo>
                <a:lnTo>
                  <a:pt x="19280" y="32110"/>
                </a:lnTo>
                <a:close/>
                <a:lnTo>
                  <a:pt x="19270" y="32110"/>
                </a:lnTo>
                <a:lnTo>
                  <a:pt x="19270" y="32100"/>
                </a:lnTo>
                <a:lnTo>
                  <a:pt x="19280" y="32110"/>
                </a:lnTo>
                <a:close/>
                <a:moveTo>
                  <a:pt x="18830" y="32090"/>
                </a:moveTo>
                <a:lnTo>
                  <a:pt x="18840" y="32090"/>
                </a:lnTo>
                <a:lnTo>
                  <a:pt x="18840" y="32100"/>
                </a:lnTo>
                <a:lnTo>
                  <a:pt x="18850" y="32100"/>
                </a:lnTo>
                <a:lnTo>
                  <a:pt x="18840" y="32100"/>
                </a:lnTo>
                <a:lnTo>
                  <a:pt x="18830" y="32100"/>
                </a:lnTo>
                <a:lnTo>
                  <a:pt x="18830" y="32090"/>
                </a:lnTo>
                <a:lnTo>
                  <a:pt x="18820" y="32090"/>
                </a:lnTo>
                <a:lnTo>
                  <a:pt x="18820" y="32100"/>
                </a:lnTo>
                <a:lnTo>
                  <a:pt x="18830" y="32100"/>
                </a:lnTo>
                <a:lnTo>
                  <a:pt x="18820" y="32100"/>
                </a:lnTo>
                <a:lnTo>
                  <a:pt x="18820" y="32090"/>
                </a:lnTo>
                <a:lnTo>
                  <a:pt x="18810" y="32090"/>
                </a:lnTo>
                <a:lnTo>
                  <a:pt x="18810" y="32080"/>
                </a:lnTo>
                <a:lnTo>
                  <a:pt x="18820" y="32080"/>
                </a:lnTo>
                <a:lnTo>
                  <a:pt x="18830" y="32080"/>
                </a:lnTo>
                <a:lnTo>
                  <a:pt x="18830" y="32090"/>
                </a:lnTo>
                <a:close/>
                <a:moveTo>
                  <a:pt x="20370" y="31990"/>
                </a:moveTo>
                <a:lnTo>
                  <a:pt x="20360" y="32000"/>
                </a:lnTo>
                <a:lnTo>
                  <a:pt x="20360" y="31990"/>
                </a:lnTo>
                <a:lnTo>
                  <a:pt x="20370" y="31990"/>
                </a:lnTo>
                <a:close/>
                <a:moveTo>
                  <a:pt x="20320" y="31970"/>
                </a:moveTo>
                <a:lnTo>
                  <a:pt x="20330" y="31980"/>
                </a:lnTo>
                <a:lnTo>
                  <a:pt x="20320" y="31980"/>
                </a:lnTo>
                <a:lnTo>
                  <a:pt x="20320" y="31970"/>
                </a:lnTo>
                <a:close/>
                <a:moveTo>
                  <a:pt x="20330" y="31950"/>
                </a:moveTo>
                <a:lnTo>
                  <a:pt x="20330" y="31960"/>
                </a:lnTo>
                <a:lnTo>
                  <a:pt x="20320" y="31950"/>
                </a:lnTo>
                <a:lnTo>
                  <a:pt x="20320" y="31960"/>
                </a:lnTo>
                <a:lnTo>
                  <a:pt x="20320" y="31950"/>
                </a:lnTo>
                <a:lnTo>
                  <a:pt x="20330" y="31950"/>
                </a:lnTo>
                <a:close/>
                <a:moveTo>
                  <a:pt x="20030" y="31940"/>
                </a:moveTo>
                <a:lnTo>
                  <a:pt x="20030" y="31950"/>
                </a:lnTo>
                <a:lnTo>
                  <a:pt x="20030" y="31960"/>
                </a:lnTo>
                <a:lnTo>
                  <a:pt x="20020" y="31960"/>
                </a:lnTo>
                <a:lnTo>
                  <a:pt x="20020" y="31970"/>
                </a:lnTo>
                <a:lnTo>
                  <a:pt x="20010" y="31970"/>
                </a:lnTo>
                <a:lnTo>
                  <a:pt x="20000" y="31970"/>
                </a:lnTo>
                <a:lnTo>
                  <a:pt x="20010" y="31960"/>
                </a:lnTo>
                <a:lnTo>
                  <a:pt x="20010" y="31970"/>
                </a:lnTo>
                <a:lnTo>
                  <a:pt x="20020" y="31960"/>
                </a:lnTo>
                <a:lnTo>
                  <a:pt x="20020" y="31950"/>
                </a:lnTo>
                <a:lnTo>
                  <a:pt x="20020" y="31940"/>
                </a:lnTo>
                <a:lnTo>
                  <a:pt x="20020" y="31930"/>
                </a:lnTo>
                <a:lnTo>
                  <a:pt x="20030" y="31930"/>
                </a:lnTo>
                <a:lnTo>
                  <a:pt x="20030" y="31940"/>
                </a:lnTo>
                <a:close/>
                <a:moveTo>
                  <a:pt x="19960" y="31940"/>
                </a:moveTo>
                <a:lnTo>
                  <a:pt x="19960" y="31930"/>
                </a:lnTo>
                <a:lnTo>
                  <a:pt x="19960" y="31920"/>
                </a:lnTo>
                <a:lnTo>
                  <a:pt x="19970" y="31920"/>
                </a:lnTo>
                <a:lnTo>
                  <a:pt x="19970" y="31930"/>
                </a:lnTo>
                <a:lnTo>
                  <a:pt x="19960" y="31940"/>
                </a:lnTo>
                <a:close/>
                <a:moveTo>
                  <a:pt x="20640" y="31930"/>
                </a:moveTo>
                <a:lnTo>
                  <a:pt x="20650" y="31930"/>
                </a:lnTo>
                <a:lnTo>
                  <a:pt x="20650" y="31940"/>
                </a:lnTo>
                <a:lnTo>
                  <a:pt x="20660" y="31940"/>
                </a:lnTo>
                <a:lnTo>
                  <a:pt x="20660" y="31950"/>
                </a:lnTo>
                <a:lnTo>
                  <a:pt x="20660" y="31960"/>
                </a:lnTo>
                <a:lnTo>
                  <a:pt x="20660" y="31950"/>
                </a:lnTo>
                <a:lnTo>
                  <a:pt x="20650" y="31950"/>
                </a:lnTo>
                <a:lnTo>
                  <a:pt x="20650" y="31940"/>
                </a:lnTo>
                <a:lnTo>
                  <a:pt x="20640" y="31940"/>
                </a:lnTo>
                <a:lnTo>
                  <a:pt x="20640" y="31930"/>
                </a:lnTo>
                <a:lnTo>
                  <a:pt x="20640" y="31940"/>
                </a:lnTo>
                <a:lnTo>
                  <a:pt x="20630" y="31940"/>
                </a:lnTo>
                <a:lnTo>
                  <a:pt x="20620" y="31940"/>
                </a:lnTo>
                <a:lnTo>
                  <a:pt x="20610" y="31940"/>
                </a:lnTo>
                <a:lnTo>
                  <a:pt x="20600" y="31940"/>
                </a:lnTo>
                <a:lnTo>
                  <a:pt x="20600" y="31930"/>
                </a:lnTo>
                <a:lnTo>
                  <a:pt x="20600" y="31920"/>
                </a:lnTo>
                <a:lnTo>
                  <a:pt x="20590" y="31920"/>
                </a:lnTo>
                <a:lnTo>
                  <a:pt x="20590" y="31910"/>
                </a:lnTo>
                <a:lnTo>
                  <a:pt x="20590" y="31920"/>
                </a:lnTo>
                <a:lnTo>
                  <a:pt x="20600" y="31920"/>
                </a:lnTo>
                <a:lnTo>
                  <a:pt x="20600" y="31930"/>
                </a:lnTo>
                <a:lnTo>
                  <a:pt x="20610" y="31930"/>
                </a:lnTo>
                <a:lnTo>
                  <a:pt x="20620" y="31930"/>
                </a:lnTo>
                <a:lnTo>
                  <a:pt x="20630" y="31930"/>
                </a:lnTo>
                <a:lnTo>
                  <a:pt x="20640" y="31930"/>
                </a:lnTo>
                <a:close/>
                <a:moveTo>
                  <a:pt x="20280" y="31910"/>
                </a:moveTo>
                <a:lnTo>
                  <a:pt x="20280" y="31920"/>
                </a:lnTo>
                <a:lnTo>
                  <a:pt x="20290" y="31920"/>
                </a:lnTo>
                <a:lnTo>
                  <a:pt x="20290" y="31930"/>
                </a:lnTo>
                <a:lnTo>
                  <a:pt x="20280" y="31930"/>
                </a:lnTo>
                <a:lnTo>
                  <a:pt x="20270" y="31930"/>
                </a:lnTo>
                <a:lnTo>
                  <a:pt x="20270" y="31940"/>
                </a:lnTo>
                <a:lnTo>
                  <a:pt x="20260" y="31940"/>
                </a:lnTo>
                <a:lnTo>
                  <a:pt x="20270" y="31930"/>
                </a:lnTo>
                <a:lnTo>
                  <a:pt x="20270" y="31920"/>
                </a:lnTo>
                <a:lnTo>
                  <a:pt x="20280" y="31920"/>
                </a:lnTo>
                <a:lnTo>
                  <a:pt x="20270" y="31920"/>
                </a:lnTo>
                <a:lnTo>
                  <a:pt x="20270" y="31910"/>
                </a:lnTo>
                <a:lnTo>
                  <a:pt x="20280" y="31910"/>
                </a:lnTo>
                <a:close/>
                <a:moveTo>
                  <a:pt x="20170" y="31880"/>
                </a:moveTo>
                <a:lnTo>
                  <a:pt x="20170" y="31890"/>
                </a:lnTo>
                <a:lnTo>
                  <a:pt x="20180" y="31890"/>
                </a:lnTo>
                <a:lnTo>
                  <a:pt x="20180" y="31900"/>
                </a:lnTo>
                <a:lnTo>
                  <a:pt x="20170" y="31910"/>
                </a:lnTo>
                <a:lnTo>
                  <a:pt x="20160" y="31910"/>
                </a:lnTo>
                <a:lnTo>
                  <a:pt x="20150" y="31910"/>
                </a:lnTo>
                <a:lnTo>
                  <a:pt x="20150" y="31900"/>
                </a:lnTo>
                <a:lnTo>
                  <a:pt x="20150" y="31890"/>
                </a:lnTo>
                <a:lnTo>
                  <a:pt x="20140" y="31890"/>
                </a:lnTo>
                <a:lnTo>
                  <a:pt x="20140" y="31880"/>
                </a:lnTo>
                <a:lnTo>
                  <a:pt x="20150" y="31880"/>
                </a:lnTo>
                <a:lnTo>
                  <a:pt x="20160" y="31880"/>
                </a:lnTo>
                <a:lnTo>
                  <a:pt x="20170" y="31880"/>
                </a:lnTo>
                <a:close/>
                <a:moveTo>
                  <a:pt x="20120" y="31880"/>
                </a:moveTo>
                <a:lnTo>
                  <a:pt x="20120" y="31890"/>
                </a:lnTo>
                <a:lnTo>
                  <a:pt x="20130" y="31890"/>
                </a:lnTo>
                <a:lnTo>
                  <a:pt x="20140" y="31890"/>
                </a:lnTo>
                <a:lnTo>
                  <a:pt x="20140" y="31900"/>
                </a:lnTo>
                <a:lnTo>
                  <a:pt x="20130" y="31900"/>
                </a:lnTo>
                <a:lnTo>
                  <a:pt x="20130" y="31910"/>
                </a:lnTo>
                <a:lnTo>
                  <a:pt x="20130" y="31920"/>
                </a:lnTo>
                <a:lnTo>
                  <a:pt x="20140" y="31920"/>
                </a:lnTo>
                <a:lnTo>
                  <a:pt x="20140" y="31930"/>
                </a:lnTo>
                <a:lnTo>
                  <a:pt x="20130" y="31930"/>
                </a:lnTo>
                <a:lnTo>
                  <a:pt x="20130" y="31940"/>
                </a:lnTo>
                <a:lnTo>
                  <a:pt x="20140" y="31940"/>
                </a:lnTo>
                <a:lnTo>
                  <a:pt x="20140" y="31950"/>
                </a:lnTo>
                <a:lnTo>
                  <a:pt x="20130" y="31950"/>
                </a:lnTo>
                <a:lnTo>
                  <a:pt x="20120" y="31950"/>
                </a:lnTo>
                <a:lnTo>
                  <a:pt x="20120" y="31940"/>
                </a:lnTo>
                <a:lnTo>
                  <a:pt x="20120" y="31930"/>
                </a:lnTo>
                <a:lnTo>
                  <a:pt x="20110" y="31930"/>
                </a:lnTo>
                <a:lnTo>
                  <a:pt x="20110" y="31920"/>
                </a:lnTo>
                <a:lnTo>
                  <a:pt x="20110" y="31910"/>
                </a:lnTo>
                <a:lnTo>
                  <a:pt x="20100" y="31910"/>
                </a:lnTo>
                <a:lnTo>
                  <a:pt x="20100" y="31900"/>
                </a:lnTo>
                <a:lnTo>
                  <a:pt x="20100" y="31890"/>
                </a:lnTo>
                <a:lnTo>
                  <a:pt x="20110" y="31880"/>
                </a:lnTo>
                <a:lnTo>
                  <a:pt x="20110" y="31890"/>
                </a:lnTo>
                <a:lnTo>
                  <a:pt x="20120" y="31880"/>
                </a:lnTo>
                <a:lnTo>
                  <a:pt x="20120" y="31870"/>
                </a:lnTo>
                <a:lnTo>
                  <a:pt x="20120" y="31880"/>
                </a:lnTo>
                <a:close/>
                <a:moveTo>
                  <a:pt x="22620" y="31820"/>
                </a:moveTo>
                <a:lnTo>
                  <a:pt x="22620" y="31830"/>
                </a:lnTo>
                <a:lnTo>
                  <a:pt x="22630" y="31830"/>
                </a:lnTo>
                <a:lnTo>
                  <a:pt x="22630" y="31840"/>
                </a:lnTo>
                <a:lnTo>
                  <a:pt x="22640" y="31840"/>
                </a:lnTo>
                <a:lnTo>
                  <a:pt x="22640" y="31850"/>
                </a:lnTo>
                <a:lnTo>
                  <a:pt x="22650" y="31850"/>
                </a:lnTo>
                <a:lnTo>
                  <a:pt x="22660" y="31850"/>
                </a:lnTo>
                <a:lnTo>
                  <a:pt x="22670" y="31850"/>
                </a:lnTo>
                <a:lnTo>
                  <a:pt x="22670" y="31860"/>
                </a:lnTo>
                <a:lnTo>
                  <a:pt x="22680" y="31860"/>
                </a:lnTo>
                <a:lnTo>
                  <a:pt x="22680" y="31870"/>
                </a:lnTo>
                <a:lnTo>
                  <a:pt x="22680" y="31880"/>
                </a:lnTo>
                <a:lnTo>
                  <a:pt x="22690" y="31880"/>
                </a:lnTo>
                <a:lnTo>
                  <a:pt x="22690" y="31890"/>
                </a:lnTo>
                <a:lnTo>
                  <a:pt x="22700" y="31890"/>
                </a:lnTo>
                <a:lnTo>
                  <a:pt x="22710" y="31890"/>
                </a:lnTo>
                <a:lnTo>
                  <a:pt x="22710" y="31900"/>
                </a:lnTo>
                <a:lnTo>
                  <a:pt x="22720" y="31900"/>
                </a:lnTo>
                <a:lnTo>
                  <a:pt x="22730" y="31900"/>
                </a:lnTo>
                <a:lnTo>
                  <a:pt x="22730" y="31910"/>
                </a:lnTo>
                <a:lnTo>
                  <a:pt x="22740" y="31910"/>
                </a:lnTo>
                <a:lnTo>
                  <a:pt x="22750" y="31910"/>
                </a:lnTo>
                <a:lnTo>
                  <a:pt x="22750" y="31920"/>
                </a:lnTo>
                <a:lnTo>
                  <a:pt x="22750" y="31930"/>
                </a:lnTo>
                <a:lnTo>
                  <a:pt x="22750" y="31940"/>
                </a:lnTo>
                <a:lnTo>
                  <a:pt x="22740" y="31940"/>
                </a:lnTo>
                <a:lnTo>
                  <a:pt x="22740" y="31950"/>
                </a:lnTo>
                <a:lnTo>
                  <a:pt x="22740" y="31960"/>
                </a:lnTo>
                <a:lnTo>
                  <a:pt x="22730" y="31960"/>
                </a:lnTo>
                <a:lnTo>
                  <a:pt x="22730" y="31970"/>
                </a:lnTo>
                <a:lnTo>
                  <a:pt x="22730" y="31980"/>
                </a:lnTo>
                <a:lnTo>
                  <a:pt x="22730" y="31990"/>
                </a:lnTo>
                <a:lnTo>
                  <a:pt x="22730" y="32000"/>
                </a:lnTo>
                <a:lnTo>
                  <a:pt x="22740" y="32000"/>
                </a:lnTo>
                <a:lnTo>
                  <a:pt x="22740" y="32010"/>
                </a:lnTo>
                <a:lnTo>
                  <a:pt x="22750" y="32010"/>
                </a:lnTo>
                <a:lnTo>
                  <a:pt x="22760" y="32010"/>
                </a:lnTo>
                <a:lnTo>
                  <a:pt x="22750" y="32010"/>
                </a:lnTo>
                <a:lnTo>
                  <a:pt x="22760" y="32010"/>
                </a:lnTo>
                <a:lnTo>
                  <a:pt x="22760" y="32020"/>
                </a:lnTo>
                <a:lnTo>
                  <a:pt x="22750" y="32020"/>
                </a:lnTo>
                <a:lnTo>
                  <a:pt x="22740" y="32030"/>
                </a:lnTo>
                <a:lnTo>
                  <a:pt x="22730" y="32030"/>
                </a:lnTo>
                <a:lnTo>
                  <a:pt x="22720" y="32030"/>
                </a:lnTo>
                <a:lnTo>
                  <a:pt x="22720" y="32040"/>
                </a:lnTo>
                <a:lnTo>
                  <a:pt x="22710" y="32040"/>
                </a:lnTo>
                <a:lnTo>
                  <a:pt x="22710" y="32050"/>
                </a:lnTo>
                <a:lnTo>
                  <a:pt x="22710" y="32060"/>
                </a:lnTo>
                <a:lnTo>
                  <a:pt x="22710" y="32070"/>
                </a:lnTo>
                <a:lnTo>
                  <a:pt x="22710" y="32080"/>
                </a:lnTo>
                <a:lnTo>
                  <a:pt x="22700" y="32080"/>
                </a:lnTo>
                <a:lnTo>
                  <a:pt x="22700" y="32090"/>
                </a:lnTo>
                <a:lnTo>
                  <a:pt x="22700" y="32100"/>
                </a:lnTo>
                <a:lnTo>
                  <a:pt x="22700" y="32110"/>
                </a:lnTo>
                <a:lnTo>
                  <a:pt x="22700" y="32120"/>
                </a:lnTo>
                <a:lnTo>
                  <a:pt x="22700" y="32130"/>
                </a:lnTo>
                <a:lnTo>
                  <a:pt x="22690" y="32140"/>
                </a:lnTo>
                <a:lnTo>
                  <a:pt x="22690" y="32150"/>
                </a:lnTo>
                <a:lnTo>
                  <a:pt x="22690" y="32160"/>
                </a:lnTo>
                <a:lnTo>
                  <a:pt x="22680" y="32160"/>
                </a:lnTo>
                <a:lnTo>
                  <a:pt x="22680" y="32170"/>
                </a:lnTo>
                <a:lnTo>
                  <a:pt x="22680" y="32160"/>
                </a:lnTo>
                <a:lnTo>
                  <a:pt x="22680" y="32170"/>
                </a:lnTo>
                <a:lnTo>
                  <a:pt x="22680" y="32180"/>
                </a:lnTo>
                <a:lnTo>
                  <a:pt x="22670" y="32180"/>
                </a:lnTo>
                <a:lnTo>
                  <a:pt x="22670" y="32190"/>
                </a:lnTo>
                <a:lnTo>
                  <a:pt x="22680" y="32190"/>
                </a:lnTo>
                <a:lnTo>
                  <a:pt x="22680" y="32200"/>
                </a:lnTo>
                <a:lnTo>
                  <a:pt x="22680" y="32210"/>
                </a:lnTo>
                <a:lnTo>
                  <a:pt x="22680" y="32220"/>
                </a:lnTo>
                <a:lnTo>
                  <a:pt x="22680" y="32230"/>
                </a:lnTo>
                <a:lnTo>
                  <a:pt x="22680" y="32220"/>
                </a:lnTo>
                <a:lnTo>
                  <a:pt x="22670" y="32220"/>
                </a:lnTo>
                <a:lnTo>
                  <a:pt x="22670" y="32230"/>
                </a:lnTo>
                <a:lnTo>
                  <a:pt x="22670" y="32220"/>
                </a:lnTo>
                <a:lnTo>
                  <a:pt x="22670" y="32210"/>
                </a:lnTo>
                <a:lnTo>
                  <a:pt x="22670" y="32220"/>
                </a:lnTo>
                <a:lnTo>
                  <a:pt x="22660" y="32220"/>
                </a:lnTo>
                <a:lnTo>
                  <a:pt x="22660" y="32210"/>
                </a:lnTo>
                <a:lnTo>
                  <a:pt x="22660" y="32200"/>
                </a:lnTo>
                <a:lnTo>
                  <a:pt x="22660" y="32190"/>
                </a:lnTo>
                <a:lnTo>
                  <a:pt x="22650" y="32190"/>
                </a:lnTo>
                <a:lnTo>
                  <a:pt x="22650" y="32180"/>
                </a:lnTo>
                <a:lnTo>
                  <a:pt x="22650" y="32170"/>
                </a:lnTo>
                <a:lnTo>
                  <a:pt x="22650" y="32160"/>
                </a:lnTo>
                <a:lnTo>
                  <a:pt x="22650" y="32170"/>
                </a:lnTo>
                <a:lnTo>
                  <a:pt x="22660" y="32170"/>
                </a:lnTo>
                <a:lnTo>
                  <a:pt x="22660" y="32180"/>
                </a:lnTo>
                <a:lnTo>
                  <a:pt x="22670" y="32170"/>
                </a:lnTo>
                <a:lnTo>
                  <a:pt x="22670" y="32160"/>
                </a:lnTo>
                <a:lnTo>
                  <a:pt x="22670" y="32150"/>
                </a:lnTo>
                <a:lnTo>
                  <a:pt x="22660" y="32150"/>
                </a:lnTo>
                <a:lnTo>
                  <a:pt x="22650" y="32150"/>
                </a:lnTo>
                <a:lnTo>
                  <a:pt x="22650" y="32160"/>
                </a:lnTo>
                <a:lnTo>
                  <a:pt x="22650" y="32150"/>
                </a:lnTo>
                <a:lnTo>
                  <a:pt x="22640" y="32150"/>
                </a:lnTo>
                <a:lnTo>
                  <a:pt x="22630" y="32150"/>
                </a:lnTo>
                <a:lnTo>
                  <a:pt x="22640" y="32150"/>
                </a:lnTo>
                <a:lnTo>
                  <a:pt x="22640" y="32160"/>
                </a:lnTo>
                <a:lnTo>
                  <a:pt x="22630" y="32160"/>
                </a:lnTo>
                <a:lnTo>
                  <a:pt x="22620" y="32150"/>
                </a:lnTo>
                <a:lnTo>
                  <a:pt x="22620" y="32140"/>
                </a:lnTo>
                <a:lnTo>
                  <a:pt x="22620" y="32130"/>
                </a:lnTo>
                <a:lnTo>
                  <a:pt x="22610" y="32130"/>
                </a:lnTo>
                <a:lnTo>
                  <a:pt x="22610" y="32120"/>
                </a:lnTo>
                <a:lnTo>
                  <a:pt x="22600" y="32120"/>
                </a:lnTo>
                <a:lnTo>
                  <a:pt x="22600" y="32110"/>
                </a:lnTo>
                <a:lnTo>
                  <a:pt x="22590" y="32110"/>
                </a:lnTo>
                <a:lnTo>
                  <a:pt x="22590" y="32100"/>
                </a:lnTo>
                <a:lnTo>
                  <a:pt x="22590" y="32090"/>
                </a:lnTo>
                <a:lnTo>
                  <a:pt x="22580" y="32090"/>
                </a:lnTo>
                <a:lnTo>
                  <a:pt x="22580" y="32080"/>
                </a:lnTo>
                <a:lnTo>
                  <a:pt x="22570" y="32070"/>
                </a:lnTo>
                <a:lnTo>
                  <a:pt x="22560" y="32070"/>
                </a:lnTo>
                <a:lnTo>
                  <a:pt x="22550" y="32070"/>
                </a:lnTo>
                <a:lnTo>
                  <a:pt x="22540" y="32070"/>
                </a:lnTo>
                <a:lnTo>
                  <a:pt x="22530" y="32070"/>
                </a:lnTo>
                <a:lnTo>
                  <a:pt x="22530" y="32060"/>
                </a:lnTo>
                <a:lnTo>
                  <a:pt x="22540" y="32060"/>
                </a:lnTo>
                <a:lnTo>
                  <a:pt x="22540" y="32050"/>
                </a:lnTo>
                <a:lnTo>
                  <a:pt x="22530" y="32050"/>
                </a:lnTo>
                <a:lnTo>
                  <a:pt x="22520" y="32050"/>
                </a:lnTo>
                <a:lnTo>
                  <a:pt x="22510" y="32050"/>
                </a:lnTo>
                <a:lnTo>
                  <a:pt x="22510" y="32060"/>
                </a:lnTo>
                <a:lnTo>
                  <a:pt x="22510" y="32050"/>
                </a:lnTo>
                <a:lnTo>
                  <a:pt x="22500" y="32050"/>
                </a:lnTo>
                <a:lnTo>
                  <a:pt x="22490" y="32050"/>
                </a:lnTo>
                <a:lnTo>
                  <a:pt x="22490" y="32040"/>
                </a:lnTo>
                <a:lnTo>
                  <a:pt x="22490" y="32030"/>
                </a:lnTo>
                <a:lnTo>
                  <a:pt x="22480" y="32030"/>
                </a:lnTo>
                <a:lnTo>
                  <a:pt x="22490" y="32030"/>
                </a:lnTo>
                <a:lnTo>
                  <a:pt x="22490" y="32020"/>
                </a:lnTo>
                <a:lnTo>
                  <a:pt x="22500" y="32020"/>
                </a:lnTo>
                <a:lnTo>
                  <a:pt x="22500" y="32010"/>
                </a:lnTo>
                <a:lnTo>
                  <a:pt x="22490" y="32010"/>
                </a:lnTo>
                <a:lnTo>
                  <a:pt x="22490" y="32020"/>
                </a:lnTo>
                <a:lnTo>
                  <a:pt x="22490" y="32010"/>
                </a:lnTo>
                <a:lnTo>
                  <a:pt x="22500" y="32010"/>
                </a:lnTo>
                <a:lnTo>
                  <a:pt x="22510" y="32010"/>
                </a:lnTo>
                <a:lnTo>
                  <a:pt x="22520" y="32010"/>
                </a:lnTo>
                <a:lnTo>
                  <a:pt x="22520" y="32000"/>
                </a:lnTo>
                <a:lnTo>
                  <a:pt x="22530" y="32000"/>
                </a:lnTo>
                <a:lnTo>
                  <a:pt x="22530" y="31990"/>
                </a:lnTo>
                <a:lnTo>
                  <a:pt x="22540" y="31990"/>
                </a:lnTo>
                <a:lnTo>
                  <a:pt x="22550" y="31980"/>
                </a:lnTo>
                <a:lnTo>
                  <a:pt x="22550" y="31990"/>
                </a:lnTo>
                <a:lnTo>
                  <a:pt x="22560" y="32000"/>
                </a:lnTo>
                <a:lnTo>
                  <a:pt x="22570" y="32000"/>
                </a:lnTo>
                <a:lnTo>
                  <a:pt x="22580" y="32000"/>
                </a:lnTo>
                <a:lnTo>
                  <a:pt x="22580" y="31990"/>
                </a:lnTo>
                <a:lnTo>
                  <a:pt x="22590" y="31990"/>
                </a:lnTo>
                <a:lnTo>
                  <a:pt x="22590" y="31980"/>
                </a:lnTo>
                <a:lnTo>
                  <a:pt x="22590" y="31970"/>
                </a:lnTo>
                <a:lnTo>
                  <a:pt x="22580" y="31960"/>
                </a:lnTo>
                <a:lnTo>
                  <a:pt x="22570" y="31970"/>
                </a:lnTo>
                <a:lnTo>
                  <a:pt x="22570" y="31960"/>
                </a:lnTo>
                <a:lnTo>
                  <a:pt x="22560" y="31960"/>
                </a:lnTo>
                <a:lnTo>
                  <a:pt x="22560" y="31950"/>
                </a:lnTo>
                <a:lnTo>
                  <a:pt x="22570" y="31950"/>
                </a:lnTo>
                <a:lnTo>
                  <a:pt x="22570" y="31940"/>
                </a:lnTo>
                <a:lnTo>
                  <a:pt x="22570" y="31930"/>
                </a:lnTo>
                <a:lnTo>
                  <a:pt x="22580" y="31930"/>
                </a:lnTo>
                <a:lnTo>
                  <a:pt x="22580" y="31920"/>
                </a:lnTo>
                <a:lnTo>
                  <a:pt x="22570" y="31920"/>
                </a:lnTo>
                <a:lnTo>
                  <a:pt x="22570" y="31910"/>
                </a:lnTo>
                <a:lnTo>
                  <a:pt x="22570" y="31900"/>
                </a:lnTo>
                <a:lnTo>
                  <a:pt x="22570" y="31890"/>
                </a:lnTo>
                <a:lnTo>
                  <a:pt x="22560" y="31890"/>
                </a:lnTo>
                <a:lnTo>
                  <a:pt x="22560" y="31880"/>
                </a:lnTo>
                <a:lnTo>
                  <a:pt x="22560" y="31870"/>
                </a:lnTo>
                <a:lnTo>
                  <a:pt x="22560" y="31860"/>
                </a:lnTo>
                <a:lnTo>
                  <a:pt x="22570" y="31860"/>
                </a:lnTo>
                <a:lnTo>
                  <a:pt x="22570" y="31850"/>
                </a:lnTo>
                <a:lnTo>
                  <a:pt x="22570" y="31840"/>
                </a:lnTo>
                <a:lnTo>
                  <a:pt x="22580" y="31830"/>
                </a:lnTo>
                <a:lnTo>
                  <a:pt x="22580" y="31820"/>
                </a:lnTo>
                <a:lnTo>
                  <a:pt x="22590" y="31820"/>
                </a:lnTo>
                <a:lnTo>
                  <a:pt x="22600" y="31820"/>
                </a:lnTo>
                <a:lnTo>
                  <a:pt x="22610" y="31820"/>
                </a:lnTo>
                <a:lnTo>
                  <a:pt x="22620" y="31820"/>
                </a:lnTo>
                <a:lnTo>
                  <a:pt x="22620" y="31810"/>
                </a:lnTo>
                <a:lnTo>
                  <a:pt x="22620" y="31820"/>
                </a:lnTo>
                <a:close/>
                <a:moveTo>
                  <a:pt x="20120" y="31830"/>
                </a:moveTo>
                <a:lnTo>
                  <a:pt x="20120" y="31840"/>
                </a:lnTo>
                <a:lnTo>
                  <a:pt x="20120" y="31850"/>
                </a:lnTo>
                <a:lnTo>
                  <a:pt x="20110" y="31850"/>
                </a:lnTo>
                <a:lnTo>
                  <a:pt x="20100" y="31850"/>
                </a:lnTo>
                <a:lnTo>
                  <a:pt x="20100" y="31840"/>
                </a:lnTo>
                <a:lnTo>
                  <a:pt x="20110" y="31840"/>
                </a:lnTo>
                <a:lnTo>
                  <a:pt x="20110" y="31830"/>
                </a:lnTo>
                <a:lnTo>
                  <a:pt x="20120" y="31830"/>
                </a:lnTo>
                <a:close/>
                <a:moveTo>
                  <a:pt x="19990" y="31770"/>
                </a:moveTo>
                <a:lnTo>
                  <a:pt x="19980" y="31780"/>
                </a:lnTo>
                <a:lnTo>
                  <a:pt x="19970" y="31780"/>
                </a:lnTo>
                <a:lnTo>
                  <a:pt x="19960" y="31780"/>
                </a:lnTo>
                <a:lnTo>
                  <a:pt x="19960" y="31770"/>
                </a:lnTo>
                <a:lnTo>
                  <a:pt x="19970" y="31770"/>
                </a:lnTo>
                <a:lnTo>
                  <a:pt x="19970" y="31780"/>
                </a:lnTo>
                <a:lnTo>
                  <a:pt x="19970" y="31770"/>
                </a:lnTo>
                <a:lnTo>
                  <a:pt x="19980" y="31770"/>
                </a:lnTo>
                <a:lnTo>
                  <a:pt x="19990" y="31770"/>
                </a:lnTo>
                <a:close/>
                <a:moveTo>
                  <a:pt x="20090" y="31720"/>
                </a:moveTo>
                <a:lnTo>
                  <a:pt x="20100" y="31720"/>
                </a:lnTo>
                <a:lnTo>
                  <a:pt x="20110" y="31730"/>
                </a:lnTo>
                <a:lnTo>
                  <a:pt x="20100" y="31730"/>
                </a:lnTo>
                <a:lnTo>
                  <a:pt x="20100" y="31740"/>
                </a:lnTo>
                <a:lnTo>
                  <a:pt x="20090" y="31740"/>
                </a:lnTo>
                <a:lnTo>
                  <a:pt x="20090" y="31750"/>
                </a:lnTo>
                <a:lnTo>
                  <a:pt x="20080" y="31750"/>
                </a:lnTo>
                <a:lnTo>
                  <a:pt x="20080" y="31740"/>
                </a:lnTo>
                <a:lnTo>
                  <a:pt x="20070" y="31740"/>
                </a:lnTo>
                <a:lnTo>
                  <a:pt x="20080" y="31740"/>
                </a:lnTo>
                <a:lnTo>
                  <a:pt x="20080" y="31730"/>
                </a:lnTo>
                <a:lnTo>
                  <a:pt x="20090" y="31730"/>
                </a:lnTo>
                <a:lnTo>
                  <a:pt x="20090" y="31720"/>
                </a:lnTo>
                <a:close/>
                <a:moveTo>
                  <a:pt x="18640" y="31800"/>
                </a:moveTo>
                <a:lnTo>
                  <a:pt x="18650" y="31790"/>
                </a:lnTo>
                <a:lnTo>
                  <a:pt x="18660" y="31790"/>
                </a:lnTo>
                <a:lnTo>
                  <a:pt x="18670" y="31780"/>
                </a:lnTo>
                <a:lnTo>
                  <a:pt x="18680" y="31770"/>
                </a:lnTo>
                <a:lnTo>
                  <a:pt x="18680" y="31780"/>
                </a:lnTo>
                <a:lnTo>
                  <a:pt x="18670" y="31780"/>
                </a:lnTo>
                <a:lnTo>
                  <a:pt x="18670" y="31790"/>
                </a:lnTo>
                <a:lnTo>
                  <a:pt x="18660" y="31790"/>
                </a:lnTo>
                <a:lnTo>
                  <a:pt x="18650" y="31800"/>
                </a:lnTo>
                <a:lnTo>
                  <a:pt x="18640" y="31800"/>
                </a:lnTo>
                <a:lnTo>
                  <a:pt x="18630" y="31790"/>
                </a:lnTo>
                <a:lnTo>
                  <a:pt x="18630" y="31780"/>
                </a:lnTo>
                <a:lnTo>
                  <a:pt x="18620" y="31770"/>
                </a:lnTo>
                <a:lnTo>
                  <a:pt x="18620" y="31760"/>
                </a:lnTo>
                <a:lnTo>
                  <a:pt x="18610" y="31740"/>
                </a:lnTo>
                <a:lnTo>
                  <a:pt x="18610" y="31750"/>
                </a:lnTo>
                <a:lnTo>
                  <a:pt x="18620" y="31760"/>
                </a:lnTo>
                <a:lnTo>
                  <a:pt x="18620" y="31770"/>
                </a:lnTo>
                <a:lnTo>
                  <a:pt x="18630" y="31780"/>
                </a:lnTo>
                <a:lnTo>
                  <a:pt x="18640" y="31800"/>
                </a:lnTo>
                <a:close/>
                <a:moveTo>
                  <a:pt x="20210" y="31680"/>
                </a:moveTo>
                <a:lnTo>
                  <a:pt x="20220" y="31680"/>
                </a:lnTo>
                <a:lnTo>
                  <a:pt x="20220" y="31690"/>
                </a:lnTo>
                <a:lnTo>
                  <a:pt x="20230" y="31690"/>
                </a:lnTo>
                <a:lnTo>
                  <a:pt x="20230" y="31700"/>
                </a:lnTo>
                <a:lnTo>
                  <a:pt x="20240" y="31710"/>
                </a:lnTo>
                <a:lnTo>
                  <a:pt x="20240" y="31720"/>
                </a:lnTo>
                <a:lnTo>
                  <a:pt x="20250" y="31720"/>
                </a:lnTo>
                <a:lnTo>
                  <a:pt x="20260" y="31720"/>
                </a:lnTo>
                <a:lnTo>
                  <a:pt x="20260" y="31730"/>
                </a:lnTo>
                <a:lnTo>
                  <a:pt x="20270" y="31730"/>
                </a:lnTo>
                <a:lnTo>
                  <a:pt x="20270" y="31720"/>
                </a:lnTo>
                <a:lnTo>
                  <a:pt x="20280" y="31720"/>
                </a:lnTo>
                <a:lnTo>
                  <a:pt x="20290" y="31720"/>
                </a:lnTo>
                <a:lnTo>
                  <a:pt x="20290" y="31710"/>
                </a:lnTo>
                <a:lnTo>
                  <a:pt x="20300" y="31710"/>
                </a:lnTo>
                <a:lnTo>
                  <a:pt x="20310" y="31710"/>
                </a:lnTo>
                <a:lnTo>
                  <a:pt x="20310" y="31720"/>
                </a:lnTo>
                <a:lnTo>
                  <a:pt x="20310" y="31730"/>
                </a:lnTo>
                <a:lnTo>
                  <a:pt x="20300" y="31730"/>
                </a:lnTo>
                <a:lnTo>
                  <a:pt x="20300" y="31740"/>
                </a:lnTo>
                <a:lnTo>
                  <a:pt x="20310" y="31740"/>
                </a:lnTo>
                <a:lnTo>
                  <a:pt x="20310" y="31730"/>
                </a:lnTo>
                <a:lnTo>
                  <a:pt x="20310" y="31740"/>
                </a:lnTo>
                <a:lnTo>
                  <a:pt x="20310" y="31750"/>
                </a:lnTo>
                <a:lnTo>
                  <a:pt x="20320" y="31750"/>
                </a:lnTo>
                <a:lnTo>
                  <a:pt x="20320" y="31760"/>
                </a:lnTo>
                <a:lnTo>
                  <a:pt x="20320" y="31750"/>
                </a:lnTo>
                <a:lnTo>
                  <a:pt x="20330" y="31750"/>
                </a:lnTo>
                <a:lnTo>
                  <a:pt x="20330" y="31760"/>
                </a:lnTo>
                <a:lnTo>
                  <a:pt x="20340" y="31760"/>
                </a:lnTo>
                <a:lnTo>
                  <a:pt x="20340" y="31770"/>
                </a:lnTo>
                <a:lnTo>
                  <a:pt x="20340" y="31780"/>
                </a:lnTo>
                <a:lnTo>
                  <a:pt x="20340" y="31790"/>
                </a:lnTo>
                <a:lnTo>
                  <a:pt x="20350" y="31790"/>
                </a:lnTo>
                <a:lnTo>
                  <a:pt x="20360" y="31790"/>
                </a:lnTo>
                <a:lnTo>
                  <a:pt x="20360" y="31800"/>
                </a:lnTo>
                <a:lnTo>
                  <a:pt x="20360" y="31810"/>
                </a:lnTo>
                <a:lnTo>
                  <a:pt x="20370" y="31810"/>
                </a:lnTo>
                <a:lnTo>
                  <a:pt x="20380" y="31810"/>
                </a:lnTo>
                <a:lnTo>
                  <a:pt x="20380" y="31820"/>
                </a:lnTo>
                <a:lnTo>
                  <a:pt x="20370" y="31820"/>
                </a:lnTo>
                <a:lnTo>
                  <a:pt x="20360" y="31820"/>
                </a:lnTo>
                <a:lnTo>
                  <a:pt x="20350" y="31820"/>
                </a:lnTo>
                <a:lnTo>
                  <a:pt x="20340" y="31820"/>
                </a:lnTo>
                <a:lnTo>
                  <a:pt x="20330" y="31820"/>
                </a:lnTo>
                <a:lnTo>
                  <a:pt x="20330" y="31830"/>
                </a:lnTo>
                <a:lnTo>
                  <a:pt x="20330" y="31840"/>
                </a:lnTo>
                <a:lnTo>
                  <a:pt x="20340" y="31840"/>
                </a:lnTo>
                <a:lnTo>
                  <a:pt x="20350" y="31840"/>
                </a:lnTo>
                <a:lnTo>
                  <a:pt x="20350" y="31850"/>
                </a:lnTo>
                <a:lnTo>
                  <a:pt x="20340" y="31850"/>
                </a:lnTo>
                <a:lnTo>
                  <a:pt x="20350" y="31850"/>
                </a:lnTo>
                <a:lnTo>
                  <a:pt x="20360" y="31850"/>
                </a:lnTo>
                <a:lnTo>
                  <a:pt x="20350" y="31850"/>
                </a:lnTo>
                <a:lnTo>
                  <a:pt x="20350" y="31860"/>
                </a:lnTo>
                <a:lnTo>
                  <a:pt x="20360" y="31860"/>
                </a:lnTo>
                <a:lnTo>
                  <a:pt x="20360" y="31870"/>
                </a:lnTo>
                <a:lnTo>
                  <a:pt x="20370" y="31870"/>
                </a:lnTo>
                <a:lnTo>
                  <a:pt x="20380" y="31870"/>
                </a:lnTo>
                <a:lnTo>
                  <a:pt x="20380" y="31880"/>
                </a:lnTo>
                <a:lnTo>
                  <a:pt x="20380" y="31890"/>
                </a:lnTo>
                <a:lnTo>
                  <a:pt x="20370" y="31890"/>
                </a:lnTo>
                <a:lnTo>
                  <a:pt x="20360" y="31890"/>
                </a:lnTo>
                <a:lnTo>
                  <a:pt x="20350" y="31890"/>
                </a:lnTo>
                <a:lnTo>
                  <a:pt x="20360" y="31900"/>
                </a:lnTo>
                <a:lnTo>
                  <a:pt x="20360" y="31910"/>
                </a:lnTo>
                <a:lnTo>
                  <a:pt x="20360" y="31920"/>
                </a:lnTo>
                <a:lnTo>
                  <a:pt x="20370" y="31920"/>
                </a:lnTo>
                <a:lnTo>
                  <a:pt x="20370" y="31930"/>
                </a:lnTo>
                <a:lnTo>
                  <a:pt x="20370" y="31940"/>
                </a:lnTo>
                <a:lnTo>
                  <a:pt x="20380" y="31940"/>
                </a:lnTo>
                <a:lnTo>
                  <a:pt x="20390" y="31950"/>
                </a:lnTo>
                <a:lnTo>
                  <a:pt x="20400" y="31950"/>
                </a:lnTo>
                <a:lnTo>
                  <a:pt x="20400" y="31960"/>
                </a:lnTo>
                <a:lnTo>
                  <a:pt x="20390" y="31960"/>
                </a:lnTo>
                <a:lnTo>
                  <a:pt x="20380" y="31950"/>
                </a:lnTo>
                <a:lnTo>
                  <a:pt x="20380" y="31960"/>
                </a:lnTo>
                <a:lnTo>
                  <a:pt x="20370" y="31960"/>
                </a:lnTo>
                <a:lnTo>
                  <a:pt x="20370" y="31970"/>
                </a:lnTo>
                <a:lnTo>
                  <a:pt x="20370" y="31980"/>
                </a:lnTo>
                <a:lnTo>
                  <a:pt x="20360" y="31980"/>
                </a:lnTo>
                <a:lnTo>
                  <a:pt x="20360" y="31990"/>
                </a:lnTo>
                <a:lnTo>
                  <a:pt x="20350" y="31990"/>
                </a:lnTo>
                <a:lnTo>
                  <a:pt x="20360" y="31990"/>
                </a:lnTo>
                <a:lnTo>
                  <a:pt x="20360" y="32000"/>
                </a:lnTo>
                <a:lnTo>
                  <a:pt x="20350" y="32000"/>
                </a:lnTo>
                <a:lnTo>
                  <a:pt x="20350" y="31990"/>
                </a:lnTo>
                <a:lnTo>
                  <a:pt x="20340" y="31990"/>
                </a:lnTo>
                <a:lnTo>
                  <a:pt x="20340" y="32000"/>
                </a:lnTo>
                <a:lnTo>
                  <a:pt x="20340" y="32010"/>
                </a:lnTo>
                <a:lnTo>
                  <a:pt x="20350" y="32010"/>
                </a:lnTo>
                <a:lnTo>
                  <a:pt x="20350" y="32020"/>
                </a:lnTo>
                <a:lnTo>
                  <a:pt x="20350" y="32030"/>
                </a:lnTo>
                <a:lnTo>
                  <a:pt x="20340" y="32030"/>
                </a:lnTo>
                <a:lnTo>
                  <a:pt x="20330" y="32030"/>
                </a:lnTo>
                <a:lnTo>
                  <a:pt x="20330" y="32040"/>
                </a:lnTo>
                <a:lnTo>
                  <a:pt x="20330" y="32030"/>
                </a:lnTo>
                <a:lnTo>
                  <a:pt x="20330" y="32020"/>
                </a:lnTo>
                <a:lnTo>
                  <a:pt x="20330" y="32030"/>
                </a:lnTo>
                <a:lnTo>
                  <a:pt x="20320" y="32030"/>
                </a:lnTo>
                <a:lnTo>
                  <a:pt x="20320" y="32020"/>
                </a:lnTo>
                <a:lnTo>
                  <a:pt x="20330" y="32020"/>
                </a:lnTo>
                <a:lnTo>
                  <a:pt x="20330" y="32010"/>
                </a:lnTo>
                <a:lnTo>
                  <a:pt x="20330" y="32000"/>
                </a:lnTo>
                <a:lnTo>
                  <a:pt x="20330" y="32010"/>
                </a:lnTo>
                <a:lnTo>
                  <a:pt x="20330" y="32000"/>
                </a:lnTo>
                <a:lnTo>
                  <a:pt x="20330" y="31990"/>
                </a:lnTo>
                <a:lnTo>
                  <a:pt x="20320" y="31990"/>
                </a:lnTo>
                <a:lnTo>
                  <a:pt x="20320" y="31980"/>
                </a:lnTo>
                <a:lnTo>
                  <a:pt x="20320" y="31990"/>
                </a:lnTo>
                <a:lnTo>
                  <a:pt x="20330" y="31990"/>
                </a:lnTo>
                <a:lnTo>
                  <a:pt x="20330" y="31980"/>
                </a:lnTo>
                <a:lnTo>
                  <a:pt x="20340" y="31980"/>
                </a:lnTo>
                <a:lnTo>
                  <a:pt x="20340" y="31970"/>
                </a:lnTo>
                <a:lnTo>
                  <a:pt x="20350" y="31970"/>
                </a:lnTo>
                <a:lnTo>
                  <a:pt x="20360" y="31970"/>
                </a:lnTo>
                <a:lnTo>
                  <a:pt x="20360" y="31960"/>
                </a:lnTo>
                <a:lnTo>
                  <a:pt x="20360" y="31950"/>
                </a:lnTo>
                <a:lnTo>
                  <a:pt x="20350" y="31950"/>
                </a:lnTo>
                <a:lnTo>
                  <a:pt x="20340" y="31950"/>
                </a:lnTo>
                <a:lnTo>
                  <a:pt x="20340" y="31940"/>
                </a:lnTo>
                <a:lnTo>
                  <a:pt x="20340" y="31930"/>
                </a:lnTo>
                <a:lnTo>
                  <a:pt x="20350" y="31930"/>
                </a:lnTo>
                <a:lnTo>
                  <a:pt x="20340" y="31930"/>
                </a:lnTo>
                <a:lnTo>
                  <a:pt x="20340" y="31920"/>
                </a:lnTo>
                <a:lnTo>
                  <a:pt x="20340" y="31910"/>
                </a:lnTo>
                <a:lnTo>
                  <a:pt x="20330" y="31910"/>
                </a:lnTo>
                <a:lnTo>
                  <a:pt x="20320" y="31910"/>
                </a:lnTo>
                <a:lnTo>
                  <a:pt x="20320" y="31900"/>
                </a:lnTo>
                <a:lnTo>
                  <a:pt x="20320" y="31890"/>
                </a:lnTo>
                <a:lnTo>
                  <a:pt x="20310" y="31890"/>
                </a:lnTo>
                <a:lnTo>
                  <a:pt x="20310" y="31880"/>
                </a:lnTo>
                <a:lnTo>
                  <a:pt x="20310" y="31870"/>
                </a:lnTo>
                <a:lnTo>
                  <a:pt x="20310" y="31880"/>
                </a:lnTo>
                <a:lnTo>
                  <a:pt x="20300" y="31880"/>
                </a:lnTo>
                <a:lnTo>
                  <a:pt x="20290" y="31880"/>
                </a:lnTo>
                <a:lnTo>
                  <a:pt x="20280" y="31880"/>
                </a:lnTo>
                <a:lnTo>
                  <a:pt x="20270" y="31880"/>
                </a:lnTo>
                <a:lnTo>
                  <a:pt x="20270" y="31870"/>
                </a:lnTo>
                <a:lnTo>
                  <a:pt x="20260" y="31870"/>
                </a:lnTo>
                <a:lnTo>
                  <a:pt x="20260" y="31880"/>
                </a:lnTo>
                <a:lnTo>
                  <a:pt x="20260" y="31890"/>
                </a:lnTo>
                <a:lnTo>
                  <a:pt x="20260" y="31900"/>
                </a:lnTo>
                <a:lnTo>
                  <a:pt x="20260" y="31910"/>
                </a:lnTo>
                <a:lnTo>
                  <a:pt x="20250" y="31910"/>
                </a:lnTo>
                <a:lnTo>
                  <a:pt x="20240" y="31910"/>
                </a:lnTo>
                <a:lnTo>
                  <a:pt x="20240" y="31900"/>
                </a:lnTo>
                <a:lnTo>
                  <a:pt x="20250" y="31910"/>
                </a:lnTo>
                <a:lnTo>
                  <a:pt x="20250" y="31900"/>
                </a:lnTo>
                <a:lnTo>
                  <a:pt x="20250" y="31890"/>
                </a:lnTo>
                <a:lnTo>
                  <a:pt x="20250" y="31880"/>
                </a:lnTo>
                <a:lnTo>
                  <a:pt x="20240" y="31880"/>
                </a:lnTo>
                <a:lnTo>
                  <a:pt x="20240" y="31890"/>
                </a:lnTo>
                <a:lnTo>
                  <a:pt x="20230" y="31890"/>
                </a:lnTo>
                <a:lnTo>
                  <a:pt x="20230" y="31880"/>
                </a:lnTo>
                <a:lnTo>
                  <a:pt x="20240" y="31880"/>
                </a:lnTo>
                <a:lnTo>
                  <a:pt x="20240" y="31870"/>
                </a:lnTo>
                <a:lnTo>
                  <a:pt x="20240" y="31880"/>
                </a:lnTo>
                <a:lnTo>
                  <a:pt x="20230" y="31880"/>
                </a:lnTo>
                <a:lnTo>
                  <a:pt x="20220" y="31890"/>
                </a:lnTo>
                <a:lnTo>
                  <a:pt x="20210" y="31890"/>
                </a:lnTo>
                <a:lnTo>
                  <a:pt x="20210" y="31880"/>
                </a:lnTo>
                <a:lnTo>
                  <a:pt x="20210" y="31890"/>
                </a:lnTo>
                <a:lnTo>
                  <a:pt x="20200" y="31890"/>
                </a:lnTo>
                <a:lnTo>
                  <a:pt x="20200" y="31880"/>
                </a:lnTo>
                <a:lnTo>
                  <a:pt x="20190" y="31890"/>
                </a:lnTo>
                <a:lnTo>
                  <a:pt x="20180" y="31880"/>
                </a:lnTo>
                <a:lnTo>
                  <a:pt x="20190" y="31880"/>
                </a:lnTo>
                <a:lnTo>
                  <a:pt x="20190" y="31870"/>
                </a:lnTo>
                <a:lnTo>
                  <a:pt x="20200" y="31870"/>
                </a:lnTo>
                <a:lnTo>
                  <a:pt x="20200" y="31860"/>
                </a:lnTo>
                <a:lnTo>
                  <a:pt x="20210" y="31860"/>
                </a:lnTo>
                <a:lnTo>
                  <a:pt x="20210" y="31870"/>
                </a:lnTo>
                <a:lnTo>
                  <a:pt x="20210" y="31860"/>
                </a:lnTo>
                <a:lnTo>
                  <a:pt x="20220" y="31860"/>
                </a:lnTo>
                <a:lnTo>
                  <a:pt x="20220" y="31850"/>
                </a:lnTo>
                <a:lnTo>
                  <a:pt x="20230" y="31850"/>
                </a:lnTo>
                <a:lnTo>
                  <a:pt x="20230" y="31840"/>
                </a:lnTo>
                <a:lnTo>
                  <a:pt x="20220" y="31850"/>
                </a:lnTo>
                <a:lnTo>
                  <a:pt x="20220" y="31840"/>
                </a:lnTo>
                <a:lnTo>
                  <a:pt x="20220" y="31830"/>
                </a:lnTo>
                <a:lnTo>
                  <a:pt x="20230" y="31830"/>
                </a:lnTo>
                <a:lnTo>
                  <a:pt x="20230" y="31820"/>
                </a:lnTo>
                <a:lnTo>
                  <a:pt x="20240" y="31820"/>
                </a:lnTo>
                <a:lnTo>
                  <a:pt x="20230" y="31820"/>
                </a:lnTo>
                <a:lnTo>
                  <a:pt x="20230" y="31810"/>
                </a:lnTo>
                <a:lnTo>
                  <a:pt x="20230" y="31820"/>
                </a:lnTo>
                <a:lnTo>
                  <a:pt x="20220" y="31820"/>
                </a:lnTo>
                <a:lnTo>
                  <a:pt x="20220" y="31830"/>
                </a:lnTo>
                <a:lnTo>
                  <a:pt x="20210" y="31830"/>
                </a:lnTo>
                <a:lnTo>
                  <a:pt x="20210" y="31820"/>
                </a:lnTo>
                <a:lnTo>
                  <a:pt x="20220" y="31820"/>
                </a:lnTo>
                <a:lnTo>
                  <a:pt x="20220" y="31810"/>
                </a:lnTo>
                <a:lnTo>
                  <a:pt x="20220" y="31800"/>
                </a:lnTo>
                <a:lnTo>
                  <a:pt x="20230" y="31790"/>
                </a:lnTo>
                <a:lnTo>
                  <a:pt x="20220" y="31790"/>
                </a:lnTo>
                <a:lnTo>
                  <a:pt x="20220" y="31800"/>
                </a:lnTo>
                <a:lnTo>
                  <a:pt x="20210" y="31800"/>
                </a:lnTo>
                <a:lnTo>
                  <a:pt x="20210" y="31810"/>
                </a:lnTo>
                <a:lnTo>
                  <a:pt x="20200" y="31810"/>
                </a:lnTo>
                <a:lnTo>
                  <a:pt x="20200" y="31820"/>
                </a:lnTo>
                <a:lnTo>
                  <a:pt x="20200" y="31810"/>
                </a:lnTo>
                <a:lnTo>
                  <a:pt x="20200" y="31800"/>
                </a:lnTo>
                <a:lnTo>
                  <a:pt x="20190" y="31800"/>
                </a:lnTo>
                <a:lnTo>
                  <a:pt x="20190" y="31810"/>
                </a:lnTo>
                <a:lnTo>
                  <a:pt x="20190" y="31820"/>
                </a:lnTo>
                <a:lnTo>
                  <a:pt x="20200" y="31820"/>
                </a:lnTo>
                <a:lnTo>
                  <a:pt x="20200" y="31830"/>
                </a:lnTo>
                <a:lnTo>
                  <a:pt x="20210" y="31830"/>
                </a:lnTo>
                <a:lnTo>
                  <a:pt x="20210" y="31840"/>
                </a:lnTo>
                <a:lnTo>
                  <a:pt x="20200" y="31840"/>
                </a:lnTo>
                <a:lnTo>
                  <a:pt x="20200" y="31850"/>
                </a:lnTo>
                <a:lnTo>
                  <a:pt x="20190" y="31850"/>
                </a:lnTo>
                <a:lnTo>
                  <a:pt x="20190" y="31840"/>
                </a:lnTo>
                <a:lnTo>
                  <a:pt x="20180" y="31840"/>
                </a:lnTo>
                <a:lnTo>
                  <a:pt x="20180" y="31850"/>
                </a:lnTo>
                <a:lnTo>
                  <a:pt x="20170" y="31850"/>
                </a:lnTo>
                <a:lnTo>
                  <a:pt x="20160" y="31850"/>
                </a:lnTo>
                <a:lnTo>
                  <a:pt x="20150" y="31850"/>
                </a:lnTo>
                <a:lnTo>
                  <a:pt x="20140" y="31850"/>
                </a:lnTo>
                <a:lnTo>
                  <a:pt x="20140" y="31840"/>
                </a:lnTo>
                <a:lnTo>
                  <a:pt x="20130" y="31840"/>
                </a:lnTo>
                <a:lnTo>
                  <a:pt x="20130" y="31830"/>
                </a:lnTo>
                <a:lnTo>
                  <a:pt x="20140" y="31830"/>
                </a:lnTo>
                <a:lnTo>
                  <a:pt x="20150" y="31830"/>
                </a:lnTo>
                <a:lnTo>
                  <a:pt x="20150" y="31820"/>
                </a:lnTo>
                <a:lnTo>
                  <a:pt x="20160" y="31810"/>
                </a:lnTo>
                <a:lnTo>
                  <a:pt x="20160" y="31820"/>
                </a:lnTo>
                <a:lnTo>
                  <a:pt x="20160" y="31810"/>
                </a:lnTo>
                <a:lnTo>
                  <a:pt x="20150" y="31810"/>
                </a:lnTo>
                <a:lnTo>
                  <a:pt x="20140" y="31810"/>
                </a:lnTo>
                <a:lnTo>
                  <a:pt x="20140" y="31820"/>
                </a:lnTo>
                <a:lnTo>
                  <a:pt x="20130" y="31820"/>
                </a:lnTo>
                <a:lnTo>
                  <a:pt x="20130" y="31810"/>
                </a:lnTo>
                <a:lnTo>
                  <a:pt x="20130" y="31820"/>
                </a:lnTo>
                <a:lnTo>
                  <a:pt x="20120" y="31820"/>
                </a:lnTo>
                <a:lnTo>
                  <a:pt x="20110" y="31810"/>
                </a:lnTo>
                <a:lnTo>
                  <a:pt x="20100" y="31810"/>
                </a:lnTo>
                <a:lnTo>
                  <a:pt x="20100" y="31800"/>
                </a:lnTo>
                <a:lnTo>
                  <a:pt x="20090" y="31800"/>
                </a:lnTo>
                <a:lnTo>
                  <a:pt x="20090" y="31790"/>
                </a:lnTo>
                <a:lnTo>
                  <a:pt x="20100" y="31790"/>
                </a:lnTo>
                <a:lnTo>
                  <a:pt x="20100" y="31780"/>
                </a:lnTo>
                <a:lnTo>
                  <a:pt x="20100" y="31770"/>
                </a:lnTo>
                <a:lnTo>
                  <a:pt x="20090" y="31770"/>
                </a:lnTo>
                <a:lnTo>
                  <a:pt x="20090" y="31760"/>
                </a:lnTo>
                <a:lnTo>
                  <a:pt x="20100" y="31760"/>
                </a:lnTo>
                <a:lnTo>
                  <a:pt x="20100" y="31770"/>
                </a:lnTo>
                <a:lnTo>
                  <a:pt x="20110" y="31770"/>
                </a:lnTo>
                <a:lnTo>
                  <a:pt x="20120" y="31770"/>
                </a:lnTo>
                <a:lnTo>
                  <a:pt x="20120" y="31760"/>
                </a:lnTo>
                <a:lnTo>
                  <a:pt x="20110" y="31760"/>
                </a:lnTo>
                <a:lnTo>
                  <a:pt x="20120" y="31760"/>
                </a:lnTo>
                <a:lnTo>
                  <a:pt x="20120" y="31750"/>
                </a:lnTo>
                <a:lnTo>
                  <a:pt x="20130" y="31750"/>
                </a:lnTo>
                <a:lnTo>
                  <a:pt x="20130" y="31740"/>
                </a:lnTo>
                <a:lnTo>
                  <a:pt x="20140" y="31740"/>
                </a:lnTo>
                <a:lnTo>
                  <a:pt x="20140" y="31730"/>
                </a:lnTo>
                <a:lnTo>
                  <a:pt x="20150" y="31730"/>
                </a:lnTo>
                <a:lnTo>
                  <a:pt x="20160" y="31730"/>
                </a:lnTo>
                <a:lnTo>
                  <a:pt x="20160" y="31720"/>
                </a:lnTo>
                <a:lnTo>
                  <a:pt x="20150" y="31720"/>
                </a:lnTo>
                <a:lnTo>
                  <a:pt x="20140" y="31720"/>
                </a:lnTo>
                <a:lnTo>
                  <a:pt x="20140" y="31730"/>
                </a:lnTo>
                <a:lnTo>
                  <a:pt x="20140" y="31720"/>
                </a:lnTo>
                <a:lnTo>
                  <a:pt x="20130" y="31720"/>
                </a:lnTo>
                <a:lnTo>
                  <a:pt x="20130" y="31710"/>
                </a:lnTo>
                <a:lnTo>
                  <a:pt x="20140" y="31710"/>
                </a:lnTo>
                <a:lnTo>
                  <a:pt x="20150" y="31710"/>
                </a:lnTo>
                <a:lnTo>
                  <a:pt x="20150" y="31700"/>
                </a:lnTo>
                <a:lnTo>
                  <a:pt x="20160" y="31700"/>
                </a:lnTo>
                <a:lnTo>
                  <a:pt x="20170" y="31700"/>
                </a:lnTo>
                <a:lnTo>
                  <a:pt x="20170" y="31690"/>
                </a:lnTo>
                <a:lnTo>
                  <a:pt x="20180" y="31690"/>
                </a:lnTo>
                <a:lnTo>
                  <a:pt x="20190" y="31690"/>
                </a:lnTo>
                <a:lnTo>
                  <a:pt x="20190" y="31680"/>
                </a:lnTo>
                <a:lnTo>
                  <a:pt x="20200" y="31680"/>
                </a:lnTo>
                <a:lnTo>
                  <a:pt x="20210" y="31680"/>
                </a:lnTo>
                <a:lnTo>
                  <a:pt x="20210" y="31670"/>
                </a:lnTo>
                <a:lnTo>
                  <a:pt x="20210" y="31680"/>
                </a:lnTo>
                <a:close/>
                <a:moveTo>
                  <a:pt x="20180" y="31660"/>
                </a:moveTo>
                <a:lnTo>
                  <a:pt x="20180" y="31670"/>
                </a:lnTo>
                <a:lnTo>
                  <a:pt x="20190" y="31670"/>
                </a:lnTo>
                <a:lnTo>
                  <a:pt x="20180" y="31670"/>
                </a:lnTo>
                <a:lnTo>
                  <a:pt x="20180" y="31680"/>
                </a:lnTo>
                <a:lnTo>
                  <a:pt x="20170" y="31690"/>
                </a:lnTo>
                <a:lnTo>
                  <a:pt x="20160" y="31690"/>
                </a:lnTo>
                <a:lnTo>
                  <a:pt x="20160" y="31680"/>
                </a:lnTo>
                <a:lnTo>
                  <a:pt x="20160" y="31670"/>
                </a:lnTo>
                <a:lnTo>
                  <a:pt x="20170" y="31670"/>
                </a:lnTo>
                <a:lnTo>
                  <a:pt x="20180" y="31660"/>
                </a:lnTo>
                <a:close/>
                <a:moveTo>
                  <a:pt x="22120" y="31620"/>
                </a:moveTo>
                <a:lnTo>
                  <a:pt x="22130" y="31620"/>
                </a:lnTo>
                <a:lnTo>
                  <a:pt x="22130" y="31630"/>
                </a:lnTo>
                <a:lnTo>
                  <a:pt x="22120" y="31630"/>
                </a:lnTo>
                <a:lnTo>
                  <a:pt x="22110" y="31630"/>
                </a:lnTo>
                <a:lnTo>
                  <a:pt x="22110" y="31620"/>
                </a:lnTo>
                <a:lnTo>
                  <a:pt x="22120" y="31620"/>
                </a:lnTo>
                <a:close/>
                <a:moveTo>
                  <a:pt x="18970" y="31620"/>
                </a:moveTo>
                <a:lnTo>
                  <a:pt x="18980" y="31620"/>
                </a:lnTo>
                <a:lnTo>
                  <a:pt x="18980" y="31630"/>
                </a:lnTo>
                <a:lnTo>
                  <a:pt x="18990" y="31630"/>
                </a:lnTo>
                <a:lnTo>
                  <a:pt x="18990" y="31640"/>
                </a:lnTo>
                <a:lnTo>
                  <a:pt x="18980" y="31640"/>
                </a:lnTo>
                <a:lnTo>
                  <a:pt x="18980" y="31650"/>
                </a:lnTo>
                <a:lnTo>
                  <a:pt x="18980" y="31640"/>
                </a:lnTo>
                <a:lnTo>
                  <a:pt x="18970" y="31650"/>
                </a:lnTo>
                <a:lnTo>
                  <a:pt x="18970" y="31640"/>
                </a:lnTo>
                <a:lnTo>
                  <a:pt x="18960" y="31640"/>
                </a:lnTo>
                <a:lnTo>
                  <a:pt x="18950" y="31640"/>
                </a:lnTo>
                <a:lnTo>
                  <a:pt x="18940" y="31640"/>
                </a:lnTo>
                <a:lnTo>
                  <a:pt x="18930" y="31640"/>
                </a:lnTo>
                <a:lnTo>
                  <a:pt x="18930" y="31630"/>
                </a:lnTo>
                <a:lnTo>
                  <a:pt x="18940" y="31630"/>
                </a:lnTo>
                <a:lnTo>
                  <a:pt x="18940" y="31620"/>
                </a:lnTo>
                <a:lnTo>
                  <a:pt x="18950" y="31620"/>
                </a:lnTo>
                <a:lnTo>
                  <a:pt x="18960" y="31620"/>
                </a:lnTo>
                <a:lnTo>
                  <a:pt x="18970" y="31620"/>
                </a:lnTo>
                <a:close/>
                <a:moveTo>
                  <a:pt x="20260" y="31570"/>
                </a:moveTo>
                <a:lnTo>
                  <a:pt x="20270" y="31570"/>
                </a:lnTo>
                <a:lnTo>
                  <a:pt x="20280" y="31570"/>
                </a:lnTo>
                <a:lnTo>
                  <a:pt x="20280" y="31580"/>
                </a:lnTo>
                <a:lnTo>
                  <a:pt x="20290" y="31580"/>
                </a:lnTo>
                <a:lnTo>
                  <a:pt x="20300" y="31580"/>
                </a:lnTo>
                <a:lnTo>
                  <a:pt x="20300" y="31590"/>
                </a:lnTo>
                <a:lnTo>
                  <a:pt x="20290" y="31590"/>
                </a:lnTo>
                <a:lnTo>
                  <a:pt x="20290" y="31580"/>
                </a:lnTo>
                <a:lnTo>
                  <a:pt x="20280" y="31580"/>
                </a:lnTo>
                <a:lnTo>
                  <a:pt x="20280" y="31590"/>
                </a:lnTo>
                <a:lnTo>
                  <a:pt x="20270" y="31590"/>
                </a:lnTo>
                <a:lnTo>
                  <a:pt x="20270" y="31580"/>
                </a:lnTo>
                <a:lnTo>
                  <a:pt x="20270" y="31590"/>
                </a:lnTo>
                <a:lnTo>
                  <a:pt x="20270" y="31600"/>
                </a:lnTo>
                <a:lnTo>
                  <a:pt x="20260" y="31600"/>
                </a:lnTo>
                <a:lnTo>
                  <a:pt x="20260" y="31590"/>
                </a:lnTo>
                <a:lnTo>
                  <a:pt x="20260" y="31580"/>
                </a:lnTo>
                <a:lnTo>
                  <a:pt x="20260" y="31570"/>
                </a:lnTo>
                <a:close/>
                <a:moveTo>
                  <a:pt x="13880" y="31680"/>
                </a:moveTo>
                <a:lnTo>
                  <a:pt x="13890" y="31680"/>
                </a:lnTo>
                <a:lnTo>
                  <a:pt x="13890" y="31690"/>
                </a:lnTo>
                <a:lnTo>
                  <a:pt x="13880" y="31690"/>
                </a:lnTo>
                <a:lnTo>
                  <a:pt x="13880" y="31680"/>
                </a:lnTo>
                <a:lnTo>
                  <a:pt x="13870" y="31690"/>
                </a:lnTo>
                <a:lnTo>
                  <a:pt x="13870" y="31680"/>
                </a:lnTo>
                <a:lnTo>
                  <a:pt x="13870" y="31690"/>
                </a:lnTo>
                <a:lnTo>
                  <a:pt x="13870" y="31680"/>
                </a:lnTo>
                <a:lnTo>
                  <a:pt x="13880" y="31680"/>
                </a:lnTo>
                <a:close/>
                <a:moveTo>
                  <a:pt x="18900" y="31560"/>
                </a:moveTo>
                <a:lnTo>
                  <a:pt x="18900" y="31550"/>
                </a:lnTo>
                <a:lnTo>
                  <a:pt x="18890" y="31550"/>
                </a:lnTo>
                <a:lnTo>
                  <a:pt x="18890" y="31540"/>
                </a:lnTo>
                <a:lnTo>
                  <a:pt x="18900" y="31540"/>
                </a:lnTo>
                <a:lnTo>
                  <a:pt x="18910" y="31550"/>
                </a:lnTo>
                <a:lnTo>
                  <a:pt x="18900" y="31550"/>
                </a:lnTo>
                <a:lnTo>
                  <a:pt x="18900" y="31560"/>
                </a:lnTo>
                <a:close/>
                <a:moveTo>
                  <a:pt x="20340" y="31470"/>
                </a:moveTo>
                <a:lnTo>
                  <a:pt x="20330" y="31470"/>
                </a:lnTo>
                <a:lnTo>
                  <a:pt x="20330" y="31480"/>
                </a:lnTo>
                <a:lnTo>
                  <a:pt x="20320" y="31480"/>
                </a:lnTo>
                <a:lnTo>
                  <a:pt x="20310" y="31470"/>
                </a:lnTo>
                <a:lnTo>
                  <a:pt x="20320" y="31470"/>
                </a:lnTo>
                <a:lnTo>
                  <a:pt x="20330" y="31470"/>
                </a:lnTo>
                <a:lnTo>
                  <a:pt x="20340" y="31470"/>
                </a:lnTo>
                <a:close/>
                <a:moveTo>
                  <a:pt x="19010" y="31510"/>
                </a:moveTo>
                <a:lnTo>
                  <a:pt x="19000" y="31510"/>
                </a:lnTo>
                <a:lnTo>
                  <a:pt x="18990" y="31510"/>
                </a:lnTo>
                <a:lnTo>
                  <a:pt x="18980" y="31520"/>
                </a:lnTo>
                <a:lnTo>
                  <a:pt x="18980" y="31510"/>
                </a:lnTo>
                <a:lnTo>
                  <a:pt x="18970" y="31510"/>
                </a:lnTo>
                <a:lnTo>
                  <a:pt x="18970" y="31500"/>
                </a:lnTo>
                <a:lnTo>
                  <a:pt x="18980" y="31500"/>
                </a:lnTo>
                <a:lnTo>
                  <a:pt x="18980" y="31490"/>
                </a:lnTo>
                <a:lnTo>
                  <a:pt x="18990" y="31490"/>
                </a:lnTo>
                <a:lnTo>
                  <a:pt x="19000" y="31500"/>
                </a:lnTo>
                <a:lnTo>
                  <a:pt x="19010" y="31500"/>
                </a:lnTo>
                <a:lnTo>
                  <a:pt x="19010" y="31510"/>
                </a:lnTo>
                <a:close/>
                <a:moveTo>
                  <a:pt x="19000" y="31480"/>
                </a:moveTo>
                <a:lnTo>
                  <a:pt x="19000" y="31470"/>
                </a:lnTo>
                <a:lnTo>
                  <a:pt x="19010" y="31470"/>
                </a:lnTo>
                <a:lnTo>
                  <a:pt x="19010" y="31480"/>
                </a:lnTo>
                <a:lnTo>
                  <a:pt x="19000" y="31480"/>
                </a:lnTo>
                <a:close/>
                <a:moveTo>
                  <a:pt x="18450" y="31460"/>
                </a:moveTo>
                <a:lnTo>
                  <a:pt x="18460" y="31460"/>
                </a:lnTo>
                <a:lnTo>
                  <a:pt x="18460" y="31470"/>
                </a:lnTo>
                <a:lnTo>
                  <a:pt x="18450" y="31470"/>
                </a:lnTo>
                <a:lnTo>
                  <a:pt x="18460" y="31470"/>
                </a:lnTo>
                <a:lnTo>
                  <a:pt x="18450" y="31470"/>
                </a:lnTo>
                <a:lnTo>
                  <a:pt x="18450" y="31460"/>
                </a:lnTo>
                <a:close/>
                <a:moveTo>
                  <a:pt x="18450" y="31450"/>
                </a:moveTo>
                <a:lnTo>
                  <a:pt x="18440" y="31450"/>
                </a:lnTo>
                <a:lnTo>
                  <a:pt x="18440" y="31440"/>
                </a:lnTo>
                <a:lnTo>
                  <a:pt x="18450" y="31440"/>
                </a:lnTo>
                <a:lnTo>
                  <a:pt x="18450" y="31450"/>
                </a:lnTo>
                <a:close/>
                <a:moveTo>
                  <a:pt x="19260" y="31430"/>
                </a:moveTo>
                <a:lnTo>
                  <a:pt x="19250" y="31430"/>
                </a:lnTo>
                <a:lnTo>
                  <a:pt x="19240" y="31430"/>
                </a:lnTo>
                <a:lnTo>
                  <a:pt x="19240" y="31420"/>
                </a:lnTo>
                <a:lnTo>
                  <a:pt x="19250" y="31420"/>
                </a:lnTo>
                <a:lnTo>
                  <a:pt x="19260" y="31420"/>
                </a:lnTo>
                <a:lnTo>
                  <a:pt x="19260" y="31430"/>
                </a:lnTo>
                <a:close/>
                <a:moveTo>
                  <a:pt x="18910" y="31420"/>
                </a:moveTo>
                <a:lnTo>
                  <a:pt x="18920" y="31420"/>
                </a:lnTo>
                <a:lnTo>
                  <a:pt x="18930" y="31420"/>
                </a:lnTo>
                <a:lnTo>
                  <a:pt x="18940" y="31420"/>
                </a:lnTo>
                <a:lnTo>
                  <a:pt x="18950" y="31420"/>
                </a:lnTo>
                <a:lnTo>
                  <a:pt x="18950" y="31430"/>
                </a:lnTo>
                <a:lnTo>
                  <a:pt x="18960" y="31430"/>
                </a:lnTo>
                <a:lnTo>
                  <a:pt x="18970" y="31430"/>
                </a:lnTo>
                <a:lnTo>
                  <a:pt x="18980" y="31430"/>
                </a:lnTo>
                <a:lnTo>
                  <a:pt x="18990" y="31430"/>
                </a:lnTo>
                <a:lnTo>
                  <a:pt x="18990" y="31440"/>
                </a:lnTo>
                <a:lnTo>
                  <a:pt x="19000" y="31440"/>
                </a:lnTo>
                <a:lnTo>
                  <a:pt x="19000" y="31450"/>
                </a:lnTo>
                <a:lnTo>
                  <a:pt x="18990" y="31460"/>
                </a:lnTo>
                <a:lnTo>
                  <a:pt x="18980" y="31460"/>
                </a:lnTo>
                <a:lnTo>
                  <a:pt x="18970" y="31460"/>
                </a:lnTo>
                <a:lnTo>
                  <a:pt x="18970" y="31470"/>
                </a:lnTo>
                <a:lnTo>
                  <a:pt x="18960" y="31470"/>
                </a:lnTo>
                <a:lnTo>
                  <a:pt x="18960" y="31480"/>
                </a:lnTo>
                <a:lnTo>
                  <a:pt x="18950" y="31480"/>
                </a:lnTo>
                <a:lnTo>
                  <a:pt x="18950" y="31490"/>
                </a:lnTo>
                <a:lnTo>
                  <a:pt x="18940" y="31490"/>
                </a:lnTo>
                <a:lnTo>
                  <a:pt x="18940" y="31480"/>
                </a:lnTo>
                <a:lnTo>
                  <a:pt x="18930" y="31480"/>
                </a:lnTo>
                <a:lnTo>
                  <a:pt x="18920" y="31480"/>
                </a:lnTo>
                <a:lnTo>
                  <a:pt x="18910" y="31480"/>
                </a:lnTo>
                <a:lnTo>
                  <a:pt x="18900" y="31480"/>
                </a:lnTo>
                <a:lnTo>
                  <a:pt x="18890" y="31480"/>
                </a:lnTo>
                <a:lnTo>
                  <a:pt x="18880" y="31480"/>
                </a:lnTo>
                <a:lnTo>
                  <a:pt x="18870" y="31480"/>
                </a:lnTo>
                <a:lnTo>
                  <a:pt x="18860" y="31480"/>
                </a:lnTo>
                <a:lnTo>
                  <a:pt x="18860" y="31470"/>
                </a:lnTo>
                <a:lnTo>
                  <a:pt x="18850" y="31470"/>
                </a:lnTo>
                <a:lnTo>
                  <a:pt x="18850" y="31460"/>
                </a:lnTo>
                <a:lnTo>
                  <a:pt x="18850" y="31450"/>
                </a:lnTo>
                <a:lnTo>
                  <a:pt x="18850" y="31440"/>
                </a:lnTo>
                <a:lnTo>
                  <a:pt x="18850" y="31430"/>
                </a:lnTo>
                <a:lnTo>
                  <a:pt x="18850" y="31420"/>
                </a:lnTo>
                <a:lnTo>
                  <a:pt x="18860" y="31410"/>
                </a:lnTo>
                <a:lnTo>
                  <a:pt x="18870" y="31410"/>
                </a:lnTo>
                <a:lnTo>
                  <a:pt x="18880" y="31410"/>
                </a:lnTo>
                <a:lnTo>
                  <a:pt x="18890" y="31410"/>
                </a:lnTo>
                <a:lnTo>
                  <a:pt x="18900" y="31420"/>
                </a:lnTo>
                <a:lnTo>
                  <a:pt x="18910" y="31420"/>
                </a:lnTo>
                <a:close/>
                <a:moveTo>
                  <a:pt x="18410" y="31420"/>
                </a:moveTo>
                <a:lnTo>
                  <a:pt x="18400" y="31420"/>
                </a:lnTo>
                <a:lnTo>
                  <a:pt x="18400" y="31410"/>
                </a:lnTo>
                <a:lnTo>
                  <a:pt x="18410" y="31410"/>
                </a:lnTo>
                <a:lnTo>
                  <a:pt x="18400" y="31410"/>
                </a:lnTo>
                <a:lnTo>
                  <a:pt x="18400" y="31400"/>
                </a:lnTo>
                <a:lnTo>
                  <a:pt x="18410" y="31400"/>
                </a:lnTo>
                <a:lnTo>
                  <a:pt x="18410" y="31410"/>
                </a:lnTo>
                <a:lnTo>
                  <a:pt x="18410" y="31420"/>
                </a:lnTo>
                <a:close/>
                <a:moveTo>
                  <a:pt x="23950" y="31250"/>
                </a:moveTo>
                <a:lnTo>
                  <a:pt x="23960" y="31250"/>
                </a:lnTo>
                <a:lnTo>
                  <a:pt x="23970" y="31250"/>
                </a:lnTo>
                <a:lnTo>
                  <a:pt x="23980" y="31250"/>
                </a:lnTo>
                <a:lnTo>
                  <a:pt x="23980" y="31260"/>
                </a:lnTo>
                <a:lnTo>
                  <a:pt x="23980" y="31270"/>
                </a:lnTo>
                <a:lnTo>
                  <a:pt x="23980" y="31280"/>
                </a:lnTo>
                <a:lnTo>
                  <a:pt x="23980" y="31270"/>
                </a:lnTo>
                <a:lnTo>
                  <a:pt x="23970" y="31270"/>
                </a:lnTo>
                <a:lnTo>
                  <a:pt x="23960" y="31270"/>
                </a:lnTo>
                <a:lnTo>
                  <a:pt x="23960" y="31260"/>
                </a:lnTo>
                <a:lnTo>
                  <a:pt x="23970" y="31260"/>
                </a:lnTo>
                <a:lnTo>
                  <a:pt x="23960" y="31260"/>
                </a:lnTo>
                <a:lnTo>
                  <a:pt x="23950" y="31250"/>
                </a:lnTo>
                <a:lnTo>
                  <a:pt x="23940" y="31250"/>
                </a:lnTo>
                <a:lnTo>
                  <a:pt x="23950" y="31250"/>
                </a:lnTo>
                <a:close/>
                <a:moveTo>
                  <a:pt x="19080" y="31280"/>
                </a:moveTo>
                <a:lnTo>
                  <a:pt x="19080" y="31290"/>
                </a:lnTo>
                <a:lnTo>
                  <a:pt x="19080" y="31300"/>
                </a:lnTo>
                <a:lnTo>
                  <a:pt x="19070" y="31300"/>
                </a:lnTo>
                <a:lnTo>
                  <a:pt x="19070" y="31310"/>
                </a:lnTo>
                <a:lnTo>
                  <a:pt x="19070" y="31320"/>
                </a:lnTo>
                <a:lnTo>
                  <a:pt x="19060" y="31320"/>
                </a:lnTo>
                <a:lnTo>
                  <a:pt x="19060" y="31330"/>
                </a:lnTo>
                <a:lnTo>
                  <a:pt x="19050" y="31330"/>
                </a:lnTo>
                <a:lnTo>
                  <a:pt x="19040" y="31340"/>
                </a:lnTo>
                <a:lnTo>
                  <a:pt x="19030" y="31340"/>
                </a:lnTo>
                <a:lnTo>
                  <a:pt x="19030" y="31330"/>
                </a:lnTo>
                <a:lnTo>
                  <a:pt x="19020" y="31330"/>
                </a:lnTo>
                <a:lnTo>
                  <a:pt x="19010" y="31330"/>
                </a:lnTo>
                <a:lnTo>
                  <a:pt x="19010" y="31340"/>
                </a:lnTo>
                <a:lnTo>
                  <a:pt x="19000" y="31340"/>
                </a:lnTo>
                <a:lnTo>
                  <a:pt x="19000" y="31330"/>
                </a:lnTo>
                <a:lnTo>
                  <a:pt x="19010" y="31330"/>
                </a:lnTo>
                <a:lnTo>
                  <a:pt x="19010" y="31320"/>
                </a:lnTo>
                <a:lnTo>
                  <a:pt x="19020" y="31320"/>
                </a:lnTo>
                <a:lnTo>
                  <a:pt x="19030" y="31310"/>
                </a:lnTo>
                <a:lnTo>
                  <a:pt x="19040" y="31310"/>
                </a:lnTo>
                <a:lnTo>
                  <a:pt x="19050" y="31310"/>
                </a:lnTo>
                <a:lnTo>
                  <a:pt x="19050" y="31300"/>
                </a:lnTo>
                <a:lnTo>
                  <a:pt x="19060" y="31300"/>
                </a:lnTo>
                <a:lnTo>
                  <a:pt x="19060" y="31290"/>
                </a:lnTo>
                <a:lnTo>
                  <a:pt x="19070" y="31280"/>
                </a:lnTo>
                <a:lnTo>
                  <a:pt x="19080" y="31280"/>
                </a:lnTo>
                <a:close/>
                <a:moveTo>
                  <a:pt x="20620" y="31240"/>
                </a:moveTo>
                <a:lnTo>
                  <a:pt x="20610" y="31240"/>
                </a:lnTo>
                <a:lnTo>
                  <a:pt x="20610" y="31230"/>
                </a:lnTo>
                <a:lnTo>
                  <a:pt x="20620" y="31240"/>
                </a:lnTo>
                <a:close/>
                <a:moveTo>
                  <a:pt x="20590" y="31220"/>
                </a:moveTo>
                <a:lnTo>
                  <a:pt x="20600" y="31220"/>
                </a:lnTo>
                <a:lnTo>
                  <a:pt x="20590" y="31230"/>
                </a:lnTo>
                <a:lnTo>
                  <a:pt x="20590" y="31240"/>
                </a:lnTo>
                <a:lnTo>
                  <a:pt x="20600" y="31240"/>
                </a:lnTo>
                <a:lnTo>
                  <a:pt x="20600" y="31250"/>
                </a:lnTo>
                <a:lnTo>
                  <a:pt x="20590" y="31250"/>
                </a:lnTo>
                <a:lnTo>
                  <a:pt x="20590" y="31240"/>
                </a:lnTo>
                <a:lnTo>
                  <a:pt x="20590" y="31230"/>
                </a:lnTo>
                <a:lnTo>
                  <a:pt x="20580" y="31230"/>
                </a:lnTo>
                <a:lnTo>
                  <a:pt x="20580" y="31220"/>
                </a:lnTo>
                <a:lnTo>
                  <a:pt x="20590" y="31220"/>
                </a:lnTo>
                <a:close/>
                <a:moveTo>
                  <a:pt x="23000" y="31170"/>
                </a:moveTo>
                <a:lnTo>
                  <a:pt x="23000" y="31180"/>
                </a:lnTo>
                <a:lnTo>
                  <a:pt x="22990" y="31180"/>
                </a:lnTo>
                <a:lnTo>
                  <a:pt x="22990" y="31190"/>
                </a:lnTo>
                <a:lnTo>
                  <a:pt x="22990" y="31200"/>
                </a:lnTo>
                <a:lnTo>
                  <a:pt x="22980" y="31200"/>
                </a:lnTo>
                <a:lnTo>
                  <a:pt x="22970" y="31200"/>
                </a:lnTo>
                <a:lnTo>
                  <a:pt x="22970" y="31190"/>
                </a:lnTo>
                <a:lnTo>
                  <a:pt x="22960" y="31190"/>
                </a:lnTo>
                <a:lnTo>
                  <a:pt x="22970" y="31180"/>
                </a:lnTo>
                <a:lnTo>
                  <a:pt x="22980" y="31180"/>
                </a:lnTo>
                <a:lnTo>
                  <a:pt x="22990" y="31180"/>
                </a:lnTo>
                <a:lnTo>
                  <a:pt x="22990" y="31170"/>
                </a:lnTo>
                <a:lnTo>
                  <a:pt x="23000" y="31170"/>
                </a:lnTo>
                <a:close/>
                <a:moveTo>
                  <a:pt x="22840" y="31160"/>
                </a:moveTo>
                <a:lnTo>
                  <a:pt x="22850" y="31170"/>
                </a:lnTo>
                <a:lnTo>
                  <a:pt x="22850" y="31180"/>
                </a:lnTo>
                <a:lnTo>
                  <a:pt x="22840" y="31180"/>
                </a:lnTo>
                <a:lnTo>
                  <a:pt x="22840" y="31190"/>
                </a:lnTo>
                <a:lnTo>
                  <a:pt x="22850" y="31190"/>
                </a:lnTo>
                <a:lnTo>
                  <a:pt x="22850" y="31200"/>
                </a:lnTo>
                <a:lnTo>
                  <a:pt x="22840" y="31200"/>
                </a:lnTo>
                <a:lnTo>
                  <a:pt x="22840" y="31190"/>
                </a:lnTo>
                <a:lnTo>
                  <a:pt x="22830" y="31190"/>
                </a:lnTo>
                <a:lnTo>
                  <a:pt x="22830" y="31180"/>
                </a:lnTo>
                <a:lnTo>
                  <a:pt x="22830" y="31170"/>
                </a:lnTo>
                <a:lnTo>
                  <a:pt x="22830" y="31160"/>
                </a:lnTo>
                <a:lnTo>
                  <a:pt x="22840" y="31160"/>
                </a:lnTo>
                <a:close/>
                <a:moveTo>
                  <a:pt x="23050" y="31140"/>
                </a:moveTo>
                <a:lnTo>
                  <a:pt x="23040" y="31140"/>
                </a:lnTo>
                <a:lnTo>
                  <a:pt x="23040" y="31130"/>
                </a:lnTo>
                <a:lnTo>
                  <a:pt x="23050" y="31130"/>
                </a:lnTo>
                <a:lnTo>
                  <a:pt x="23050" y="31140"/>
                </a:lnTo>
                <a:close/>
                <a:moveTo>
                  <a:pt x="20570" y="31180"/>
                </a:moveTo>
                <a:lnTo>
                  <a:pt x="20580" y="31180"/>
                </a:lnTo>
                <a:lnTo>
                  <a:pt x="20580" y="31190"/>
                </a:lnTo>
                <a:lnTo>
                  <a:pt x="20580" y="31200"/>
                </a:lnTo>
                <a:lnTo>
                  <a:pt x="20580" y="31210"/>
                </a:lnTo>
                <a:lnTo>
                  <a:pt x="20570" y="31210"/>
                </a:lnTo>
                <a:lnTo>
                  <a:pt x="20560" y="31210"/>
                </a:lnTo>
                <a:lnTo>
                  <a:pt x="20560" y="31200"/>
                </a:lnTo>
                <a:lnTo>
                  <a:pt x="20560" y="31190"/>
                </a:lnTo>
                <a:lnTo>
                  <a:pt x="20550" y="31190"/>
                </a:lnTo>
                <a:lnTo>
                  <a:pt x="20540" y="31190"/>
                </a:lnTo>
                <a:lnTo>
                  <a:pt x="20530" y="31190"/>
                </a:lnTo>
                <a:lnTo>
                  <a:pt x="20530" y="31200"/>
                </a:lnTo>
                <a:lnTo>
                  <a:pt x="20530" y="31190"/>
                </a:lnTo>
                <a:lnTo>
                  <a:pt x="20530" y="31180"/>
                </a:lnTo>
                <a:lnTo>
                  <a:pt x="20540" y="31180"/>
                </a:lnTo>
                <a:lnTo>
                  <a:pt x="20540" y="31170"/>
                </a:lnTo>
                <a:lnTo>
                  <a:pt x="20550" y="31170"/>
                </a:lnTo>
                <a:lnTo>
                  <a:pt x="20550" y="31160"/>
                </a:lnTo>
                <a:lnTo>
                  <a:pt x="20560" y="31160"/>
                </a:lnTo>
                <a:lnTo>
                  <a:pt x="20570" y="31160"/>
                </a:lnTo>
                <a:lnTo>
                  <a:pt x="20570" y="31170"/>
                </a:lnTo>
                <a:lnTo>
                  <a:pt x="20570" y="31180"/>
                </a:lnTo>
                <a:close/>
                <a:moveTo>
                  <a:pt x="23000" y="31120"/>
                </a:moveTo>
                <a:lnTo>
                  <a:pt x="22990" y="31110"/>
                </a:lnTo>
                <a:lnTo>
                  <a:pt x="23000" y="31110"/>
                </a:lnTo>
                <a:lnTo>
                  <a:pt x="23000" y="31120"/>
                </a:lnTo>
                <a:close/>
                <a:moveTo>
                  <a:pt x="20540" y="31160"/>
                </a:moveTo>
                <a:lnTo>
                  <a:pt x="20530" y="31160"/>
                </a:lnTo>
                <a:lnTo>
                  <a:pt x="20520" y="31160"/>
                </a:lnTo>
                <a:lnTo>
                  <a:pt x="20510" y="31160"/>
                </a:lnTo>
                <a:lnTo>
                  <a:pt x="20520" y="31160"/>
                </a:lnTo>
                <a:lnTo>
                  <a:pt x="20520" y="31150"/>
                </a:lnTo>
                <a:lnTo>
                  <a:pt x="20530" y="31150"/>
                </a:lnTo>
                <a:lnTo>
                  <a:pt x="20530" y="31140"/>
                </a:lnTo>
                <a:lnTo>
                  <a:pt x="20540" y="31140"/>
                </a:lnTo>
                <a:lnTo>
                  <a:pt x="20540" y="31150"/>
                </a:lnTo>
                <a:lnTo>
                  <a:pt x="20540" y="31160"/>
                </a:lnTo>
                <a:close/>
                <a:moveTo>
                  <a:pt x="14250" y="31270"/>
                </a:moveTo>
                <a:lnTo>
                  <a:pt x="14260" y="31270"/>
                </a:lnTo>
                <a:lnTo>
                  <a:pt x="14260" y="31280"/>
                </a:lnTo>
                <a:lnTo>
                  <a:pt x="14250" y="31280"/>
                </a:lnTo>
                <a:lnTo>
                  <a:pt x="14250" y="31270"/>
                </a:lnTo>
                <a:lnTo>
                  <a:pt x="14250" y="31280"/>
                </a:lnTo>
                <a:lnTo>
                  <a:pt x="14240" y="31280"/>
                </a:lnTo>
                <a:lnTo>
                  <a:pt x="14240" y="31270"/>
                </a:lnTo>
                <a:lnTo>
                  <a:pt x="14250" y="31270"/>
                </a:lnTo>
                <a:lnTo>
                  <a:pt x="14250" y="31260"/>
                </a:lnTo>
                <a:lnTo>
                  <a:pt x="14250" y="31270"/>
                </a:lnTo>
                <a:close/>
                <a:moveTo>
                  <a:pt x="20580" y="31150"/>
                </a:moveTo>
                <a:lnTo>
                  <a:pt x="20570" y="31140"/>
                </a:lnTo>
                <a:lnTo>
                  <a:pt x="20580" y="31140"/>
                </a:lnTo>
                <a:lnTo>
                  <a:pt x="20580" y="31150"/>
                </a:lnTo>
                <a:close/>
                <a:moveTo>
                  <a:pt x="20560" y="31140"/>
                </a:moveTo>
                <a:lnTo>
                  <a:pt x="20550" y="31140"/>
                </a:lnTo>
                <a:lnTo>
                  <a:pt x="20550" y="31130"/>
                </a:lnTo>
                <a:lnTo>
                  <a:pt x="20560" y="31130"/>
                </a:lnTo>
                <a:lnTo>
                  <a:pt x="20570" y="31130"/>
                </a:lnTo>
                <a:lnTo>
                  <a:pt x="20570" y="31140"/>
                </a:lnTo>
                <a:lnTo>
                  <a:pt x="20560" y="31140"/>
                </a:lnTo>
                <a:close/>
                <a:moveTo>
                  <a:pt x="18590" y="31150"/>
                </a:moveTo>
                <a:lnTo>
                  <a:pt x="18600" y="31150"/>
                </a:lnTo>
                <a:lnTo>
                  <a:pt x="18600" y="31160"/>
                </a:lnTo>
                <a:lnTo>
                  <a:pt x="18600" y="31170"/>
                </a:lnTo>
                <a:lnTo>
                  <a:pt x="18600" y="31180"/>
                </a:lnTo>
                <a:lnTo>
                  <a:pt x="18600" y="31190"/>
                </a:lnTo>
                <a:lnTo>
                  <a:pt x="18600" y="31200"/>
                </a:lnTo>
                <a:lnTo>
                  <a:pt x="18600" y="31210"/>
                </a:lnTo>
                <a:lnTo>
                  <a:pt x="18590" y="31220"/>
                </a:lnTo>
                <a:lnTo>
                  <a:pt x="18580" y="31220"/>
                </a:lnTo>
                <a:lnTo>
                  <a:pt x="18570" y="31210"/>
                </a:lnTo>
                <a:lnTo>
                  <a:pt x="18570" y="31200"/>
                </a:lnTo>
                <a:lnTo>
                  <a:pt x="18570" y="31190"/>
                </a:lnTo>
                <a:lnTo>
                  <a:pt x="18570" y="31180"/>
                </a:lnTo>
                <a:lnTo>
                  <a:pt x="18570" y="31170"/>
                </a:lnTo>
                <a:lnTo>
                  <a:pt x="18570" y="31160"/>
                </a:lnTo>
                <a:lnTo>
                  <a:pt x="18570" y="31150"/>
                </a:lnTo>
                <a:lnTo>
                  <a:pt x="18580" y="31150"/>
                </a:lnTo>
                <a:lnTo>
                  <a:pt x="18590" y="31150"/>
                </a:lnTo>
                <a:close/>
                <a:moveTo>
                  <a:pt x="18960" y="31200"/>
                </a:moveTo>
                <a:lnTo>
                  <a:pt x="18950" y="31200"/>
                </a:lnTo>
                <a:lnTo>
                  <a:pt x="18950" y="31190"/>
                </a:lnTo>
                <a:lnTo>
                  <a:pt x="18940" y="31190"/>
                </a:lnTo>
                <a:lnTo>
                  <a:pt x="18940" y="31180"/>
                </a:lnTo>
                <a:lnTo>
                  <a:pt x="18940" y="31170"/>
                </a:lnTo>
                <a:lnTo>
                  <a:pt x="18930" y="31170"/>
                </a:lnTo>
                <a:lnTo>
                  <a:pt x="18930" y="31160"/>
                </a:lnTo>
                <a:lnTo>
                  <a:pt x="18930" y="31150"/>
                </a:lnTo>
                <a:lnTo>
                  <a:pt x="18920" y="31150"/>
                </a:lnTo>
                <a:lnTo>
                  <a:pt x="18920" y="31140"/>
                </a:lnTo>
                <a:lnTo>
                  <a:pt x="18920" y="31130"/>
                </a:lnTo>
                <a:lnTo>
                  <a:pt x="18930" y="31130"/>
                </a:lnTo>
                <a:lnTo>
                  <a:pt x="18940" y="31130"/>
                </a:lnTo>
                <a:lnTo>
                  <a:pt x="18940" y="31140"/>
                </a:lnTo>
                <a:lnTo>
                  <a:pt x="18940" y="31150"/>
                </a:lnTo>
                <a:lnTo>
                  <a:pt x="18950" y="31150"/>
                </a:lnTo>
                <a:lnTo>
                  <a:pt x="18950" y="31160"/>
                </a:lnTo>
                <a:lnTo>
                  <a:pt x="18950" y="31170"/>
                </a:lnTo>
                <a:lnTo>
                  <a:pt x="18960" y="31170"/>
                </a:lnTo>
                <a:lnTo>
                  <a:pt x="18960" y="31180"/>
                </a:lnTo>
                <a:lnTo>
                  <a:pt x="18960" y="31190"/>
                </a:lnTo>
                <a:lnTo>
                  <a:pt x="18960" y="31200"/>
                </a:lnTo>
                <a:close/>
                <a:moveTo>
                  <a:pt x="18780" y="31150"/>
                </a:moveTo>
                <a:lnTo>
                  <a:pt x="18770" y="31150"/>
                </a:lnTo>
                <a:lnTo>
                  <a:pt x="18760" y="31150"/>
                </a:lnTo>
                <a:lnTo>
                  <a:pt x="18760" y="31140"/>
                </a:lnTo>
                <a:lnTo>
                  <a:pt x="18760" y="31130"/>
                </a:lnTo>
                <a:lnTo>
                  <a:pt x="18770" y="31130"/>
                </a:lnTo>
                <a:lnTo>
                  <a:pt x="18780" y="31140"/>
                </a:lnTo>
                <a:lnTo>
                  <a:pt x="18780" y="31150"/>
                </a:lnTo>
                <a:close/>
                <a:moveTo>
                  <a:pt x="18750" y="31140"/>
                </a:moveTo>
                <a:lnTo>
                  <a:pt x="18740" y="31140"/>
                </a:lnTo>
                <a:lnTo>
                  <a:pt x="18730" y="31140"/>
                </a:lnTo>
                <a:lnTo>
                  <a:pt x="18720" y="31140"/>
                </a:lnTo>
                <a:lnTo>
                  <a:pt x="18720" y="31130"/>
                </a:lnTo>
                <a:lnTo>
                  <a:pt x="18720" y="31120"/>
                </a:lnTo>
                <a:lnTo>
                  <a:pt x="18720" y="31110"/>
                </a:lnTo>
                <a:lnTo>
                  <a:pt x="18730" y="31110"/>
                </a:lnTo>
                <a:lnTo>
                  <a:pt x="18740" y="31120"/>
                </a:lnTo>
                <a:lnTo>
                  <a:pt x="18750" y="31120"/>
                </a:lnTo>
                <a:lnTo>
                  <a:pt x="18750" y="31130"/>
                </a:lnTo>
                <a:lnTo>
                  <a:pt x="18750" y="31140"/>
                </a:lnTo>
                <a:close/>
                <a:moveTo>
                  <a:pt x="19210" y="31080"/>
                </a:moveTo>
                <a:lnTo>
                  <a:pt x="19200" y="31080"/>
                </a:lnTo>
                <a:lnTo>
                  <a:pt x="19190" y="31080"/>
                </a:lnTo>
                <a:lnTo>
                  <a:pt x="19190" y="31070"/>
                </a:lnTo>
                <a:lnTo>
                  <a:pt x="19200" y="31070"/>
                </a:lnTo>
                <a:lnTo>
                  <a:pt x="19210" y="31070"/>
                </a:lnTo>
                <a:lnTo>
                  <a:pt x="19210" y="31080"/>
                </a:lnTo>
                <a:close/>
                <a:moveTo>
                  <a:pt x="18660" y="31130"/>
                </a:moveTo>
                <a:lnTo>
                  <a:pt x="18660" y="31140"/>
                </a:lnTo>
                <a:lnTo>
                  <a:pt x="18670" y="31140"/>
                </a:lnTo>
                <a:lnTo>
                  <a:pt x="18670" y="31150"/>
                </a:lnTo>
                <a:lnTo>
                  <a:pt x="18660" y="31150"/>
                </a:lnTo>
                <a:lnTo>
                  <a:pt x="18660" y="31160"/>
                </a:lnTo>
                <a:lnTo>
                  <a:pt x="18660" y="31150"/>
                </a:lnTo>
                <a:lnTo>
                  <a:pt x="18650" y="31150"/>
                </a:lnTo>
                <a:lnTo>
                  <a:pt x="18640" y="31150"/>
                </a:lnTo>
                <a:lnTo>
                  <a:pt x="18640" y="31140"/>
                </a:lnTo>
                <a:lnTo>
                  <a:pt x="18640" y="31130"/>
                </a:lnTo>
                <a:lnTo>
                  <a:pt x="18630" y="31130"/>
                </a:lnTo>
                <a:lnTo>
                  <a:pt x="18630" y="31120"/>
                </a:lnTo>
                <a:lnTo>
                  <a:pt x="18630" y="31110"/>
                </a:lnTo>
                <a:lnTo>
                  <a:pt x="18620" y="31100"/>
                </a:lnTo>
                <a:lnTo>
                  <a:pt x="18610" y="31100"/>
                </a:lnTo>
                <a:lnTo>
                  <a:pt x="18610" y="31090"/>
                </a:lnTo>
                <a:lnTo>
                  <a:pt x="18610" y="31080"/>
                </a:lnTo>
                <a:lnTo>
                  <a:pt x="18620" y="31080"/>
                </a:lnTo>
                <a:lnTo>
                  <a:pt x="18630" y="31080"/>
                </a:lnTo>
                <a:lnTo>
                  <a:pt x="18630" y="31090"/>
                </a:lnTo>
                <a:lnTo>
                  <a:pt x="18640" y="31090"/>
                </a:lnTo>
                <a:lnTo>
                  <a:pt x="18640" y="31100"/>
                </a:lnTo>
                <a:lnTo>
                  <a:pt x="18650" y="31110"/>
                </a:lnTo>
                <a:lnTo>
                  <a:pt x="18660" y="31120"/>
                </a:lnTo>
                <a:lnTo>
                  <a:pt x="18660" y="31130"/>
                </a:lnTo>
                <a:close/>
                <a:moveTo>
                  <a:pt x="22830" y="31020"/>
                </a:moveTo>
                <a:lnTo>
                  <a:pt x="22820" y="31020"/>
                </a:lnTo>
                <a:lnTo>
                  <a:pt x="22810" y="31020"/>
                </a:lnTo>
                <a:lnTo>
                  <a:pt x="22800" y="31020"/>
                </a:lnTo>
                <a:lnTo>
                  <a:pt x="22800" y="31010"/>
                </a:lnTo>
                <a:lnTo>
                  <a:pt x="22800" y="31000"/>
                </a:lnTo>
                <a:lnTo>
                  <a:pt x="22810" y="31000"/>
                </a:lnTo>
                <a:lnTo>
                  <a:pt x="22810" y="30990"/>
                </a:lnTo>
                <a:lnTo>
                  <a:pt x="22820" y="30990"/>
                </a:lnTo>
                <a:lnTo>
                  <a:pt x="22820" y="31000"/>
                </a:lnTo>
                <a:lnTo>
                  <a:pt x="22830" y="31000"/>
                </a:lnTo>
                <a:lnTo>
                  <a:pt x="22830" y="31010"/>
                </a:lnTo>
                <a:lnTo>
                  <a:pt x="22830" y="31020"/>
                </a:lnTo>
                <a:close/>
                <a:moveTo>
                  <a:pt x="20520" y="31020"/>
                </a:moveTo>
                <a:lnTo>
                  <a:pt x="20530" y="31020"/>
                </a:lnTo>
                <a:lnTo>
                  <a:pt x="20540" y="31020"/>
                </a:lnTo>
                <a:lnTo>
                  <a:pt x="20540" y="31030"/>
                </a:lnTo>
                <a:lnTo>
                  <a:pt x="20550" y="31030"/>
                </a:lnTo>
                <a:lnTo>
                  <a:pt x="20550" y="31040"/>
                </a:lnTo>
                <a:lnTo>
                  <a:pt x="20560" y="31040"/>
                </a:lnTo>
                <a:lnTo>
                  <a:pt x="20560" y="31050"/>
                </a:lnTo>
                <a:lnTo>
                  <a:pt x="20570" y="31050"/>
                </a:lnTo>
                <a:lnTo>
                  <a:pt x="20570" y="31060"/>
                </a:lnTo>
                <a:lnTo>
                  <a:pt x="20580" y="31060"/>
                </a:lnTo>
                <a:lnTo>
                  <a:pt x="20580" y="31070"/>
                </a:lnTo>
                <a:lnTo>
                  <a:pt x="20580" y="31080"/>
                </a:lnTo>
                <a:lnTo>
                  <a:pt x="20590" y="31080"/>
                </a:lnTo>
                <a:lnTo>
                  <a:pt x="20590" y="31090"/>
                </a:lnTo>
                <a:lnTo>
                  <a:pt x="20590" y="31100"/>
                </a:lnTo>
                <a:lnTo>
                  <a:pt x="20590" y="31110"/>
                </a:lnTo>
                <a:lnTo>
                  <a:pt x="20580" y="31110"/>
                </a:lnTo>
                <a:lnTo>
                  <a:pt x="20570" y="31110"/>
                </a:lnTo>
                <a:lnTo>
                  <a:pt x="20560" y="31110"/>
                </a:lnTo>
                <a:lnTo>
                  <a:pt x="20550" y="31110"/>
                </a:lnTo>
                <a:lnTo>
                  <a:pt x="20540" y="31110"/>
                </a:lnTo>
                <a:lnTo>
                  <a:pt x="20530" y="31110"/>
                </a:lnTo>
                <a:lnTo>
                  <a:pt x="20540" y="31110"/>
                </a:lnTo>
                <a:lnTo>
                  <a:pt x="20530" y="31110"/>
                </a:lnTo>
                <a:lnTo>
                  <a:pt x="20530" y="31100"/>
                </a:lnTo>
                <a:lnTo>
                  <a:pt x="20530" y="31110"/>
                </a:lnTo>
                <a:lnTo>
                  <a:pt x="20530" y="31100"/>
                </a:lnTo>
                <a:lnTo>
                  <a:pt x="20520" y="31100"/>
                </a:lnTo>
                <a:lnTo>
                  <a:pt x="20520" y="31110"/>
                </a:lnTo>
                <a:lnTo>
                  <a:pt x="20510" y="31110"/>
                </a:lnTo>
                <a:lnTo>
                  <a:pt x="20510" y="31100"/>
                </a:lnTo>
                <a:lnTo>
                  <a:pt x="20500" y="31110"/>
                </a:lnTo>
                <a:lnTo>
                  <a:pt x="20500" y="31100"/>
                </a:lnTo>
                <a:lnTo>
                  <a:pt x="20490" y="31100"/>
                </a:lnTo>
                <a:lnTo>
                  <a:pt x="20490" y="31090"/>
                </a:lnTo>
                <a:lnTo>
                  <a:pt x="20490" y="31100"/>
                </a:lnTo>
                <a:lnTo>
                  <a:pt x="20480" y="31100"/>
                </a:lnTo>
                <a:lnTo>
                  <a:pt x="20480" y="31090"/>
                </a:lnTo>
                <a:lnTo>
                  <a:pt x="20470" y="31100"/>
                </a:lnTo>
                <a:lnTo>
                  <a:pt x="20470" y="31090"/>
                </a:lnTo>
                <a:lnTo>
                  <a:pt x="20480" y="31090"/>
                </a:lnTo>
                <a:lnTo>
                  <a:pt x="20480" y="31080"/>
                </a:lnTo>
                <a:lnTo>
                  <a:pt x="20490" y="31080"/>
                </a:lnTo>
                <a:lnTo>
                  <a:pt x="20490" y="31070"/>
                </a:lnTo>
                <a:lnTo>
                  <a:pt x="20480" y="31070"/>
                </a:lnTo>
                <a:lnTo>
                  <a:pt x="20480" y="31060"/>
                </a:lnTo>
                <a:lnTo>
                  <a:pt x="20470" y="31060"/>
                </a:lnTo>
                <a:lnTo>
                  <a:pt x="20480" y="31060"/>
                </a:lnTo>
                <a:lnTo>
                  <a:pt x="20480" y="31050"/>
                </a:lnTo>
                <a:lnTo>
                  <a:pt x="20490" y="31050"/>
                </a:lnTo>
                <a:lnTo>
                  <a:pt x="20490" y="31040"/>
                </a:lnTo>
                <a:lnTo>
                  <a:pt x="20500" y="31040"/>
                </a:lnTo>
                <a:lnTo>
                  <a:pt x="20500" y="31030"/>
                </a:lnTo>
                <a:lnTo>
                  <a:pt x="20490" y="31030"/>
                </a:lnTo>
                <a:lnTo>
                  <a:pt x="20490" y="31020"/>
                </a:lnTo>
                <a:lnTo>
                  <a:pt x="20500" y="31020"/>
                </a:lnTo>
                <a:lnTo>
                  <a:pt x="20510" y="31020"/>
                </a:lnTo>
                <a:lnTo>
                  <a:pt x="20520" y="31020"/>
                </a:lnTo>
                <a:close/>
                <a:moveTo>
                  <a:pt x="19070" y="31040"/>
                </a:moveTo>
                <a:lnTo>
                  <a:pt x="19080" y="31040"/>
                </a:lnTo>
                <a:lnTo>
                  <a:pt x="19090" y="31040"/>
                </a:lnTo>
                <a:lnTo>
                  <a:pt x="19080" y="31050"/>
                </a:lnTo>
                <a:lnTo>
                  <a:pt x="19080" y="31060"/>
                </a:lnTo>
                <a:lnTo>
                  <a:pt x="19070" y="31060"/>
                </a:lnTo>
                <a:lnTo>
                  <a:pt x="19080" y="31050"/>
                </a:lnTo>
                <a:lnTo>
                  <a:pt x="19080" y="31040"/>
                </a:lnTo>
                <a:lnTo>
                  <a:pt x="19070" y="31040"/>
                </a:lnTo>
                <a:close/>
                <a:moveTo>
                  <a:pt x="19230" y="31080"/>
                </a:moveTo>
                <a:lnTo>
                  <a:pt x="19220" y="31080"/>
                </a:lnTo>
                <a:lnTo>
                  <a:pt x="19220" y="31070"/>
                </a:lnTo>
                <a:lnTo>
                  <a:pt x="19210" y="31070"/>
                </a:lnTo>
                <a:lnTo>
                  <a:pt x="19210" y="31060"/>
                </a:lnTo>
                <a:lnTo>
                  <a:pt x="19210" y="31050"/>
                </a:lnTo>
                <a:lnTo>
                  <a:pt x="19220" y="31040"/>
                </a:lnTo>
                <a:lnTo>
                  <a:pt x="19220" y="31030"/>
                </a:lnTo>
                <a:lnTo>
                  <a:pt x="19230" y="31030"/>
                </a:lnTo>
                <a:lnTo>
                  <a:pt x="19240" y="31030"/>
                </a:lnTo>
                <a:lnTo>
                  <a:pt x="19250" y="31030"/>
                </a:lnTo>
                <a:lnTo>
                  <a:pt x="19250" y="31040"/>
                </a:lnTo>
                <a:lnTo>
                  <a:pt x="19250" y="31050"/>
                </a:lnTo>
                <a:lnTo>
                  <a:pt x="19250" y="31060"/>
                </a:lnTo>
                <a:lnTo>
                  <a:pt x="19240" y="31070"/>
                </a:lnTo>
                <a:lnTo>
                  <a:pt x="19240" y="31080"/>
                </a:lnTo>
                <a:lnTo>
                  <a:pt x="19230" y="31080"/>
                </a:lnTo>
                <a:close/>
                <a:moveTo>
                  <a:pt x="21720" y="30980"/>
                </a:moveTo>
                <a:lnTo>
                  <a:pt x="21720" y="30970"/>
                </a:lnTo>
                <a:lnTo>
                  <a:pt x="21730" y="30970"/>
                </a:lnTo>
                <a:lnTo>
                  <a:pt x="21730" y="30980"/>
                </a:lnTo>
                <a:lnTo>
                  <a:pt x="21720" y="30980"/>
                </a:lnTo>
                <a:close/>
                <a:moveTo>
                  <a:pt x="19030" y="30990"/>
                </a:moveTo>
                <a:lnTo>
                  <a:pt x="19040" y="30990"/>
                </a:lnTo>
                <a:lnTo>
                  <a:pt x="19040" y="31000"/>
                </a:lnTo>
                <a:lnTo>
                  <a:pt x="19040" y="31010"/>
                </a:lnTo>
                <a:lnTo>
                  <a:pt x="19030" y="31010"/>
                </a:lnTo>
                <a:lnTo>
                  <a:pt x="19020" y="31010"/>
                </a:lnTo>
                <a:lnTo>
                  <a:pt x="19020" y="31000"/>
                </a:lnTo>
                <a:lnTo>
                  <a:pt x="19020" y="30990"/>
                </a:lnTo>
                <a:lnTo>
                  <a:pt x="19030" y="30990"/>
                </a:lnTo>
                <a:lnTo>
                  <a:pt x="19030" y="30980"/>
                </a:lnTo>
                <a:lnTo>
                  <a:pt x="19030" y="30990"/>
                </a:lnTo>
                <a:close/>
                <a:moveTo>
                  <a:pt x="21730" y="30950"/>
                </a:moveTo>
                <a:lnTo>
                  <a:pt x="21720" y="30950"/>
                </a:lnTo>
                <a:lnTo>
                  <a:pt x="21720" y="30940"/>
                </a:lnTo>
                <a:lnTo>
                  <a:pt x="21720" y="30930"/>
                </a:lnTo>
                <a:lnTo>
                  <a:pt x="21730" y="30930"/>
                </a:lnTo>
                <a:lnTo>
                  <a:pt x="21730" y="30940"/>
                </a:lnTo>
                <a:lnTo>
                  <a:pt x="21740" y="30940"/>
                </a:lnTo>
                <a:lnTo>
                  <a:pt x="21730" y="30940"/>
                </a:lnTo>
                <a:lnTo>
                  <a:pt x="21730" y="30950"/>
                </a:lnTo>
                <a:close/>
                <a:moveTo>
                  <a:pt x="19190" y="31010"/>
                </a:moveTo>
                <a:lnTo>
                  <a:pt x="19180" y="31010"/>
                </a:lnTo>
                <a:lnTo>
                  <a:pt x="19180" y="31000"/>
                </a:lnTo>
                <a:lnTo>
                  <a:pt x="19170" y="31000"/>
                </a:lnTo>
                <a:lnTo>
                  <a:pt x="19170" y="30990"/>
                </a:lnTo>
                <a:lnTo>
                  <a:pt x="19170" y="30980"/>
                </a:lnTo>
                <a:lnTo>
                  <a:pt x="19170" y="30970"/>
                </a:lnTo>
                <a:lnTo>
                  <a:pt x="19180" y="30970"/>
                </a:lnTo>
                <a:lnTo>
                  <a:pt x="19190" y="30970"/>
                </a:lnTo>
                <a:lnTo>
                  <a:pt x="19190" y="30980"/>
                </a:lnTo>
                <a:lnTo>
                  <a:pt x="19200" y="30990"/>
                </a:lnTo>
                <a:lnTo>
                  <a:pt x="19190" y="31000"/>
                </a:lnTo>
                <a:lnTo>
                  <a:pt x="19190" y="31010"/>
                </a:lnTo>
                <a:close/>
                <a:moveTo>
                  <a:pt x="21810" y="30920"/>
                </a:moveTo>
                <a:lnTo>
                  <a:pt x="21810" y="30930"/>
                </a:lnTo>
                <a:lnTo>
                  <a:pt x="21820" y="30930"/>
                </a:lnTo>
                <a:lnTo>
                  <a:pt x="21820" y="30940"/>
                </a:lnTo>
                <a:lnTo>
                  <a:pt x="21830" y="30940"/>
                </a:lnTo>
                <a:lnTo>
                  <a:pt x="21830" y="30950"/>
                </a:lnTo>
                <a:lnTo>
                  <a:pt x="21830" y="30960"/>
                </a:lnTo>
                <a:lnTo>
                  <a:pt x="21830" y="30970"/>
                </a:lnTo>
                <a:lnTo>
                  <a:pt x="21830" y="30980"/>
                </a:lnTo>
                <a:lnTo>
                  <a:pt x="21830" y="30990"/>
                </a:lnTo>
                <a:lnTo>
                  <a:pt x="21840" y="30990"/>
                </a:lnTo>
                <a:lnTo>
                  <a:pt x="21840" y="31000"/>
                </a:lnTo>
                <a:lnTo>
                  <a:pt x="21850" y="31000"/>
                </a:lnTo>
                <a:lnTo>
                  <a:pt x="21850" y="31010"/>
                </a:lnTo>
                <a:lnTo>
                  <a:pt x="21860" y="31010"/>
                </a:lnTo>
                <a:lnTo>
                  <a:pt x="21860" y="31020"/>
                </a:lnTo>
                <a:lnTo>
                  <a:pt x="21860" y="31030"/>
                </a:lnTo>
                <a:lnTo>
                  <a:pt x="21860" y="31040"/>
                </a:lnTo>
                <a:lnTo>
                  <a:pt x="21870" y="31040"/>
                </a:lnTo>
                <a:lnTo>
                  <a:pt x="21870" y="31050"/>
                </a:lnTo>
                <a:lnTo>
                  <a:pt x="21870" y="31060"/>
                </a:lnTo>
                <a:lnTo>
                  <a:pt x="21870" y="31070"/>
                </a:lnTo>
                <a:lnTo>
                  <a:pt x="21880" y="31070"/>
                </a:lnTo>
                <a:lnTo>
                  <a:pt x="21870" y="31080"/>
                </a:lnTo>
                <a:lnTo>
                  <a:pt x="21880" y="31080"/>
                </a:lnTo>
                <a:lnTo>
                  <a:pt x="21870" y="31090"/>
                </a:lnTo>
                <a:lnTo>
                  <a:pt x="21880" y="31090"/>
                </a:lnTo>
                <a:lnTo>
                  <a:pt x="21880" y="31100"/>
                </a:lnTo>
                <a:lnTo>
                  <a:pt x="21890" y="31100"/>
                </a:lnTo>
                <a:lnTo>
                  <a:pt x="21890" y="31110"/>
                </a:lnTo>
                <a:lnTo>
                  <a:pt x="21900" y="31110"/>
                </a:lnTo>
                <a:lnTo>
                  <a:pt x="21890" y="31110"/>
                </a:lnTo>
                <a:lnTo>
                  <a:pt x="21890" y="31120"/>
                </a:lnTo>
                <a:lnTo>
                  <a:pt x="21900" y="31120"/>
                </a:lnTo>
                <a:lnTo>
                  <a:pt x="21900" y="31130"/>
                </a:lnTo>
                <a:lnTo>
                  <a:pt x="21900" y="31140"/>
                </a:lnTo>
                <a:lnTo>
                  <a:pt x="21900" y="31150"/>
                </a:lnTo>
                <a:lnTo>
                  <a:pt x="21900" y="31160"/>
                </a:lnTo>
                <a:lnTo>
                  <a:pt x="21900" y="31170"/>
                </a:lnTo>
                <a:lnTo>
                  <a:pt x="21900" y="31180"/>
                </a:lnTo>
                <a:lnTo>
                  <a:pt x="21910" y="31180"/>
                </a:lnTo>
                <a:lnTo>
                  <a:pt x="21910" y="31190"/>
                </a:lnTo>
                <a:lnTo>
                  <a:pt x="21920" y="31190"/>
                </a:lnTo>
                <a:lnTo>
                  <a:pt x="21920" y="31200"/>
                </a:lnTo>
                <a:lnTo>
                  <a:pt x="21930" y="31200"/>
                </a:lnTo>
                <a:lnTo>
                  <a:pt x="21940" y="31200"/>
                </a:lnTo>
                <a:lnTo>
                  <a:pt x="21940" y="31210"/>
                </a:lnTo>
                <a:lnTo>
                  <a:pt x="21940" y="31200"/>
                </a:lnTo>
                <a:lnTo>
                  <a:pt x="21940" y="31210"/>
                </a:lnTo>
                <a:lnTo>
                  <a:pt x="21950" y="31210"/>
                </a:lnTo>
                <a:lnTo>
                  <a:pt x="21960" y="31210"/>
                </a:lnTo>
                <a:lnTo>
                  <a:pt x="21960" y="31220"/>
                </a:lnTo>
                <a:lnTo>
                  <a:pt x="21970" y="31220"/>
                </a:lnTo>
                <a:lnTo>
                  <a:pt x="21980" y="31220"/>
                </a:lnTo>
                <a:lnTo>
                  <a:pt x="21980" y="31230"/>
                </a:lnTo>
                <a:lnTo>
                  <a:pt x="21990" y="31230"/>
                </a:lnTo>
                <a:lnTo>
                  <a:pt x="21990" y="31240"/>
                </a:lnTo>
                <a:lnTo>
                  <a:pt x="22000" y="31240"/>
                </a:lnTo>
                <a:lnTo>
                  <a:pt x="22010" y="31240"/>
                </a:lnTo>
                <a:lnTo>
                  <a:pt x="22020" y="31240"/>
                </a:lnTo>
                <a:lnTo>
                  <a:pt x="22030" y="31240"/>
                </a:lnTo>
                <a:lnTo>
                  <a:pt x="22040" y="31240"/>
                </a:lnTo>
                <a:lnTo>
                  <a:pt x="22040" y="31250"/>
                </a:lnTo>
                <a:lnTo>
                  <a:pt x="22050" y="31250"/>
                </a:lnTo>
                <a:lnTo>
                  <a:pt x="22050" y="31260"/>
                </a:lnTo>
                <a:lnTo>
                  <a:pt x="22060" y="31260"/>
                </a:lnTo>
                <a:lnTo>
                  <a:pt x="22070" y="31260"/>
                </a:lnTo>
                <a:lnTo>
                  <a:pt x="22080" y="31260"/>
                </a:lnTo>
                <a:lnTo>
                  <a:pt x="22090" y="31260"/>
                </a:lnTo>
                <a:lnTo>
                  <a:pt x="22100" y="31260"/>
                </a:lnTo>
                <a:lnTo>
                  <a:pt x="22100" y="31270"/>
                </a:lnTo>
                <a:lnTo>
                  <a:pt x="22110" y="31270"/>
                </a:lnTo>
                <a:lnTo>
                  <a:pt x="22120" y="31270"/>
                </a:lnTo>
                <a:lnTo>
                  <a:pt x="22120" y="31280"/>
                </a:lnTo>
                <a:lnTo>
                  <a:pt x="22130" y="31280"/>
                </a:lnTo>
                <a:lnTo>
                  <a:pt x="22130" y="31290"/>
                </a:lnTo>
                <a:lnTo>
                  <a:pt x="22130" y="31300"/>
                </a:lnTo>
                <a:lnTo>
                  <a:pt x="22130" y="31290"/>
                </a:lnTo>
                <a:lnTo>
                  <a:pt x="22130" y="31300"/>
                </a:lnTo>
                <a:lnTo>
                  <a:pt x="22130" y="31310"/>
                </a:lnTo>
                <a:lnTo>
                  <a:pt x="22130" y="31320"/>
                </a:lnTo>
                <a:lnTo>
                  <a:pt x="22130" y="31330"/>
                </a:lnTo>
                <a:lnTo>
                  <a:pt x="22140" y="31330"/>
                </a:lnTo>
                <a:lnTo>
                  <a:pt x="22140" y="31340"/>
                </a:lnTo>
                <a:lnTo>
                  <a:pt x="22140" y="31350"/>
                </a:lnTo>
                <a:lnTo>
                  <a:pt x="22140" y="31360"/>
                </a:lnTo>
                <a:lnTo>
                  <a:pt x="22130" y="31360"/>
                </a:lnTo>
                <a:lnTo>
                  <a:pt x="22130" y="31370"/>
                </a:lnTo>
                <a:lnTo>
                  <a:pt x="22130" y="31380"/>
                </a:lnTo>
                <a:lnTo>
                  <a:pt x="22130" y="31390"/>
                </a:lnTo>
                <a:lnTo>
                  <a:pt x="22130" y="31400"/>
                </a:lnTo>
                <a:lnTo>
                  <a:pt x="22130" y="31410"/>
                </a:lnTo>
                <a:lnTo>
                  <a:pt x="22130" y="31420"/>
                </a:lnTo>
                <a:lnTo>
                  <a:pt x="22140" y="31420"/>
                </a:lnTo>
                <a:lnTo>
                  <a:pt x="22140" y="31430"/>
                </a:lnTo>
                <a:lnTo>
                  <a:pt x="22150" y="31440"/>
                </a:lnTo>
                <a:lnTo>
                  <a:pt x="22140" y="31440"/>
                </a:lnTo>
                <a:lnTo>
                  <a:pt x="22140" y="31450"/>
                </a:lnTo>
                <a:lnTo>
                  <a:pt x="22130" y="31450"/>
                </a:lnTo>
                <a:lnTo>
                  <a:pt x="22130" y="31460"/>
                </a:lnTo>
                <a:lnTo>
                  <a:pt x="22130" y="31470"/>
                </a:lnTo>
                <a:lnTo>
                  <a:pt x="22120" y="31470"/>
                </a:lnTo>
                <a:lnTo>
                  <a:pt x="22120" y="31480"/>
                </a:lnTo>
                <a:lnTo>
                  <a:pt x="22120" y="31490"/>
                </a:lnTo>
                <a:lnTo>
                  <a:pt x="22120" y="31500"/>
                </a:lnTo>
                <a:lnTo>
                  <a:pt x="22130" y="31500"/>
                </a:lnTo>
                <a:lnTo>
                  <a:pt x="22130" y="31510"/>
                </a:lnTo>
                <a:lnTo>
                  <a:pt x="22130" y="31520"/>
                </a:lnTo>
                <a:lnTo>
                  <a:pt x="22140" y="31520"/>
                </a:lnTo>
                <a:lnTo>
                  <a:pt x="22140" y="31530"/>
                </a:lnTo>
                <a:lnTo>
                  <a:pt x="22150" y="31530"/>
                </a:lnTo>
                <a:lnTo>
                  <a:pt x="22140" y="31530"/>
                </a:lnTo>
                <a:lnTo>
                  <a:pt x="22140" y="31540"/>
                </a:lnTo>
                <a:lnTo>
                  <a:pt x="22140" y="31550"/>
                </a:lnTo>
                <a:lnTo>
                  <a:pt x="22130" y="31550"/>
                </a:lnTo>
                <a:lnTo>
                  <a:pt x="22130" y="31560"/>
                </a:lnTo>
                <a:lnTo>
                  <a:pt x="22130" y="31570"/>
                </a:lnTo>
                <a:lnTo>
                  <a:pt x="22120" y="31570"/>
                </a:lnTo>
                <a:lnTo>
                  <a:pt x="22120" y="31580"/>
                </a:lnTo>
                <a:lnTo>
                  <a:pt x="22110" y="31590"/>
                </a:lnTo>
                <a:lnTo>
                  <a:pt x="22110" y="31600"/>
                </a:lnTo>
                <a:lnTo>
                  <a:pt x="22100" y="31600"/>
                </a:lnTo>
                <a:lnTo>
                  <a:pt x="22090" y="31610"/>
                </a:lnTo>
                <a:lnTo>
                  <a:pt x="22090" y="31620"/>
                </a:lnTo>
                <a:lnTo>
                  <a:pt x="22100" y="31620"/>
                </a:lnTo>
                <a:lnTo>
                  <a:pt x="22100" y="31630"/>
                </a:lnTo>
                <a:lnTo>
                  <a:pt x="22100" y="31640"/>
                </a:lnTo>
                <a:lnTo>
                  <a:pt x="22100" y="31650"/>
                </a:lnTo>
                <a:lnTo>
                  <a:pt x="22100" y="31660"/>
                </a:lnTo>
                <a:lnTo>
                  <a:pt x="22100" y="31670"/>
                </a:lnTo>
                <a:lnTo>
                  <a:pt x="22100" y="31660"/>
                </a:lnTo>
                <a:lnTo>
                  <a:pt x="22090" y="31660"/>
                </a:lnTo>
                <a:lnTo>
                  <a:pt x="22090" y="31650"/>
                </a:lnTo>
                <a:lnTo>
                  <a:pt x="22090" y="31640"/>
                </a:lnTo>
                <a:lnTo>
                  <a:pt x="22090" y="31630"/>
                </a:lnTo>
                <a:lnTo>
                  <a:pt x="22080" y="31630"/>
                </a:lnTo>
                <a:lnTo>
                  <a:pt x="22080" y="31620"/>
                </a:lnTo>
                <a:lnTo>
                  <a:pt x="22070" y="31620"/>
                </a:lnTo>
                <a:lnTo>
                  <a:pt x="22070" y="31610"/>
                </a:lnTo>
                <a:lnTo>
                  <a:pt x="22070" y="31600"/>
                </a:lnTo>
                <a:lnTo>
                  <a:pt x="22080" y="31590"/>
                </a:lnTo>
                <a:lnTo>
                  <a:pt x="22080" y="31580"/>
                </a:lnTo>
                <a:lnTo>
                  <a:pt x="22080" y="31570"/>
                </a:lnTo>
                <a:lnTo>
                  <a:pt x="22070" y="31570"/>
                </a:lnTo>
                <a:lnTo>
                  <a:pt x="22070" y="31560"/>
                </a:lnTo>
                <a:lnTo>
                  <a:pt x="22070" y="31550"/>
                </a:lnTo>
                <a:lnTo>
                  <a:pt x="22060" y="31550"/>
                </a:lnTo>
                <a:lnTo>
                  <a:pt x="22050" y="31550"/>
                </a:lnTo>
                <a:lnTo>
                  <a:pt x="22050" y="31540"/>
                </a:lnTo>
                <a:lnTo>
                  <a:pt x="22040" y="31530"/>
                </a:lnTo>
                <a:lnTo>
                  <a:pt x="22040" y="31520"/>
                </a:lnTo>
                <a:lnTo>
                  <a:pt x="22030" y="31520"/>
                </a:lnTo>
                <a:lnTo>
                  <a:pt x="22030" y="31510"/>
                </a:lnTo>
                <a:lnTo>
                  <a:pt x="22030" y="31500"/>
                </a:lnTo>
                <a:lnTo>
                  <a:pt x="22020" y="31500"/>
                </a:lnTo>
                <a:lnTo>
                  <a:pt x="22020" y="31490"/>
                </a:lnTo>
                <a:lnTo>
                  <a:pt x="22020" y="31480"/>
                </a:lnTo>
                <a:lnTo>
                  <a:pt x="22020" y="31470"/>
                </a:lnTo>
                <a:lnTo>
                  <a:pt x="22020" y="31460"/>
                </a:lnTo>
                <a:lnTo>
                  <a:pt x="22020" y="31450"/>
                </a:lnTo>
                <a:lnTo>
                  <a:pt x="22020" y="31440"/>
                </a:lnTo>
                <a:lnTo>
                  <a:pt x="22020" y="31430"/>
                </a:lnTo>
                <a:lnTo>
                  <a:pt x="22020" y="31420"/>
                </a:lnTo>
                <a:lnTo>
                  <a:pt x="22020" y="31410"/>
                </a:lnTo>
                <a:lnTo>
                  <a:pt x="22030" y="31410"/>
                </a:lnTo>
                <a:lnTo>
                  <a:pt x="22030" y="31400"/>
                </a:lnTo>
                <a:lnTo>
                  <a:pt x="22030" y="31390"/>
                </a:lnTo>
                <a:lnTo>
                  <a:pt x="22030" y="31380"/>
                </a:lnTo>
                <a:lnTo>
                  <a:pt x="22030" y="31370"/>
                </a:lnTo>
                <a:lnTo>
                  <a:pt x="22020" y="31360"/>
                </a:lnTo>
                <a:lnTo>
                  <a:pt x="22010" y="31350"/>
                </a:lnTo>
                <a:lnTo>
                  <a:pt x="22000" y="31350"/>
                </a:lnTo>
                <a:lnTo>
                  <a:pt x="22000" y="31340"/>
                </a:lnTo>
                <a:lnTo>
                  <a:pt x="21990" y="31340"/>
                </a:lnTo>
                <a:lnTo>
                  <a:pt x="21990" y="31330"/>
                </a:lnTo>
                <a:lnTo>
                  <a:pt x="21990" y="31340"/>
                </a:lnTo>
                <a:lnTo>
                  <a:pt x="21980" y="31340"/>
                </a:lnTo>
                <a:lnTo>
                  <a:pt x="21980" y="31330"/>
                </a:lnTo>
                <a:lnTo>
                  <a:pt x="21970" y="31330"/>
                </a:lnTo>
                <a:lnTo>
                  <a:pt x="21970" y="31340"/>
                </a:lnTo>
                <a:lnTo>
                  <a:pt x="21960" y="31340"/>
                </a:lnTo>
                <a:lnTo>
                  <a:pt x="21960" y="31330"/>
                </a:lnTo>
                <a:lnTo>
                  <a:pt x="21950" y="31330"/>
                </a:lnTo>
                <a:lnTo>
                  <a:pt x="21940" y="31320"/>
                </a:lnTo>
                <a:lnTo>
                  <a:pt x="21930" y="31320"/>
                </a:lnTo>
                <a:lnTo>
                  <a:pt x="21930" y="31310"/>
                </a:lnTo>
                <a:lnTo>
                  <a:pt x="21920" y="31310"/>
                </a:lnTo>
                <a:lnTo>
                  <a:pt x="21910" y="31310"/>
                </a:lnTo>
                <a:lnTo>
                  <a:pt x="21900" y="31310"/>
                </a:lnTo>
                <a:lnTo>
                  <a:pt x="21900" y="31300"/>
                </a:lnTo>
                <a:lnTo>
                  <a:pt x="21890" y="31300"/>
                </a:lnTo>
                <a:lnTo>
                  <a:pt x="21900" y="31290"/>
                </a:lnTo>
                <a:lnTo>
                  <a:pt x="21900" y="31280"/>
                </a:lnTo>
                <a:lnTo>
                  <a:pt x="21890" y="31280"/>
                </a:lnTo>
                <a:lnTo>
                  <a:pt x="21890" y="31270"/>
                </a:lnTo>
                <a:lnTo>
                  <a:pt x="21880" y="31270"/>
                </a:lnTo>
                <a:lnTo>
                  <a:pt x="21880" y="31260"/>
                </a:lnTo>
                <a:lnTo>
                  <a:pt x="21870" y="31260"/>
                </a:lnTo>
                <a:lnTo>
                  <a:pt x="21860" y="31250"/>
                </a:lnTo>
                <a:lnTo>
                  <a:pt x="21850" y="31240"/>
                </a:lnTo>
                <a:lnTo>
                  <a:pt x="21840" y="31240"/>
                </a:lnTo>
                <a:lnTo>
                  <a:pt x="21830" y="31230"/>
                </a:lnTo>
                <a:lnTo>
                  <a:pt x="21820" y="31220"/>
                </a:lnTo>
                <a:lnTo>
                  <a:pt x="21810" y="31210"/>
                </a:lnTo>
                <a:lnTo>
                  <a:pt x="21800" y="31210"/>
                </a:lnTo>
                <a:lnTo>
                  <a:pt x="21800" y="31200"/>
                </a:lnTo>
                <a:lnTo>
                  <a:pt x="21800" y="31190"/>
                </a:lnTo>
                <a:lnTo>
                  <a:pt x="21790" y="31190"/>
                </a:lnTo>
                <a:lnTo>
                  <a:pt x="21790" y="31180"/>
                </a:lnTo>
                <a:lnTo>
                  <a:pt x="21780" y="31180"/>
                </a:lnTo>
                <a:lnTo>
                  <a:pt x="21780" y="31170"/>
                </a:lnTo>
                <a:lnTo>
                  <a:pt x="21770" y="31170"/>
                </a:lnTo>
                <a:lnTo>
                  <a:pt x="21760" y="31170"/>
                </a:lnTo>
                <a:lnTo>
                  <a:pt x="21750" y="31160"/>
                </a:lnTo>
                <a:lnTo>
                  <a:pt x="21750" y="31150"/>
                </a:lnTo>
                <a:lnTo>
                  <a:pt x="21740" y="31150"/>
                </a:lnTo>
                <a:lnTo>
                  <a:pt x="21750" y="31150"/>
                </a:lnTo>
                <a:lnTo>
                  <a:pt x="21750" y="31140"/>
                </a:lnTo>
                <a:lnTo>
                  <a:pt x="21760" y="31140"/>
                </a:lnTo>
                <a:lnTo>
                  <a:pt x="21770" y="31130"/>
                </a:lnTo>
                <a:lnTo>
                  <a:pt x="21770" y="31120"/>
                </a:lnTo>
                <a:lnTo>
                  <a:pt x="21760" y="31110"/>
                </a:lnTo>
                <a:lnTo>
                  <a:pt x="21760" y="31120"/>
                </a:lnTo>
                <a:lnTo>
                  <a:pt x="21750" y="31120"/>
                </a:lnTo>
                <a:lnTo>
                  <a:pt x="21750" y="31110"/>
                </a:lnTo>
                <a:lnTo>
                  <a:pt x="21740" y="31110"/>
                </a:lnTo>
                <a:lnTo>
                  <a:pt x="21740" y="31100"/>
                </a:lnTo>
                <a:lnTo>
                  <a:pt x="21730" y="31100"/>
                </a:lnTo>
                <a:lnTo>
                  <a:pt x="21730" y="31090"/>
                </a:lnTo>
                <a:lnTo>
                  <a:pt x="21720" y="31090"/>
                </a:lnTo>
                <a:lnTo>
                  <a:pt x="21720" y="31080"/>
                </a:lnTo>
                <a:lnTo>
                  <a:pt x="21720" y="31070"/>
                </a:lnTo>
                <a:lnTo>
                  <a:pt x="21720" y="31060"/>
                </a:lnTo>
                <a:lnTo>
                  <a:pt x="21720" y="31050"/>
                </a:lnTo>
                <a:lnTo>
                  <a:pt x="21720" y="31040"/>
                </a:lnTo>
                <a:lnTo>
                  <a:pt x="21710" y="31040"/>
                </a:lnTo>
                <a:lnTo>
                  <a:pt x="21710" y="31030"/>
                </a:lnTo>
                <a:lnTo>
                  <a:pt x="21710" y="31020"/>
                </a:lnTo>
                <a:lnTo>
                  <a:pt x="21700" y="31010"/>
                </a:lnTo>
                <a:lnTo>
                  <a:pt x="21710" y="31010"/>
                </a:lnTo>
                <a:lnTo>
                  <a:pt x="21720" y="31010"/>
                </a:lnTo>
                <a:lnTo>
                  <a:pt x="21720" y="31000"/>
                </a:lnTo>
                <a:lnTo>
                  <a:pt x="21720" y="30990"/>
                </a:lnTo>
                <a:lnTo>
                  <a:pt x="21730" y="30990"/>
                </a:lnTo>
                <a:lnTo>
                  <a:pt x="21730" y="31000"/>
                </a:lnTo>
                <a:lnTo>
                  <a:pt x="21730" y="30990"/>
                </a:lnTo>
                <a:lnTo>
                  <a:pt x="21740" y="30990"/>
                </a:lnTo>
                <a:lnTo>
                  <a:pt x="21740" y="31000"/>
                </a:lnTo>
                <a:lnTo>
                  <a:pt x="21740" y="30990"/>
                </a:lnTo>
                <a:lnTo>
                  <a:pt x="21750" y="30990"/>
                </a:lnTo>
                <a:lnTo>
                  <a:pt x="21750" y="30980"/>
                </a:lnTo>
                <a:lnTo>
                  <a:pt x="21750" y="30970"/>
                </a:lnTo>
                <a:lnTo>
                  <a:pt x="21740" y="30970"/>
                </a:lnTo>
                <a:lnTo>
                  <a:pt x="21740" y="30980"/>
                </a:lnTo>
                <a:lnTo>
                  <a:pt x="21740" y="30970"/>
                </a:lnTo>
                <a:lnTo>
                  <a:pt x="21740" y="30960"/>
                </a:lnTo>
                <a:lnTo>
                  <a:pt x="21740" y="30950"/>
                </a:lnTo>
                <a:lnTo>
                  <a:pt x="21750" y="30950"/>
                </a:lnTo>
                <a:lnTo>
                  <a:pt x="21760" y="30950"/>
                </a:lnTo>
                <a:lnTo>
                  <a:pt x="21760" y="30960"/>
                </a:lnTo>
                <a:lnTo>
                  <a:pt x="21760" y="30950"/>
                </a:lnTo>
                <a:lnTo>
                  <a:pt x="21770" y="30950"/>
                </a:lnTo>
                <a:lnTo>
                  <a:pt x="21780" y="30950"/>
                </a:lnTo>
                <a:lnTo>
                  <a:pt x="21790" y="30950"/>
                </a:lnTo>
                <a:lnTo>
                  <a:pt x="21780" y="30950"/>
                </a:lnTo>
                <a:lnTo>
                  <a:pt x="21790" y="30950"/>
                </a:lnTo>
                <a:lnTo>
                  <a:pt x="21790" y="30940"/>
                </a:lnTo>
                <a:lnTo>
                  <a:pt x="21780" y="30940"/>
                </a:lnTo>
                <a:lnTo>
                  <a:pt x="21780" y="30930"/>
                </a:lnTo>
                <a:lnTo>
                  <a:pt x="21780" y="30920"/>
                </a:lnTo>
                <a:lnTo>
                  <a:pt x="21790" y="30920"/>
                </a:lnTo>
                <a:lnTo>
                  <a:pt x="21800" y="30920"/>
                </a:lnTo>
                <a:lnTo>
                  <a:pt x="21800" y="30910"/>
                </a:lnTo>
                <a:lnTo>
                  <a:pt x="21810" y="30910"/>
                </a:lnTo>
                <a:lnTo>
                  <a:pt x="21810" y="30920"/>
                </a:lnTo>
                <a:close/>
                <a:moveTo>
                  <a:pt x="21750" y="30920"/>
                </a:moveTo>
                <a:lnTo>
                  <a:pt x="21740" y="30920"/>
                </a:lnTo>
                <a:lnTo>
                  <a:pt x="21740" y="30910"/>
                </a:lnTo>
                <a:lnTo>
                  <a:pt x="21740" y="30900"/>
                </a:lnTo>
                <a:lnTo>
                  <a:pt x="21750" y="30910"/>
                </a:lnTo>
                <a:lnTo>
                  <a:pt x="21750" y="30920"/>
                </a:lnTo>
                <a:lnTo>
                  <a:pt x="21760" y="30920"/>
                </a:lnTo>
                <a:lnTo>
                  <a:pt x="21750" y="30920"/>
                </a:lnTo>
                <a:close/>
                <a:moveTo>
                  <a:pt x="19900" y="30940"/>
                </a:moveTo>
                <a:lnTo>
                  <a:pt x="19900" y="30930"/>
                </a:lnTo>
                <a:lnTo>
                  <a:pt x="19910" y="30930"/>
                </a:lnTo>
                <a:lnTo>
                  <a:pt x="19910" y="30940"/>
                </a:lnTo>
                <a:lnTo>
                  <a:pt x="19900" y="30940"/>
                </a:lnTo>
                <a:close/>
                <a:moveTo>
                  <a:pt x="18690" y="30950"/>
                </a:moveTo>
                <a:lnTo>
                  <a:pt x="18700" y="30950"/>
                </a:lnTo>
                <a:lnTo>
                  <a:pt x="18700" y="30960"/>
                </a:lnTo>
                <a:lnTo>
                  <a:pt x="18710" y="30960"/>
                </a:lnTo>
                <a:lnTo>
                  <a:pt x="18710" y="30970"/>
                </a:lnTo>
                <a:lnTo>
                  <a:pt x="18710" y="30980"/>
                </a:lnTo>
                <a:lnTo>
                  <a:pt x="18710" y="30990"/>
                </a:lnTo>
                <a:lnTo>
                  <a:pt x="18700" y="30990"/>
                </a:lnTo>
                <a:lnTo>
                  <a:pt x="18700" y="31000"/>
                </a:lnTo>
                <a:lnTo>
                  <a:pt x="18710" y="31000"/>
                </a:lnTo>
                <a:lnTo>
                  <a:pt x="18720" y="31010"/>
                </a:lnTo>
                <a:lnTo>
                  <a:pt x="18730" y="31010"/>
                </a:lnTo>
                <a:lnTo>
                  <a:pt x="18740" y="31020"/>
                </a:lnTo>
                <a:lnTo>
                  <a:pt x="18750" y="31020"/>
                </a:lnTo>
                <a:lnTo>
                  <a:pt x="18750" y="31030"/>
                </a:lnTo>
                <a:lnTo>
                  <a:pt x="18750" y="31040"/>
                </a:lnTo>
                <a:lnTo>
                  <a:pt x="18740" y="31040"/>
                </a:lnTo>
                <a:lnTo>
                  <a:pt x="18740" y="31050"/>
                </a:lnTo>
                <a:lnTo>
                  <a:pt x="18740" y="31060"/>
                </a:lnTo>
                <a:lnTo>
                  <a:pt x="18740" y="31070"/>
                </a:lnTo>
                <a:lnTo>
                  <a:pt x="18740" y="31080"/>
                </a:lnTo>
                <a:lnTo>
                  <a:pt x="18740" y="31090"/>
                </a:lnTo>
                <a:lnTo>
                  <a:pt x="18730" y="31090"/>
                </a:lnTo>
                <a:lnTo>
                  <a:pt x="18720" y="31100"/>
                </a:lnTo>
                <a:lnTo>
                  <a:pt x="18720" y="31090"/>
                </a:lnTo>
                <a:lnTo>
                  <a:pt x="18720" y="31080"/>
                </a:lnTo>
                <a:lnTo>
                  <a:pt x="18720" y="31070"/>
                </a:lnTo>
                <a:lnTo>
                  <a:pt x="18710" y="31070"/>
                </a:lnTo>
                <a:lnTo>
                  <a:pt x="18710" y="31060"/>
                </a:lnTo>
                <a:lnTo>
                  <a:pt x="18700" y="31050"/>
                </a:lnTo>
                <a:lnTo>
                  <a:pt x="18700" y="31060"/>
                </a:lnTo>
                <a:lnTo>
                  <a:pt x="18690" y="31060"/>
                </a:lnTo>
                <a:lnTo>
                  <a:pt x="18680" y="31050"/>
                </a:lnTo>
                <a:lnTo>
                  <a:pt x="18670" y="31050"/>
                </a:lnTo>
                <a:lnTo>
                  <a:pt x="18660" y="31050"/>
                </a:lnTo>
                <a:lnTo>
                  <a:pt x="18650" y="31050"/>
                </a:lnTo>
                <a:lnTo>
                  <a:pt x="18640" y="31040"/>
                </a:lnTo>
                <a:lnTo>
                  <a:pt x="18640" y="31030"/>
                </a:lnTo>
                <a:lnTo>
                  <a:pt x="18630" y="31030"/>
                </a:lnTo>
                <a:lnTo>
                  <a:pt x="18630" y="31020"/>
                </a:lnTo>
                <a:lnTo>
                  <a:pt x="18630" y="31010"/>
                </a:lnTo>
                <a:lnTo>
                  <a:pt x="18620" y="31010"/>
                </a:lnTo>
                <a:lnTo>
                  <a:pt x="18620" y="31000"/>
                </a:lnTo>
                <a:lnTo>
                  <a:pt x="18630" y="31000"/>
                </a:lnTo>
                <a:lnTo>
                  <a:pt x="18630" y="30990"/>
                </a:lnTo>
                <a:lnTo>
                  <a:pt x="18640" y="30990"/>
                </a:lnTo>
                <a:lnTo>
                  <a:pt x="18640" y="30980"/>
                </a:lnTo>
                <a:lnTo>
                  <a:pt x="18650" y="30980"/>
                </a:lnTo>
                <a:lnTo>
                  <a:pt x="18650" y="30970"/>
                </a:lnTo>
                <a:lnTo>
                  <a:pt x="18650" y="30960"/>
                </a:lnTo>
                <a:lnTo>
                  <a:pt x="18650" y="30950"/>
                </a:lnTo>
                <a:lnTo>
                  <a:pt x="18660" y="30950"/>
                </a:lnTo>
                <a:lnTo>
                  <a:pt x="18670" y="30950"/>
                </a:lnTo>
                <a:lnTo>
                  <a:pt x="18670" y="30940"/>
                </a:lnTo>
                <a:lnTo>
                  <a:pt x="18670" y="30930"/>
                </a:lnTo>
                <a:lnTo>
                  <a:pt x="18670" y="30940"/>
                </a:lnTo>
                <a:lnTo>
                  <a:pt x="18680" y="30940"/>
                </a:lnTo>
                <a:lnTo>
                  <a:pt x="18680" y="30950"/>
                </a:lnTo>
                <a:lnTo>
                  <a:pt x="18690" y="30950"/>
                </a:lnTo>
                <a:close/>
                <a:moveTo>
                  <a:pt x="19220" y="30950"/>
                </a:moveTo>
                <a:lnTo>
                  <a:pt x="19210" y="30950"/>
                </a:lnTo>
                <a:lnTo>
                  <a:pt x="19210" y="30940"/>
                </a:lnTo>
                <a:lnTo>
                  <a:pt x="19200" y="30940"/>
                </a:lnTo>
                <a:lnTo>
                  <a:pt x="19200" y="30930"/>
                </a:lnTo>
                <a:lnTo>
                  <a:pt x="19210" y="30930"/>
                </a:lnTo>
                <a:lnTo>
                  <a:pt x="19210" y="30920"/>
                </a:lnTo>
                <a:lnTo>
                  <a:pt x="19220" y="30930"/>
                </a:lnTo>
                <a:lnTo>
                  <a:pt x="19230" y="30930"/>
                </a:lnTo>
                <a:lnTo>
                  <a:pt x="19230" y="30940"/>
                </a:lnTo>
                <a:lnTo>
                  <a:pt x="19220" y="30940"/>
                </a:lnTo>
                <a:lnTo>
                  <a:pt x="19220" y="30950"/>
                </a:lnTo>
                <a:close/>
                <a:moveTo>
                  <a:pt x="21740" y="30890"/>
                </a:moveTo>
                <a:lnTo>
                  <a:pt x="21730" y="30890"/>
                </a:lnTo>
                <a:lnTo>
                  <a:pt x="21730" y="30880"/>
                </a:lnTo>
                <a:lnTo>
                  <a:pt x="21740" y="30880"/>
                </a:lnTo>
                <a:lnTo>
                  <a:pt x="21740" y="30890"/>
                </a:lnTo>
                <a:close/>
                <a:moveTo>
                  <a:pt x="19350" y="30910"/>
                </a:moveTo>
                <a:lnTo>
                  <a:pt x="19350" y="30920"/>
                </a:lnTo>
                <a:lnTo>
                  <a:pt x="19350" y="30930"/>
                </a:lnTo>
                <a:lnTo>
                  <a:pt x="19340" y="30930"/>
                </a:lnTo>
                <a:lnTo>
                  <a:pt x="19330" y="30930"/>
                </a:lnTo>
                <a:lnTo>
                  <a:pt x="19330" y="30940"/>
                </a:lnTo>
                <a:lnTo>
                  <a:pt x="19320" y="30940"/>
                </a:lnTo>
                <a:lnTo>
                  <a:pt x="19320" y="30930"/>
                </a:lnTo>
                <a:lnTo>
                  <a:pt x="19320" y="30920"/>
                </a:lnTo>
                <a:lnTo>
                  <a:pt x="19320" y="30910"/>
                </a:lnTo>
                <a:lnTo>
                  <a:pt x="19330" y="30910"/>
                </a:lnTo>
                <a:lnTo>
                  <a:pt x="19340" y="30910"/>
                </a:lnTo>
                <a:lnTo>
                  <a:pt x="19340" y="30900"/>
                </a:lnTo>
                <a:lnTo>
                  <a:pt x="19340" y="30910"/>
                </a:lnTo>
                <a:lnTo>
                  <a:pt x="19350" y="30910"/>
                </a:lnTo>
                <a:close/>
                <a:moveTo>
                  <a:pt x="20680" y="30860"/>
                </a:moveTo>
                <a:lnTo>
                  <a:pt x="20680" y="30870"/>
                </a:lnTo>
                <a:lnTo>
                  <a:pt x="20670" y="30870"/>
                </a:lnTo>
                <a:lnTo>
                  <a:pt x="20670" y="30860"/>
                </a:lnTo>
                <a:lnTo>
                  <a:pt x="20680" y="30860"/>
                </a:lnTo>
                <a:close/>
                <a:moveTo>
                  <a:pt x="14270" y="30970"/>
                </a:moveTo>
                <a:lnTo>
                  <a:pt x="14270" y="30980"/>
                </a:lnTo>
                <a:lnTo>
                  <a:pt x="14260" y="30980"/>
                </a:lnTo>
                <a:lnTo>
                  <a:pt x="14260" y="30970"/>
                </a:lnTo>
                <a:lnTo>
                  <a:pt x="14270" y="30970"/>
                </a:lnTo>
                <a:close/>
                <a:moveTo>
                  <a:pt x="18840" y="30880"/>
                </a:moveTo>
                <a:lnTo>
                  <a:pt x="18830" y="30880"/>
                </a:lnTo>
                <a:lnTo>
                  <a:pt x="18840" y="30870"/>
                </a:lnTo>
                <a:lnTo>
                  <a:pt x="18850" y="30870"/>
                </a:lnTo>
                <a:lnTo>
                  <a:pt x="18840" y="30880"/>
                </a:lnTo>
                <a:close/>
                <a:moveTo>
                  <a:pt x="19910" y="30850"/>
                </a:moveTo>
                <a:lnTo>
                  <a:pt x="19910" y="30860"/>
                </a:lnTo>
                <a:lnTo>
                  <a:pt x="19920" y="30860"/>
                </a:lnTo>
                <a:lnTo>
                  <a:pt x="19910" y="30860"/>
                </a:lnTo>
                <a:lnTo>
                  <a:pt x="19910" y="30870"/>
                </a:lnTo>
                <a:lnTo>
                  <a:pt x="19900" y="30880"/>
                </a:lnTo>
                <a:lnTo>
                  <a:pt x="19890" y="30880"/>
                </a:lnTo>
                <a:lnTo>
                  <a:pt x="19890" y="30870"/>
                </a:lnTo>
                <a:lnTo>
                  <a:pt x="19890" y="30860"/>
                </a:lnTo>
                <a:lnTo>
                  <a:pt x="19890" y="30850"/>
                </a:lnTo>
                <a:lnTo>
                  <a:pt x="19890" y="30840"/>
                </a:lnTo>
                <a:lnTo>
                  <a:pt x="19900" y="30830"/>
                </a:lnTo>
                <a:lnTo>
                  <a:pt x="19910" y="30830"/>
                </a:lnTo>
                <a:lnTo>
                  <a:pt x="19910" y="30840"/>
                </a:lnTo>
                <a:lnTo>
                  <a:pt x="19920" y="30840"/>
                </a:lnTo>
                <a:lnTo>
                  <a:pt x="19920" y="30850"/>
                </a:lnTo>
                <a:lnTo>
                  <a:pt x="19910" y="30850"/>
                </a:lnTo>
                <a:close/>
                <a:moveTo>
                  <a:pt x="20670" y="30810"/>
                </a:moveTo>
                <a:lnTo>
                  <a:pt x="20680" y="30810"/>
                </a:lnTo>
                <a:lnTo>
                  <a:pt x="20690" y="30810"/>
                </a:lnTo>
                <a:lnTo>
                  <a:pt x="20690" y="30820"/>
                </a:lnTo>
                <a:lnTo>
                  <a:pt x="20690" y="30830"/>
                </a:lnTo>
                <a:lnTo>
                  <a:pt x="20700" y="30830"/>
                </a:lnTo>
                <a:lnTo>
                  <a:pt x="20710" y="30830"/>
                </a:lnTo>
                <a:lnTo>
                  <a:pt x="20710" y="30840"/>
                </a:lnTo>
                <a:lnTo>
                  <a:pt x="20700" y="30840"/>
                </a:lnTo>
                <a:lnTo>
                  <a:pt x="20690" y="30840"/>
                </a:lnTo>
                <a:lnTo>
                  <a:pt x="20680" y="30840"/>
                </a:lnTo>
                <a:lnTo>
                  <a:pt x="20680" y="30830"/>
                </a:lnTo>
                <a:lnTo>
                  <a:pt x="20670" y="30830"/>
                </a:lnTo>
                <a:lnTo>
                  <a:pt x="20660" y="30830"/>
                </a:lnTo>
                <a:lnTo>
                  <a:pt x="20660" y="30820"/>
                </a:lnTo>
                <a:lnTo>
                  <a:pt x="20660" y="30810"/>
                </a:lnTo>
                <a:lnTo>
                  <a:pt x="20670" y="30810"/>
                </a:lnTo>
                <a:close/>
                <a:moveTo>
                  <a:pt x="19370" y="30760"/>
                </a:moveTo>
                <a:lnTo>
                  <a:pt x="19380" y="30770"/>
                </a:lnTo>
                <a:lnTo>
                  <a:pt x="19380" y="30780"/>
                </a:lnTo>
                <a:lnTo>
                  <a:pt x="19390" y="30780"/>
                </a:lnTo>
                <a:lnTo>
                  <a:pt x="19390" y="30790"/>
                </a:lnTo>
                <a:lnTo>
                  <a:pt x="19400" y="30790"/>
                </a:lnTo>
                <a:lnTo>
                  <a:pt x="19390" y="30800"/>
                </a:lnTo>
                <a:lnTo>
                  <a:pt x="19390" y="30810"/>
                </a:lnTo>
                <a:lnTo>
                  <a:pt x="19390" y="30820"/>
                </a:lnTo>
                <a:lnTo>
                  <a:pt x="19380" y="30820"/>
                </a:lnTo>
                <a:lnTo>
                  <a:pt x="19380" y="30830"/>
                </a:lnTo>
                <a:lnTo>
                  <a:pt x="19380" y="30820"/>
                </a:lnTo>
                <a:lnTo>
                  <a:pt x="19380" y="30830"/>
                </a:lnTo>
                <a:lnTo>
                  <a:pt x="19370" y="30830"/>
                </a:lnTo>
                <a:lnTo>
                  <a:pt x="19370" y="30820"/>
                </a:lnTo>
                <a:lnTo>
                  <a:pt x="19360" y="30820"/>
                </a:lnTo>
                <a:lnTo>
                  <a:pt x="19360" y="30810"/>
                </a:lnTo>
                <a:lnTo>
                  <a:pt x="19360" y="30800"/>
                </a:lnTo>
                <a:lnTo>
                  <a:pt x="19360" y="30790"/>
                </a:lnTo>
                <a:lnTo>
                  <a:pt x="19360" y="30780"/>
                </a:lnTo>
                <a:lnTo>
                  <a:pt x="19350" y="30770"/>
                </a:lnTo>
                <a:lnTo>
                  <a:pt x="19360" y="30760"/>
                </a:lnTo>
                <a:lnTo>
                  <a:pt x="19370" y="30760"/>
                </a:lnTo>
                <a:close/>
                <a:moveTo>
                  <a:pt x="21440" y="30720"/>
                </a:moveTo>
                <a:lnTo>
                  <a:pt x="21450" y="30710"/>
                </a:lnTo>
                <a:lnTo>
                  <a:pt x="21460" y="30710"/>
                </a:lnTo>
                <a:lnTo>
                  <a:pt x="21460" y="30720"/>
                </a:lnTo>
                <a:lnTo>
                  <a:pt x="21470" y="30720"/>
                </a:lnTo>
                <a:lnTo>
                  <a:pt x="21470" y="30730"/>
                </a:lnTo>
                <a:lnTo>
                  <a:pt x="21480" y="30730"/>
                </a:lnTo>
                <a:lnTo>
                  <a:pt x="21470" y="30730"/>
                </a:lnTo>
                <a:lnTo>
                  <a:pt x="21460" y="30730"/>
                </a:lnTo>
                <a:lnTo>
                  <a:pt x="21450" y="30730"/>
                </a:lnTo>
                <a:lnTo>
                  <a:pt x="21440" y="30730"/>
                </a:lnTo>
                <a:lnTo>
                  <a:pt x="21430" y="30730"/>
                </a:lnTo>
                <a:lnTo>
                  <a:pt x="21420" y="30720"/>
                </a:lnTo>
                <a:lnTo>
                  <a:pt x="21410" y="30720"/>
                </a:lnTo>
                <a:lnTo>
                  <a:pt x="21410" y="30710"/>
                </a:lnTo>
                <a:lnTo>
                  <a:pt x="21420" y="30710"/>
                </a:lnTo>
                <a:lnTo>
                  <a:pt x="21430" y="30710"/>
                </a:lnTo>
                <a:lnTo>
                  <a:pt x="21430" y="30720"/>
                </a:lnTo>
                <a:lnTo>
                  <a:pt x="21440" y="30720"/>
                </a:lnTo>
                <a:close/>
                <a:moveTo>
                  <a:pt x="19380" y="30760"/>
                </a:moveTo>
                <a:lnTo>
                  <a:pt x="19370" y="30760"/>
                </a:lnTo>
                <a:lnTo>
                  <a:pt x="19370" y="30750"/>
                </a:lnTo>
                <a:lnTo>
                  <a:pt x="19370" y="30740"/>
                </a:lnTo>
                <a:lnTo>
                  <a:pt x="19380" y="30740"/>
                </a:lnTo>
                <a:lnTo>
                  <a:pt x="19380" y="30750"/>
                </a:lnTo>
                <a:lnTo>
                  <a:pt x="19380" y="30760"/>
                </a:lnTo>
                <a:close/>
                <a:moveTo>
                  <a:pt x="21610" y="30710"/>
                </a:moveTo>
                <a:lnTo>
                  <a:pt x="21620" y="30710"/>
                </a:lnTo>
                <a:lnTo>
                  <a:pt x="21630" y="30710"/>
                </a:lnTo>
                <a:lnTo>
                  <a:pt x="21640" y="30710"/>
                </a:lnTo>
                <a:lnTo>
                  <a:pt x="21650" y="30710"/>
                </a:lnTo>
                <a:lnTo>
                  <a:pt x="21660" y="30720"/>
                </a:lnTo>
                <a:lnTo>
                  <a:pt x="21670" y="30720"/>
                </a:lnTo>
                <a:lnTo>
                  <a:pt x="21670" y="30730"/>
                </a:lnTo>
                <a:lnTo>
                  <a:pt x="21670" y="30740"/>
                </a:lnTo>
                <a:lnTo>
                  <a:pt x="21680" y="30740"/>
                </a:lnTo>
                <a:lnTo>
                  <a:pt x="21670" y="30750"/>
                </a:lnTo>
                <a:lnTo>
                  <a:pt x="21670" y="30760"/>
                </a:lnTo>
                <a:lnTo>
                  <a:pt x="21670" y="30770"/>
                </a:lnTo>
                <a:lnTo>
                  <a:pt x="21670" y="30780"/>
                </a:lnTo>
                <a:lnTo>
                  <a:pt x="21670" y="30790"/>
                </a:lnTo>
                <a:lnTo>
                  <a:pt x="21660" y="30790"/>
                </a:lnTo>
                <a:lnTo>
                  <a:pt x="21650" y="30790"/>
                </a:lnTo>
                <a:lnTo>
                  <a:pt x="21650" y="30780"/>
                </a:lnTo>
                <a:lnTo>
                  <a:pt x="21650" y="30770"/>
                </a:lnTo>
                <a:lnTo>
                  <a:pt x="21650" y="30760"/>
                </a:lnTo>
                <a:lnTo>
                  <a:pt x="21640" y="30750"/>
                </a:lnTo>
                <a:lnTo>
                  <a:pt x="21630" y="30750"/>
                </a:lnTo>
                <a:lnTo>
                  <a:pt x="21630" y="30740"/>
                </a:lnTo>
                <a:lnTo>
                  <a:pt x="21630" y="30730"/>
                </a:lnTo>
                <a:lnTo>
                  <a:pt x="21640" y="30720"/>
                </a:lnTo>
                <a:lnTo>
                  <a:pt x="21630" y="30720"/>
                </a:lnTo>
                <a:lnTo>
                  <a:pt x="21620" y="30720"/>
                </a:lnTo>
                <a:lnTo>
                  <a:pt x="21610" y="30720"/>
                </a:lnTo>
                <a:lnTo>
                  <a:pt x="21610" y="30730"/>
                </a:lnTo>
                <a:lnTo>
                  <a:pt x="21610" y="30740"/>
                </a:lnTo>
                <a:lnTo>
                  <a:pt x="21610" y="30730"/>
                </a:lnTo>
                <a:lnTo>
                  <a:pt x="21600" y="30730"/>
                </a:lnTo>
                <a:lnTo>
                  <a:pt x="21590" y="30730"/>
                </a:lnTo>
                <a:lnTo>
                  <a:pt x="21580" y="30730"/>
                </a:lnTo>
                <a:lnTo>
                  <a:pt x="21570" y="30730"/>
                </a:lnTo>
                <a:lnTo>
                  <a:pt x="21560" y="30730"/>
                </a:lnTo>
                <a:lnTo>
                  <a:pt x="21550" y="30730"/>
                </a:lnTo>
                <a:lnTo>
                  <a:pt x="21540" y="30730"/>
                </a:lnTo>
                <a:lnTo>
                  <a:pt x="21540" y="30720"/>
                </a:lnTo>
                <a:lnTo>
                  <a:pt x="21530" y="30720"/>
                </a:lnTo>
                <a:lnTo>
                  <a:pt x="21530" y="30710"/>
                </a:lnTo>
                <a:lnTo>
                  <a:pt x="21520" y="30710"/>
                </a:lnTo>
                <a:lnTo>
                  <a:pt x="21510" y="30710"/>
                </a:lnTo>
                <a:lnTo>
                  <a:pt x="21510" y="30700"/>
                </a:lnTo>
                <a:lnTo>
                  <a:pt x="21520" y="30700"/>
                </a:lnTo>
                <a:lnTo>
                  <a:pt x="21530" y="30700"/>
                </a:lnTo>
                <a:lnTo>
                  <a:pt x="21540" y="30710"/>
                </a:lnTo>
                <a:lnTo>
                  <a:pt x="21550" y="30710"/>
                </a:lnTo>
                <a:lnTo>
                  <a:pt x="21560" y="30710"/>
                </a:lnTo>
                <a:lnTo>
                  <a:pt x="21570" y="30710"/>
                </a:lnTo>
                <a:lnTo>
                  <a:pt x="21580" y="30710"/>
                </a:lnTo>
                <a:lnTo>
                  <a:pt x="21590" y="30700"/>
                </a:lnTo>
                <a:lnTo>
                  <a:pt x="21600" y="30700"/>
                </a:lnTo>
                <a:lnTo>
                  <a:pt x="21600" y="30690"/>
                </a:lnTo>
                <a:lnTo>
                  <a:pt x="21600" y="30700"/>
                </a:lnTo>
                <a:lnTo>
                  <a:pt x="21610" y="30700"/>
                </a:lnTo>
                <a:lnTo>
                  <a:pt x="21610" y="30710"/>
                </a:lnTo>
                <a:close/>
                <a:moveTo>
                  <a:pt x="21440" y="30690"/>
                </a:moveTo>
                <a:lnTo>
                  <a:pt x="21440" y="30700"/>
                </a:lnTo>
                <a:lnTo>
                  <a:pt x="21430" y="30700"/>
                </a:lnTo>
                <a:lnTo>
                  <a:pt x="21430" y="30690"/>
                </a:lnTo>
                <a:lnTo>
                  <a:pt x="21440" y="30690"/>
                </a:lnTo>
                <a:close/>
                <a:moveTo>
                  <a:pt x="21400" y="30640"/>
                </a:moveTo>
                <a:lnTo>
                  <a:pt x="21400" y="30650"/>
                </a:lnTo>
                <a:lnTo>
                  <a:pt x="21390" y="30650"/>
                </a:lnTo>
                <a:lnTo>
                  <a:pt x="21390" y="30640"/>
                </a:lnTo>
                <a:lnTo>
                  <a:pt x="21400" y="30640"/>
                </a:lnTo>
                <a:close/>
                <a:moveTo>
                  <a:pt x="22230" y="30630"/>
                </a:moveTo>
                <a:lnTo>
                  <a:pt x="22220" y="30630"/>
                </a:lnTo>
                <a:lnTo>
                  <a:pt x="22220" y="30620"/>
                </a:lnTo>
                <a:lnTo>
                  <a:pt x="22230" y="30620"/>
                </a:lnTo>
                <a:lnTo>
                  <a:pt x="22230" y="30630"/>
                </a:lnTo>
                <a:close/>
                <a:moveTo>
                  <a:pt x="22890" y="30580"/>
                </a:moveTo>
                <a:lnTo>
                  <a:pt x="22890" y="30590"/>
                </a:lnTo>
                <a:lnTo>
                  <a:pt x="22900" y="30590"/>
                </a:lnTo>
                <a:lnTo>
                  <a:pt x="22910" y="30590"/>
                </a:lnTo>
                <a:lnTo>
                  <a:pt x="22910" y="30600"/>
                </a:lnTo>
                <a:lnTo>
                  <a:pt x="22920" y="30600"/>
                </a:lnTo>
                <a:lnTo>
                  <a:pt x="22930" y="30600"/>
                </a:lnTo>
                <a:lnTo>
                  <a:pt x="22940" y="30600"/>
                </a:lnTo>
                <a:lnTo>
                  <a:pt x="22940" y="30610"/>
                </a:lnTo>
                <a:lnTo>
                  <a:pt x="22950" y="30610"/>
                </a:lnTo>
                <a:lnTo>
                  <a:pt x="22950" y="30620"/>
                </a:lnTo>
                <a:lnTo>
                  <a:pt x="22950" y="30630"/>
                </a:lnTo>
                <a:lnTo>
                  <a:pt x="22960" y="30630"/>
                </a:lnTo>
                <a:lnTo>
                  <a:pt x="22960" y="30640"/>
                </a:lnTo>
                <a:lnTo>
                  <a:pt x="22970" y="30640"/>
                </a:lnTo>
                <a:lnTo>
                  <a:pt x="22970" y="30650"/>
                </a:lnTo>
                <a:lnTo>
                  <a:pt x="22980" y="30660"/>
                </a:lnTo>
                <a:lnTo>
                  <a:pt x="22980" y="30670"/>
                </a:lnTo>
                <a:lnTo>
                  <a:pt x="22990" y="30670"/>
                </a:lnTo>
                <a:lnTo>
                  <a:pt x="22990" y="30680"/>
                </a:lnTo>
                <a:lnTo>
                  <a:pt x="23000" y="30690"/>
                </a:lnTo>
                <a:lnTo>
                  <a:pt x="23010" y="30690"/>
                </a:lnTo>
                <a:lnTo>
                  <a:pt x="23010" y="30700"/>
                </a:lnTo>
                <a:lnTo>
                  <a:pt x="23020" y="30700"/>
                </a:lnTo>
                <a:lnTo>
                  <a:pt x="23020" y="30710"/>
                </a:lnTo>
                <a:lnTo>
                  <a:pt x="23030" y="30720"/>
                </a:lnTo>
                <a:lnTo>
                  <a:pt x="23030" y="30730"/>
                </a:lnTo>
                <a:lnTo>
                  <a:pt x="23030" y="30740"/>
                </a:lnTo>
                <a:lnTo>
                  <a:pt x="23030" y="30750"/>
                </a:lnTo>
                <a:lnTo>
                  <a:pt x="23040" y="30750"/>
                </a:lnTo>
                <a:lnTo>
                  <a:pt x="23040" y="30760"/>
                </a:lnTo>
                <a:lnTo>
                  <a:pt x="23040" y="30770"/>
                </a:lnTo>
                <a:lnTo>
                  <a:pt x="23040" y="30780"/>
                </a:lnTo>
                <a:lnTo>
                  <a:pt x="23050" y="30780"/>
                </a:lnTo>
                <a:lnTo>
                  <a:pt x="23050" y="30790"/>
                </a:lnTo>
                <a:lnTo>
                  <a:pt x="23050" y="30800"/>
                </a:lnTo>
                <a:lnTo>
                  <a:pt x="23050" y="30810"/>
                </a:lnTo>
                <a:lnTo>
                  <a:pt x="23050" y="30820"/>
                </a:lnTo>
                <a:lnTo>
                  <a:pt x="23050" y="30830"/>
                </a:lnTo>
                <a:lnTo>
                  <a:pt x="23050" y="30840"/>
                </a:lnTo>
                <a:lnTo>
                  <a:pt x="23060" y="30840"/>
                </a:lnTo>
                <a:lnTo>
                  <a:pt x="23050" y="30840"/>
                </a:lnTo>
                <a:lnTo>
                  <a:pt x="23050" y="30850"/>
                </a:lnTo>
                <a:lnTo>
                  <a:pt x="23050" y="30860"/>
                </a:lnTo>
                <a:lnTo>
                  <a:pt x="23050" y="30870"/>
                </a:lnTo>
                <a:lnTo>
                  <a:pt x="23060" y="30870"/>
                </a:lnTo>
                <a:lnTo>
                  <a:pt x="23050" y="30870"/>
                </a:lnTo>
                <a:lnTo>
                  <a:pt x="23050" y="30880"/>
                </a:lnTo>
                <a:lnTo>
                  <a:pt x="23040" y="30880"/>
                </a:lnTo>
                <a:lnTo>
                  <a:pt x="23030" y="30880"/>
                </a:lnTo>
                <a:lnTo>
                  <a:pt x="23030" y="30890"/>
                </a:lnTo>
                <a:lnTo>
                  <a:pt x="23040" y="30890"/>
                </a:lnTo>
                <a:lnTo>
                  <a:pt x="23040" y="30900"/>
                </a:lnTo>
                <a:lnTo>
                  <a:pt x="23040" y="30910"/>
                </a:lnTo>
                <a:lnTo>
                  <a:pt x="23040" y="30920"/>
                </a:lnTo>
                <a:lnTo>
                  <a:pt x="23030" y="30920"/>
                </a:lnTo>
                <a:lnTo>
                  <a:pt x="23030" y="30930"/>
                </a:lnTo>
                <a:lnTo>
                  <a:pt x="23020" y="30940"/>
                </a:lnTo>
                <a:lnTo>
                  <a:pt x="23020" y="30950"/>
                </a:lnTo>
                <a:lnTo>
                  <a:pt x="23010" y="30950"/>
                </a:lnTo>
                <a:lnTo>
                  <a:pt x="23010" y="30960"/>
                </a:lnTo>
                <a:lnTo>
                  <a:pt x="23010" y="30970"/>
                </a:lnTo>
                <a:lnTo>
                  <a:pt x="23000" y="30970"/>
                </a:lnTo>
                <a:lnTo>
                  <a:pt x="23000" y="30980"/>
                </a:lnTo>
                <a:lnTo>
                  <a:pt x="23000" y="30990"/>
                </a:lnTo>
                <a:lnTo>
                  <a:pt x="22990" y="30990"/>
                </a:lnTo>
                <a:lnTo>
                  <a:pt x="23000" y="30990"/>
                </a:lnTo>
                <a:lnTo>
                  <a:pt x="22990" y="30990"/>
                </a:lnTo>
                <a:lnTo>
                  <a:pt x="22990" y="31000"/>
                </a:lnTo>
                <a:lnTo>
                  <a:pt x="23000" y="31000"/>
                </a:lnTo>
                <a:lnTo>
                  <a:pt x="22990" y="31000"/>
                </a:lnTo>
                <a:lnTo>
                  <a:pt x="22990" y="31010"/>
                </a:lnTo>
                <a:lnTo>
                  <a:pt x="22990" y="31020"/>
                </a:lnTo>
                <a:lnTo>
                  <a:pt x="22980" y="31020"/>
                </a:lnTo>
                <a:lnTo>
                  <a:pt x="22980" y="31030"/>
                </a:lnTo>
                <a:lnTo>
                  <a:pt x="22980" y="31040"/>
                </a:lnTo>
                <a:lnTo>
                  <a:pt x="22970" y="31040"/>
                </a:lnTo>
                <a:lnTo>
                  <a:pt x="22960" y="31040"/>
                </a:lnTo>
                <a:lnTo>
                  <a:pt x="22960" y="31050"/>
                </a:lnTo>
                <a:lnTo>
                  <a:pt x="22950" y="31050"/>
                </a:lnTo>
                <a:lnTo>
                  <a:pt x="22950" y="31060"/>
                </a:lnTo>
                <a:lnTo>
                  <a:pt x="22940" y="31060"/>
                </a:lnTo>
                <a:lnTo>
                  <a:pt x="22940" y="31070"/>
                </a:lnTo>
                <a:lnTo>
                  <a:pt x="22930" y="31070"/>
                </a:lnTo>
                <a:lnTo>
                  <a:pt x="22930" y="31080"/>
                </a:lnTo>
                <a:lnTo>
                  <a:pt x="22930" y="31090"/>
                </a:lnTo>
                <a:lnTo>
                  <a:pt x="22930" y="31080"/>
                </a:lnTo>
                <a:lnTo>
                  <a:pt x="22930" y="31090"/>
                </a:lnTo>
                <a:lnTo>
                  <a:pt x="22940" y="31090"/>
                </a:lnTo>
                <a:lnTo>
                  <a:pt x="22930" y="31090"/>
                </a:lnTo>
                <a:lnTo>
                  <a:pt x="22930" y="31100"/>
                </a:lnTo>
                <a:lnTo>
                  <a:pt x="22930" y="31110"/>
                </a:lnTo>
                <a:lnTo>
                  <a:pt x="22930" y="31120"/>
                </a:lnTo>
                <a:lnTo>
                  <a:pt x="22930" y="31130"/>
                </a:lnTo>
                <a:lnTo>
                  <a:pt x="22930" y="31140"/>
                </a:lnTo>
                <a:lnTo>
                  <a:pt x="22930" y="31150"/>
                </a:lnTo>
                <a:lnTo>
                  <a:pt x="22920" y="31150"/>
                </a:lnTo>
                <a:lnTo>
                  <a:pt x="22920" y="31160"/>
                </a:lnTo>
                <a:lnTo>
                  <a:pt x="22920" y="31170"/>
                </a:lnTo>
                <a:lnTo>
                  <a:pt x="22920" y="31180"/>
                </a:lnTo>
                <a:lnTo>
                  <a:pt x="22910" y="31190"/>
                </a:lnTo>
                <a:lnTo>
                  <a:pt x="22900" y="31190"/>
                </a:lnTo>
                <a:lnTo>
                  <a:pt x="22900" y="31200"/>
                </a:lnTo>
                <a:lnTo>
                  <a:pt x="22900" y="31210"/>
                </a:lnTo>
                <a:lnTo>
                  <a:pt x="22900" y="31220"/>
                </a:lnTo>
                <a:lnTo>
                  <a:pt x="22890" y="31220"/>
                </a:lnTo>
                <a:lnTo>
                  <a:pt x="22890" y="31210"/>
                </a:lnTo>
                <a:lnTo>
                  <a:pt x="22890" y="31200"/>
                </a:lnTo>
                <a:lnTo>
                  <a:pt x="22890" y="31190"/>
                </a:lnTo>
                <a:lnTo>
                  <a:pt x="22900" y="31190"/>
                </a:lnTo>
                <a:lnTo>
                  <a:pt x="22890" y="31190"/>
                </a:lnTo>
                <a:lnTo>
                  <a:pt x="22900" y="31200"/>
                </a:lnTo>
                <a:lnTo>
                  <a:pt x="22890" y="31200"/>
                </a:lnTo>
                <a:lnTo>
                  <a:pt x="22900" y="31200"/>
                </a:lnTo>
                <a:lnTo>
                  <a:pt x="22900" y="31190"/>
                </a:lnTo>
                <a:lnTo>
                  <a:pt x="22910" y="31190"/>
                </a:lnTo>
                <a:lnTo>
                  <a:pt x="22910" y="31180"/>
                </a:lnTo>
                <a:lnTo>
                  <a:pt x="22910" y="31170"/>
                </a:lnTo>
                <a:lnTo>
                  <a:pt x="22910" y="31160"/>
                </a:lnTo>
                <a:lnTo>
                  <a:pt x="22900" y="31160"/>
                </a:lnTo>
                <a:lnTo>
                  <a:pt x="22900" y="31170"/>
                </a:lnTo>
                <a:lnTo>
                  <a:pt x="22890" y="31170"/>
                </a:lnTo>
                <a:lnTo>
                  <a:pt x="22890" y="31180"/>
                </a:lnTo>
                <a:lnTo>
                  <a:pt x="22900" y="31180"/>
                </a:lnTo>
                <a:lnTo>
                  <a:pt x="22900" y="31190"/>
                </a:lnTo>
                <a:lnTo>
                  <a:pt x="22890" y="31190"/>
                </a:lnTo>
                <a:lnTo>
                  <a:pt x="22890" y="31180"/>
                </a:lnTo>
                <a:lnTo>
                  <a:pt x="22880" y="31180"/>
                </a:lnTo>
                <a:lnTo>
                  <a:pt x="22870" y="31180"/>
                </a:lnTo>
                <a:lnTo>
                  <a:pt x="22870" y="31170"/>
                </a:lnTo>
                <a:lnTo>
                  <a:pt x="22860" y="31170"/>
                </a:lnTo>
                <a:lnTo>
                  <a:pt x="22860" y="31160"/>
                </a:lnTo>
                <a:lnTo>
                  <a:pt x="22870" y="31160"/>
                </a:lnTo>
                <a:lnTo>
                  <a:pt x="22860" y="31160"/>
                </a:lnTo>
                <a:lnTo>
                  <a:pt x="22860" y="31150"/>
                </a:lnTo>
                <a:lnTo>
                  <a:pt x="22870" y="31150"/>
                </a:lnTo>
                <a:lnTo>
                  <a:pt x="22860" y="31150"/>
                </a:lnTo>
                <a:lnTo>
                  <a:pt x="22860" y="31140"/>
                </a:lnTo>
                <a:lnTo>
                  <a:pt x="22860" y="31150"/>
                </a:lnTo>
                <a:lnTo>
                  <a:pt x="22850" y="31150"/>
                </a:lnTo>
                <a:lnTo>
                  <a:pt x="22840" y="31150"/>
                </a:lnTo>
                <a:lnTo>
                  <a:pt x="22840" y="31140"/>
                </a:lnTo>
                <a:lnTo>
                  <a:pt x="22830" y="31140"/>
                </a:lnTo>
                <a:lnTo>
                  <a:pt x="22820" y="31130"/>
                </a:lnTo>
                <a:lnTo>
                  <a:pt x="22820" y="31120"/>
                </a:lnTo>
                <a:lnTo>
                  <a:pt x="22820" y="31110"/>
                </a:lnTo>
                <a:lnTo>
                  <a:pt x="22820" y="31100"/>
                </a:lnTo>
                <a:lnTo>
                  <a:pt x="22810" y="31100"/>
                </a:lnTo>
                <a:lnTo>
                  <a:pt x="22810" y="31090"/>
                </a:lnTo>
                <a:lnTo>
                  <a:pt x="22820" y="31090"/>
                </a:lnTo>
                <a:lnTo>
                  <a:pt x="22810" y="31090"/>
                </a:lnTo>
                <a:lnTo>
                  <a:pt x="22810" y="31080"/>
                </a:lnTo>
                <a:lnTo>
                  <a:pt x="22810" y="31090"/>
                </a:lnTo>
                <a:lnTo>
                  <a:pt x="22800" y="31090"/>
                </a:lnTo>
                <a:lnTo>
                  <a:pt x="22800" y="31100"/>
                </a:lnTo>
                <a:lnTo>
                  <a:pt x="22790" y="31100"/>
                </a:lnTo>
                <a:lnTo>
                  <a:pt x="22790" y="31110"/>
                </a:lnTo>
                <a:lnTo>
                  <a:pt x="22780" y="31110"/>
                </a:lnTo>
                <a:lnTo>
                  <a:pt x="22780" y="31100"/>
                </a:lnTo>
                <a:lnTo>
                  <a:pt x="22780" y="31090"/>
                </a:lnTo>
                <a:lnTo>
                  <a:pt x="22780" y="31080"/>
                </a:lnTo>
                <a:lnTo>
                  <a:pt x="22780" y="31070"/>
                </a:lnTo>
                <a:lnTo>
                  <a:pt x="22790" y="31070"/>
                </a:lnTo>
                <a:lnTo>
                  <a:pt x="22800" y="31070"/>
                </a:lnTo>
                <a:lnTo>
                  <a:pt x="22800" y="31060"/>
                </a:lnTo>
                <a:lnTo>
                  <a:pt x="22810" y="31060"/>
                </a:lnTo>
                <a:lnTo>
                  <a:pt x="22810" y="31070"/>
                </a:lnTo>
                <a:lnTo>
                  <a:pt x="22810" y="31060"/>
                </a:lnTo>
                <a:lnTo>
                  <a:pt x="22820" y="31060"/>
                </a:lnTo>
                <a:lnTo>
                  <a:pt x="22820" y="31050"/>
                </a:lnTo>
                <a:lnTo>
                  <a:pt x="22830" y="31050"/>
                </a:lnTo>
                <a:lnTo>
                  <a:pt x="22840" y="31050"/>
                </a:lnTo>
                <a:lnTo>
                  <a:pt x="22840" y="31040"/>
                </a:lnTo>
                <a:lnTo>
                  <a:pt x="22840" y="31030"/>
                </a:lnTo>
                <a:lnTo>
                  <a:pt x="22840" y="31020"/>
                </a:lnTo>
                <a:lnTo>
                  <a:pt x="22850" y="31020"/>
                </a:lnTo>
                <a:lnTo>
                  <a:pt x="22860" y="31020"/>
                </a:lnTo>
                <a:lnTo>
                  <a:pt x="22860" y="31010"/>
                </a:lnTo>
                <a:lnTo>
                  <a:pt x="22870" y="31010"/>
                </a:lnTo>
                <a:lnTo>
                  <a:pt x="22880" y="31010"/>
                </a:lnTo>
                <a:lnTo>
                  <a:pt x="22880" y="31000"/>
                </a:lnTo>
                <a:lnTo>
                  <a:pt x="22880" y="30990"/>
                </a:lnTo>
                <a:lnTo>
                  <a:pt x="22880" y="30980"/>
                </a:lnTo>
                <a:lnTo>
                  <a:pt x="22870" y="30970"/>
                </a:lnTo>
                <a:lnTo>
                  <a:pt x="22860" y="30970"/>
                </a:lnTo>
                <a:lnTo>
                  <a:pt x="22860" y="30960"/>
                </a:lnTo>
                <a:lnTo>
                  <a:pt x="22850" y="30960"/>
                </a:lnTo>
                <a:lnTo>
                  <a:pt x="22850" y="30950"/>
                </a:lnTo>
                <a:lnTo>
                  <a:pt x="22860" y="30950"/>
                </a:lnTo>
                <a:lnTo>
                  <a:pt x="22850" y="30950"/>
                </a:lnTo>
                <a:lnTo>
                  <a:pt x="22860" y="30950"/>
                </a:lnTo>
                <a:lnTo>
                  <a:pt x="22860" y="30960"/>
                </a:lnTo>
                <a:lnTo>
                  <a:pt x="22870" y="30960"/>
                </a:lnTo>
                <a:lnTo>
                  <a:pt x="22880" y="30960"/>
                </a:lnTo>
                <a:lnTo>
                  <a:pt x="22880" y="30950"/>
                </a:lnTo>
                <a:lnTo>
                  <a:pt x="22890" y="30950"/>
                </a:lnTo>
                <a:lnTo>
                  <a:pt x="22890" y="30940"/>
                </a:lnTo>
                <a:lnTo>
                  <a:pt x="22890" y="30950"/>
                </a:lnTo>
                <a:lnTo>
                  <a:pt x="22890" y="30940"/>
                </a:lnTo>
                <a:lnTo>
                  <a:pt x="22900" y="30940"/>
                </a:lnTo>
                <a:lnTo>
                  <a:pt x="22900" y="30930"/>
                </a:lnTo>
                <a:lnTo>
                  <a:pt x="22900" y="30920"/>
                </a:lnTo>
                <a:lnTo>
                  <a:pt x="22890" y="30920"/>
                </a:lnTo>
                <a:lnTo>
                  <a:pt x="22890" y="30910"/>
                </a:lnTo>
                <a:lnTo>
                  <a:pt x="22880" y="30910"/>
                </a:lnTo>
                <a:lnTo>
                  <a:pt x="22880" y="30920"/>
                </a:lnTo>
                <a:lnTo>
                  <a:pt x="22880" y="30910"/>
                </a:lnTo>
                <a:lnTo>
                  <a:pt x="22870" y="30910"/>
                </a:lnTo>
                <a:lnTo>
                  <a:pt x="22870" y="30900"/>
                </a:lnTo>
                <a:lnTo>
                  <a:pt x="22880" y="30900"/>
                </a:lnTo>
                <a:lnTo>
                  <a:pt x="22890" y="30900"/>
                </a:lnTo>
                <a:lnTo>
                  <a:pt x="22900" y="30900"/>
                </a:lnTo>
                <a:lnTo>
                  <a:pt x="22900" y="30910"/>
                </a:lnTo>
                <a:lnTo>
                  <a:pt x="22900" y="30900"/>
                </a:lnTo>
                <a:lnTo>
                  <a:pt x="22910" y="30900"/>
                </a:lnTo>
                <a:lnTo>
                  <a:pt x="22910" y="30910"/>
                </a:lnTo>
                <a:lnTo>
                  <a:pt x="22910" y="30920"/>
                </a:lnTo>
                <a:lnTo>
                  <a:pt x="22920" y="30920"/>
                </a:lnTo>
                <a:lnTo>
                  <a:pt x="22920" y="30930"/>
                </a:lnTo>
                <a:lnTo>
                  <a:pt x="22930" y="30930"/>
                </a:lnTo>
                <a:lnTo>
                  <a:pt x="22940" y="30930"/>
                </a:lnTo>
                <a:lnTo>
                  <a:pt x="22930" y="30940"/>
                </a:lnTo>
                <a:lnTo>
                  <a:pt x="22930" y="30950"/>
                </a:lnTo>
                <a:lnTo>
                  <a:pt x="22940" y="30950"/>
                </a:lnTo>
                <a:lnTo>
                  <a:pt x="22950" y="30950"/>
                </a:lnTo>
                <a:lnTo>
                  <a:pt x="22940" y="30950"/>
                </a:lnTo>
                <a:lnTo>
                  <a:pt x="22950" y="30950"/>
                </a:lnTo>
                <a:lnTo>
                  <a:pt x="22950" y="30940"/>
                </a:lnTo>
                <a:lnTo>
                  <a:pt x="22950" y="30950"/>
                </a:lnTo>
                <a:lnTo>
                  <a:pt x="22950" y="30940"/>
                </a:lnTo>
                <a:lnTo>
                  <a:pt x="22950" y="30930"/>
                </a:lnTo>
                <a:lnTo>
                  <a:pt x="22960" y="30920"/>
                </a:lnTo>
                <a:lnTo>
                  <a:pt x="22960" y="30930"/>
                </a:lnTo>
                <a:lnTo>
                  <a:pt x="22960" y="30920"/>
                </a:lnTo>
                <a:lnTo>
                  <a:pt x="22970" y="30920"/>
                </a:lnTo>
                <a:lnTo>
                  <a:pt x="22970" y="30910"/>
                </a:lnTo>
                <a:lnTo>
                  <a:pt x="22970" y="30900"/>
                </a:lnTo>
                <a:lnTo>
                  <a:pt x="22970" y="30910"/>
                </a:lnTo>
                <a:lnTo>
                  <a:pt x="22960" y="30910"/>
                </a:lnTo>
                <a:lnTo>
                  <a:pt x="22960" y="30900"/>
                </a:lnTo>
                <a:lnTo>
                  <a:pt x="22970" y="30900"/>
                </a:lnTo>
                <a:lnTo>
                  <a:pt x="22960" y="30900"/>
                </a:lnTo>
                <a:lnTo>
                  <a:pt x="22960" y="30910"/>
                </a:lnTo>
                <a:lnTo>
                  <a:pt x="22950" y="30910"/>
                </a:lnTo>
                <a:lnTo>
                  <a:pt x="22950" y="30900"/>
                </a:lnTo>
                <a:lnTo>
                  <a:pt x="22950" y="30890"/>
                </a:lnTo>
                <a:lnTo>
                  <a:pt x="22950" y="30880"/>
                </a:lnTo>
                <a:lnTo>
                  <a:pt x="22950" y="30870"/>
                </a:lnTo>
                <a:lnTo>
                  <a:pt x="22960" y="30870"/>
                </a:lnTo>
                <a:lnTo>
                  <a:pt x="22960" y="30860"/>
                </a:lnTo>
                <a:lnTo>
                  <a:pt x="22950" y="30860"/>
                </a:lnTo>
                <a:lnTo>
                  <a:pt x="22950" y="30850"/>
                </a:lnTo>
                <a:lnTo>
                  <a:pt x="22960" y="30850"/>
                </a:lnTo>
                <a:lnTo>
                  <a:pt x="22960" y="30840"/>
                </a:lnTo>
                <a:lnTo>
                  <a:pt x="22960" y="30830"/>
                </a:lnTo>
                <a:lnTo>
                  <a:pt x="22950" y="30820"/>
                </a:lnTo>
                <a:lnTo>
                  <a:pt x="22950" y="30810"/>
                </a:lnTo>
                <a:lnTo>
                  <a:pt x="22950" y="30800"/>
                </a:lnTo>
                <a:lnTo>
                  <a:pt x="22940" y="30800"/>
                </a:lnTo>
                <a:lnTo>
                  <a:pt x="22940" y="30790"/>
                </a:lnTo>
                <a:lnTo>
                  <a:pt x="22930" y="30790"/>
                </a:lnTo>
                <a:lnTo>
                  <a:pt x="22930" y="30800"/>
                </a:lnTo>
                <a:lnTo>
                  <a:pt x="22920" y="30790"/>
                </a:lnTo>
                <a:lnTo>
                  <a:pt x="22920" y="30780"/>
                </a:lnTo>
                <a:lnTo>
                  <a:pt x="22910" y="30780"/>
                </a:lnTo>
                <a:lnTo>
                  <a:pt x="22910" y="30770"/>
                </a:lnTo>
                <a:lnTo>
                  <a:pt x="22900" y="30770"/>
                </a:lnTo>
                <a:lnTo>
                  <a:pt x="22890" y="30770"/>
                </a:lnTo>
                <a:lnTo>
                  <a:pt x="22880" y="30770"/>
                </a:lnTo>
                <a:lnTo>
                  <a:pt x="22870" y="30770"/>
                </a:lnTo>
                <a:lnTo>
                  <a:pt x="22860" y="30770"/>
                </a:lnTo>
                <a:lnTo>
                  <a:pt x="22860" y="30760"/>
                </a:lnTo>
                <a:lnTo>
                  <a:pt x="22860" y="30770"/>
                </a:lnTo>
                <a:lnTo>
                  <a:pt x="22860" y="30760"/>
                </a:lnTo>
                <a:lnTo>
                  <a:pt x="22850" y="30760"/>
                </a:lnTo>
                <a:lnTo>
                  <a:pt x="22850" y="30750"/>
                </a:lnTo>
                <a:lnTo>
                  <a:pt x="22850" y="30740"/>
                </a:lnTo>
                <a:lnTo>
                  <a:pt x="22850" y="30730"/>
                </a:lnTo>
                <a:lnTo>
                  <a:pt x="22860" y="30730"/>
                </a:lnTo>
                <a:lnTo>
                  <a:pt x="22860" y="30720"/>
                </a:lnTo>
                <a:lnTo>
                  <a:pt x="22850" y="30720"/>
                </a:lnTo>
                <a:lnTo>
                  <a:pt x="22860" y="30720"/>
                </a:lnTo>
                <a:lnTo>
                  <a:pt x="22860" y="30710"/>
                </a:lnTo>
                <a:lnTo>
                  <a:pt x="22850" y="30710"/>
                </a:lnTo>
                <a:lnTo>
                  <a:pt x="22850" y="30700"/>
                </a:lnTo>
                <a:lnTo>
                  <a:pt x="22850" y="30690"/>
                </a:lnTo>
                <a:lnTo>
                  <a:pt x="22850" y="30680"/>
                </a:lnTo>
                <a:lnTo>
                  <a:pt x="22840" y="30680"/>
                </a:lnTo>
                <a:lnTo>
                  <a:pt x="22840" y="30670"/>
                </a:lnTo>
                <a:lnTo>
                  <a:pt x="22840" y="30680"/>
                </a:lnTo>
                <a:lnTo>
                  <a:pt x="22840" y="30670"/>
                </a:lnTo>
                <a:lnTo>
                  <a:pt x="22840" y="30660"/>
                </a:lnTo>
                <a:lnTo>
                  <a:pt x="22830" y="30660"/>
                </a:lnTo>
                <a:lnTo>
                  <a:pt x="22830" y="30650"/>
                </a:lnTo>
                <a:lnTo>
                  <a:pt x="22840" y="30650"/>
                </a:lnTo>
                <a:lnTo>
                  <a:pt x="22830" y="30650"/>
                </a:lnTo>
                <a:lnTo>
                  <a:pt x="22820" y="30650"/>
                </a:lnTo>
                <a:lnTo>
                  <a:pt x="22820" y="30640"/>
                </a:lnTo>
                <a:lnTo>
                  <a:pt x="22830" y="30640"/>
                </a:lnTo>
                <a:lnTo>
                  <a:pt x="22820" y="30640"/>
                </a:lnTo>
                <a:lnTo>
                  <a:pt x="22820" y="30630"/>
                </a:lnTo>
                <a:lnTo>
                  <a:pt x="22820" y="30620"/>
                </a:lnTo>
                <a:lnTo>
                  <a:pt x="22820" y="30610"/>
                </a:lnTo>
                <a:lnTo>
                  <a:pt x="22810" y="30610"/>
                </a:lnTo>
                <a:lnTo>
                  <a:pt x="22800" y="30610"/>
                </a:lnTo>
                <a:lnTo>
                  <a:pt x="22800" y="30600"/>
                </a:lnTo>
                <a:lnTo>
                  <a:pt x="22810" y="30600"/>
                </a:lnTo>
                <a:lnTo>
                  <a:pt x="22800" y="30600"/>
                </a:lnTo>
                <a:lnTo>
                  <a:pt x="22810" y="30600"/>
                </a:lnTo>
                <a:lnTo>
                  <a:pt x="22820" y="30600"/>
                </a:lnTo>
                <a:lnTo>
                  <a:pt x="22830" y="30600"/>
                </a:lnTo>
                <a:lnTo>
                  <a:pt x="22830" y="30590"/>
                </a:lnTo>
                <a:lnTo>
                  <a:pt x="22840" y="30590"/>
                </a:lnTo>
                <a:lnTo>
                  <a:pt x="22850" y="30590"/>
                </a:lnTo>
                <a:lnTo>
                  <a:pt x="22860" y="30590"/>
                </a:lnTo>
                <a:lnTo>
                  <a:pt x="22870" y="30590"/>
                </a:lnTo>
                <a:lnTo>
                  <a:pt x="22870" y="30580"/>
                </a:lnTo>
                <a:lnTo>
                  <a:pt x="22880" y="30580"/>
                </a:lnTo>
                <a:lnTo>
                  <a:pt x="22890" y="30580"/>
                </a:lnTo>
                <a:close/>
                <a:moveTo>
                  <a:pt x="19980" y="30630"/>
                </a:moveTo>
                <a:lnTo>
                  <a:pt x="19970" y="30630"/>
                </a:lnTo>
                <a:lnTo>
                  <a:pt x="19970" y="30620"/>
                </a:lnTo>
                <a:lnTo>
                  <a:pt x="19980" y="30620"/>
                </a:lnTo>
                <a:lnTo>
                  <a:pt x="19980" y="30630"/>
                </a:lnTo>
                <a:close/>
                <a:moveTo>
                  <a:pt x="21610" y="30620"/>
                </a:moveTo>
                <a:lnTo>
                  <a:pt x="21610" y="30610"/>
                </a:lnTo>
                <a:lnTo>
                  <a:pt x="21610" y="30600"/>
                </a:lnTo>
                <a:lnTo>
                  <a:pt x="21620" y="30600"/>
                </a:lnTo>
                <a:lnTo>
                  <a:pt x="21620" y="30590"/>
                </a:lnTo>
                <a:lnTo>
                  <a:pt x="21620" y="30600"/>
                </a:lnTo>
                <a:lnTo>
                  <a:pt x="21620" y="30610"/>
                </a:lnTo>
                <a:lnTo>
                  <a:pt x="21610" y="30610"/>
                </a:lnTo>
                <a:lnTo>
                  <a:pt x="21610" y="30620"/>
                </a:lnTo>
                <a:close/>
                <a:moveTo>
                  <a:pt x="21580" y="30580"/>
                </a:moveTo>
                <a:lnTo>
                  <a:pt x="21590" y="30580"/>
                </a:lnTo>
                <a:lnTo>
                  <a:pt x="21580" y="30590"/>
                </a:lnTo>
                <a:lnTo>
                  <a:pt x="21570" y="30590"/>
                </a:lnTo>
                <a:lnTo>
                  <a:pt x="21570" y="30580"/>
                </a:lnTo>
                <a:lnTo>
                  <a:pt x="21580" y="30580"/>
                </a:lnTo>
                <a:close/>
                <a:moveTo>
                  <a:pt x="21570" y="30580"/>
                </a:moveTo>
                <a:lnTo>
                  <a:pt x="21570" y="30570"/>
                </a:lnTo>
                <a:lnTo>
                  <a:pt x="21580" y="30570"/>
                </a:lnTo>
                <a:lnTo>
                  <a:pt x="21580" y="30580"/>
                </a:lnTo>
                <a:lnTo>
                  <a:pt x="21570" y="30580"/>
                </a:lnTo>
                <a:close/>
                <a:moveTo>
                  <a:pt x="21490" y="30550"/>
                </a:moveTo>
                <a:lnTo>
                  <a:pt x="21480" y="30550"/>
                </a:lnTo>
                <a:lnTo>
                  <a:pt x="21480" y="30540"/>
                </a:lnTo>
                <a:lnTo>
                  <a:pt x="21490" y="30540"/>
                </a:lnTo>
                <a:lnTo>
                  <a:pt x="21500" y="30550"/>
                </a:lnTo>
                <a:lnTo>
                  <a:pt x="21490" y="30550"/>
                </a:lnTo>
                <a:close/>
                <a:moveTo>
                  <a:pt x="20100" y="30580"/>
                </a:moveTo>
                <a:lnTo>
                  <a:pt x="20090" y="30580"/>
                </a:lnTo>
                <a:lnTo>
                  <a:pt x="20090" y="30570"/>
                </a:lnTo>
                <a:lnTo>
                  <a:pt x="20080" y="30570"/>
                </a:lnTo>
                <a:lnTo>
                  <a:pt x="20080" y="30560"/>
                </a:lnTo>
                <a:lnTo>
                  <a:pt x="20090" y="30550"/>
                </a:lnTo>
                <a:lnTo>
                  <a:pt x="20090" y="30540"/>
                </a:lnTo>
                <a:lnTo>
                  <a:pt x="20100" y="30540"/>
                </a:lnTo>
                <a:lnTo>
                  <a:pt x="20110" y="30550"/>
                </a:lnTo>
                <a:lnTo>
                  <a:pt x="20120" y="30550"/>
                </a:lnTo>
                <a:lnTo>
                  <a:pt x="20120" y="30560"/>
                </a:lnTo>
                <a:lnTo>
                  <a:pt x="20120" y="30570"/>
                </a:lnTo>
                <a:lnTo>
                  <a:pt x="20110" y="30570"/>
                </a:lnTo>
                <a:lnTo>
                  <a:pt x="20110" y="30580"/>
                </a:lnTo>
                <a:lnTo>
                  <a:pt x="20100" y="30580"/>
                </a:lnTo>
                <a:close/>
                <a:moveTo>
                  <a:pt x="20900" y="30430"/>
                </a:moveTo>
                <a:lnTo>
                  <a:pt x="20900" y="30420"/>
                </a:lnTo>
                <a:lnTo>
                  <a:pt x="20910" y="30420"/>
                </a:lnTo>
                <a:lnTo>
                  <a:pt x="20910" y="30410"/>
                </a:lnTo>
                <a:lnTo>
                  <a:pt x="20920" y="30410"/>
                </a:lnTo>
                <a:lnTo>
                  <a:pt x="20920" y="30420"/>
                </a:lnTo>
                <a:lnTo>
                  <a:pt x="20910" y="30430"/>
                </a:lnTo>
                <a:lnTo>
                  <a:pt x="20900" y="30430"/>
                </a:lnTo>
                <a:close/>
                <a:moveTo>
                  <a:pt x="20890" y="30410"/>
                </a:moveTo>
                <a:lnTo>
                  <a:pt x="20900" y="30410"/>
                </a:lnTo>
                <a:lnTo>
                  <a:pt x="20900" y="30420"/>
                </a:lnTo>
                <a:lnTo>
                  <a:pt x="20900" y="30430"/>
                </a:lnTo>
                <a:lnTo>
                  <a:pt x="20890" y="30420"/>
                </a:lnTo>
                <a:lnTo>
                  <a:pt x="20880" y="30420"/>
                </a:lnTo>
                <a:lnTo>
                  <a:pt x="20880" y="30410"/>
                </a:lnTo>
                <a:lnTo>
                  <a:pt x="20890" y="30410"/>
                </a:lnTo>
                <a:close/>
                <a:moveTo>
                  <a:pt x="23670" y="30290"/>
                </a:moveTo>
                <a:lnTo>
                  <a:pt x="23670" y="30300"/>
                </a:lnTo>
                <a:lnTo>
                  <a:pt x="23670" y="30310"/>
                </a:lnTo>
                <a:lnTo>
                  <a:pt x="23680" y="30310"/>
                </a:lnTo>
                <a:lnTo>
                  <a:pt x="23690" y="30310"/>
                </a:lnTo>
                <a:lnTo>
                  <a:pt x="23700" y="30310"/>
                </a:lnTo>
                <a:lnTo>
                  <a:pt x="23710" y="30310"/>
                </a:lnTo>
                <a:lnTo>
                  <a:pt x="23710" y="30320"/>
                </a:lnTo>
                <a:lnTo>
                  <a:pt x="23720" y="30320"/>
                </a:lnTo>
                <a:lnTo>
                  <a:pt x="23730" y="30320"/>
                </a:lnTo>
                <a:lnTo>
                  <a:pt x="23740" y="30320"/>
                </a:lnTo>
                <a:lnTo>
                  <a:pt x="23750" y="30320"/>
                </a:lnTo>
                <a:lnTo>
                  <a:pt x="23740" y="30320"/>
                </a:lnTo>
                <a:lnTo>
                  <a:pt x="23740" y="30330"/>
                </a:lnTo>
                <a:lnTo>
                  <a:pt x="23740" y="30340"/>
                </a:lnTo>
                <a:lnTo>
                  <a:pt x="23750" y="30340"/>
                </a:lnTo>
                <a:lnTo>
                  <a:pt x="23750" y="30350"/>
                </a:lnTo>
                <a:lnTo>
                  <a:pt x="23750" y="30360"/>
                </a:lnTo>
                <a:lnTo>
                  <a:pt x="23750" y="30370"/>
                </a:lnTo>
                <a:lnTo>
                  <a:pt x="23750" y="30360"/>
                </a:lnTo>
                <a:lnTo>
                  <a:pt x="23740" y="30360"/>
                </a:lnTo>
                <a:lnTo>
                  <a:pt x="23740" y="30370"/>
                </a:lnTo>
                <a:lnTo>
                  <a:pt x="23750" y="30370"/>
                </a:lnTo>
                <a:lnTo>
                  <a:pt x="23740" y="30380"/>
                </a:lnTo>
                <a:lnTo>
                  <a:pt x="23750" y="30380"/>
                </a:lnTo>
                <a:lnTo>
                  <a:pt x="23750" y="30390"/>
                </a:lnTo>
                <a:lnTo>
                  <a:pt x="23750" y="30400"/>
                </a:lnTo>
                <a:lnTo>
                  <a:pt x="23760" y="30400"/>
                </a:lnTo>
                <a:lnTo>
                  <a:pt x="23760" y="30410"/>
                </a:lnTo>
                <a:lnTo>
                  <a:pt x="23760" y="30400"/>
                </a:lnTo>
                <a:lnTo>
                  <a:pt x="23760" y="30410"/>
                </a:lnTo>
                <a:lnTo>
                  <a:pt x="23760" y="30420"/>
                </a:lnTo>
                <a:lnTo>
                  <a:pt x="23770" y="30420"/>
                </a:lnTo>
                <a:lnTo>
                  <a:pt x="23780" y="30420"/>
                </a:lnTo>
                <a:lnTo>
                  <a:pt x="23790" y="30420"/>
                </a:lnTo>
                <a:lnTo>
                  <a:pt x="23790" y="30410"/>
                </a:lnTo>
                <a:lnTo>
                  <a:pt x="23790" y="30420"/>
                </a:lnTo>
                <a:lnTo>
                  <a:pt x="23780" y="30420"/>
                </a:lnTo>
                <a:lnTo>
                  <a:pt x="23780" y="30430"/>
                </a:lnTo>
                <a:lnTo>
                  <a:pt x="23780" y="30440"/>
                </a:lnTo>
                <a:lnTo>
                  <a:pt x="23780" y="30450"/>
                </a:lnTo>
                <a:lnTo>
                  <a:pt x="23790" y="30450"/>
                </a:lnTo>
                <a:lnTo>
                  <a:pt x="23800" y="30450"/>
                </a:lnTo>
                <a:lnTo>
                  <a:pt x="23810" y="30450"/>
                </a:lnTo>
                <a:lnTo>
                  <a:pt x="23820" y="30450"/>
                </a:lnTo>
                <a:lnTo>
                  <a:pt x="23830" y="30450"/>
                </a:lnTo>
                <a:lnTo>
                  <a:pt x="23830" y="30460"/>
                </a:lnTo>
                <a:lnTo>
                  <a:pt x="23840" y="30460"/>
                </a:lnTo>
                <a:lnTo>
                  <a:pt x="23840" y="30470"/>
                </a:lnTo>
                <a:lnTo>
                  <a:pt x="23850" y="30470"/>
                </a:lnTo>
                <a:lnTo>
                  <a:pt x="23860" y="30470"/>
                </a:lnTo>
                <a:lnTo>
                  <a:pt x="23870" y="30470"/>
                </a:lnTo>
                <a:lnTo>
                  <a:pt x="23880" y="30470"/>
                </a:lnTo>
                <a:lnTo>
                  <a:pt x="23890" y="30470"/>
                </a:lnTo>
                <a:lnTo>
                  <a:pt x="23900" y="30470"/>
                </a:lnTo>
                <a:lnTo>
                  <a:pt x="23910" y="30470"/>
                </a:lnTo>
                <a:lnTo>
                  <a:pt x="23910" y="30460"/>
                </a:lnTo>
                <a:lnTo>
                  <a:pt x="23910" y="30470"/>
                </a:lnTo>
                <a:lnTo>
                  <a:pt x="23920" y="30470"/>
                </a:lnTo>
                <a:lnTo>
                  <a:pt x="23930" y="30470"/>
                </a:lnTo>
                <a:lnTo>
                  <a:pt x="23940" y="30470"/>
                </a:lnTo>
                <a:lnTo>
                  <a:pt x="23940" y="30460"/>
                </a:lnTo>
                <a:lnTo>
                  <a:pt x="23940" y="30450"/>
                </a:lnTo>
                <a:lnTo>
                  <a:pt x="23940" y="30460"/>
                </a:lnTo>
                <a:lnTo>
                  <a:pt x="23950" y="30460"/>
                </a:lnTo>
                <a:lnTo>
                  <a:pt x="23950" y="30450"/>
                </a:lnTo>
                <a:lnTo>
                  <a:pt x="23960" y="30450"/>
                </a:lnTo>
                <a:lnTo>
                  <a:pt x="23960" y="30460"/>
                </a:lnTo>
                <a:lnTo>
                  <a:pt x="23960" y="30470"/>
                </a:lnTo>
                <a:lnTo>
                  <a:pt x="23960" y="30480"/>
                </a:lnTo>
                <a:lnTo>
                  <a:pt x="23960" y="30470"/>
                </a:lnTo>
                <a:lnTo>
                  <a:pt x="23970" y="30470"/>
                </a:lnTo>
                <a:lnTo>
                  <a:pt x="23960" y="30480"/>
                </a:lnTo>
                <a:lnTo>
                  <a:pt x="23960" y="30490"/>
                </a:lnTo>
                <a:lnTo>
                  <a:pt x="23960" y="30500"/>
                </a:lnTo>
                <a:lnTo>
                  <a:pt x="23960" y="30510"/>
                </a:lnTo>
                <a:lnTo>
                  <a:pt x="23970" y="30510"/>
                </a:lnTo>
                <a:lnTo>
                  <a:pt x="23970" y="30520"/>
                </a:lnTo>
                <a:lnTo>
                  <a:pt x="23970" y="30530"/>
                </a:lnTo>
                <a:lnTo>
                  <a:pt x="23970" y="30540"/>
                </a:lnTo>
                <a:lnTo>
                  <a:pt x="23970" y="30550"/>
                </a:lnTo>
                <a:lnTo>
                  <a:pt x="23960" y="30550"/>
                </a:lnTo>
                <a:lnTo>
                  <a:pt x="23960" y="30560"/>
                </a:lnTo>
                <a:lnTo>
                  <a:pt x="23960" y="30570"/>
                </a:lnTo>
                <a:lnTo>
                  <a:pt x="23960" y="30580"/>
                </a:lnTo>
                <a:lnTo>
                  <a:pt x="23950" y="30580"/>
                </a:lnTo>
                <a:lnTo>
                  <a:pt x="23950" y="30590"/>
                </a:lnTo>
                <a:lnTo>
                  <a:pt x="23960" y="30590"/>
                </a:lnTo>
                <a:lnTo>
                  <a:pt x="23960" y="30600"/>
                </a:lnTo>
                <a:lnTo>
                  <a:pt x="23970" y="30600"/>
                </a:lnTo>
                <a:lnTo>
                  <a:pt x="23960" y="30600"/>
                </a:lnTo>
                <a:lnTo>
                  <a:pt x="23970" y="30600"/>
                </a:lnTo>
                <a:lnTo>
                  <a:pt x="23970" y="30610"/>
                </a:lnTo>
                <a:lnTo>
                  <a:pt x="23960" y="30610"/>
                </a:lnTo>
                <a:lnTo>
                  <a:pt x="23960" y="30600"/>
                </a:lnTo>
                <a:lnTo>
                  <a:pt x="23950" y="30600"/>
                </a:lnTo>
                <a:lnTo>
                  <a:pt x="23950" y="30590"/>
                </a:lnTo>
                <a:lnTo>
                  <a:pt x="23940" y="30590"/>
                </a:lnTo>
                <a:lnTo>
                  <a:pt x="23940" y="30580"/>
                </a:lnTo>
                <a:lnTo>
                  <a:pt x="23930" y="30570"/>
                </a:lnTo>
                <a:lnTo>
                  <a:pt x="23920" y="30570"/>
                </a:lnTo>
                <a:lnTo>
                  <a:pt x="23900" y="30580"/>
                </a:lnTo>
                <a:lnTo>
                  <a:pt x="23890" y="30580"/>
                </a:lnTo>
                <a:lnTo>
                  <a:pt x="23890" y="30590"/>
                </a:lnTo>
                <a:lnTo>
                  <a:pt x="23890" y="30600"/>
                </a:lnTo>
                <a:lnTo>
                  <a:pt x="23880" y="30600"/>
                </a:lnTo>
                <a:lnTo>
                  <a:pt x="23880" y="30610"/>
                </a:lnTo>
                <a:lnTo>
                  <a:pt x="23870" y="30610"/>
                </a:lnTo>
                <a:lnTo>
                  <a:pt x="23870" y="30620"/>
                </a:lnTo>
                <a:lnTo>
                  <a:pt x="23870" y="30630"/>
                </a:lnTo>
                <a:lnTo>
                  <a:pt x="23860" y="30630"/>
                </a:lnTo>
                <a:lnTo>
                  <a:pt x="23850" y="30640"/>
                </a:lnTo>
                <a:lnTo>
                  <a:pt x="23840" y="30640"/>
                </a:lnTo>
                <a:lnTo>
                  <a:pt x="23830" y="30640"/>
                </a:lnTo>
                <a:lnTo>
                  <a:pt x="23830" y="30650"/>
                </a:lnTo>
                <a:lnTo>
                  <a:pt x="23820" y="30650"/>
                </a:lnTo>
                <a:lnTo>
                  <a:pt x="23820" y="30660"/>
                </a:lnTo>
                <a:lnTo>
                  <a:pt x="23810" y="30660"/>
                </a:lnTo>
                <a:lnTo>
                  <a:pt x="23810" y="30670"/>
                </a:lnTo>
                <a:lnTo>
                  <a:pt x="23800" y="30670"/>
                </a:lnTo>
                <a:lnTo>
                  <a:pt x="23800" y="30660"/>
                </a:lnTo>
                <a:lnTo>
                  <a:pt x="23800" y="30650"/>
                </a:lnTo>
                <a:lnTo>
                  <a:pt x="23790" y="30650"/>
                </a:lnTo>
                <a:lnTo>
                  <a:pt x="23790" y="30640"/>
                </a:lnTo>
                <a:lnTo>
                  <a:pt x="23780" y="30630"/>
                </a:lnTo>
                <a:lnTo>
                  <a:pt x="23780" y="30640"/>
                </a:lnTo>
                <a:lnTo>
                  <a:pt x="23770" y="30640"/>
                </a:lnTo>
                <a:lnTo>
                  <a:pt x="23760" y="30630"/>
                </a:lnTo>
                <a:lnTo>
                  <a:pt x="23750" y="30630"/>
                </a:lnTo>
                <a:lnTo>
                  <a:pt x="23740" y="30640"/>
                </a:lnTo>
                <a:lnTo>
                  <a:pt x="23730" y="30640"/>
                </a:lnTo>
                <a:lnTo>
                  <a:pt x="23730" y="30650"/>
                </a:lnTo>
                <a:lnTo>
                  <a:pt x="23730" y="30660"/>
                </a:lnTo>
                <a:lnTo>
                  <a:pt x="23730" y="30670"/>
                </a:lnTo>
                <a:lnTo>
                  <a:pt x="23730" y="30680"/>
                </a:lnTo>
                <a:lnTo>
                  <a:pt x="23730" y="30690"/>
                </a:lnTo>
                <a:lnTo>
                  <a:pt x="23730" y="30700"/>
                </a:lnTo>
                <a:lnTo>
                  <a:pt x="23730" y="30710"/>
                </a:lnTo>
                <a:lnTo>
                  <a:pt x="23720" y="30710"/>
                </a:lnTo>
                <a:lnTo>
                  <a:pt x="23710" y="30710"/>
                </a:lnTo>
                <a:lnTo>
                  <a:pt x="23710" y="30700"/>
                </a:lnTo>
                <a:lnTo>
                  <a:pt x="23710" y="30690"/>
                </a:lnTo>
                <a:lnTo>
                  <a:pt x="23710" y="30680"/>
                </a:lnTo>
                <a:lnTo>
                  <a:pt x="23700" y="30680"/>
                </a:lnTo>
                <a:lnTo>
                  <a:pt x="23690" y="30680"/>
                </a:lnTo>
                <a:lnTo>
                  <a:pt x="23680" y="30680"/>
                </a:lnTo>
                <a:lnTo>
                  <a:pt x="23670" y="30680"/>
                </a:lnTo>
                <a:lnTo>
                  <a:pt x="23660" y="30680"/>
                </a:lnTo>
                <a:lnTo>
                  <a:pt x="23650" y="30680"/>
                </a:lnTo>
                <a:lnTo>
                  <a:pt x="23650" y="30670"/>
                </a:lnTo>
                <a:lnTo>
                  <a:pt x="23640" y="30670"/>
                </a:lnTo>
                <a:lnTo>
                  <a:pt x="23630" y="30660"/>
                </a:lnTo>
                <a:lnTo>
                  <a:pt x="23620" y="30660"/>
                </a:lnTo>
                <a:lnTo>
                  <a:pt x="23630" y="30660"/>
                </a:lnTo>
                <a:lnTo>
                  <a:pt x="23630" y="30650"/>
                </a:lnTo>
                <a:lnTo>
                  <a:pt x="23630" y="30640"/>
                </a:lnTo>
                <a:lnTo>
                  <a:pt x="23620" y="30640"/>
                </a:lnTo>
                <a:lnTo>
                  <a:pt x="23620" y="30630"/>
                </a:lnTo>
                <a:lnTo>
                  <a:pt x="23610" y="30630"/>
                </a:lnTo>
                <a:lnTo>
                  <a:pt x="23620" y="30630"/>
                </a:lnTo>
                <a:lnTo>
                  <a:pt x="23610" y="30630"/>
                </a:lnTo>
                <a:lnTo>
                  <a:pt x="23610" y="30620"/>
                </a:lnTo>
                <a:lnTo>
                  <a:pt x="23610" y="30610"/>
                </a:lnTo>
                <a:lnTo>
                  <a:pt x="23600" y="30610"/>
                </a:lnTo>
                <a:lnTo>
                  <a:pt x="23600" y="30600"/>
                </a:lnTo>
                <a:lnTo>
                  <a:pt x="23610" y="30600"/>
                </a:lnTo>
                <a:lnTo>
                  <a:pt x="23600" y="30600"/>
                </a:lnTo>
                <a:lnTo>
                  <a:pt x="23600" y="30590"/>
                </a:lnTo>
                <a:lnTo>
                  <a:pt x="23600" y="30580"/>
                </a:lnTo>
                <a:lnTo>
                  <a:pt x="23600" y="30570"/>
                </a:lnTo>
                <a:lnTo>
                  <a:pt x="23600" y="30560"/>
                </a:lnTo>
                <a:lnTo>
                  <a:pt x="23600" y="30550"/>
                </a:lnTo>
                <a:lnTo>
                  <a:pt x="23600" y="30540"/>
                </a:lnTo>
                <a:lnTo>
                  <a:pt x="23600" y="30530"/>
                </a:lnTo>
                <a:lnTo>
                  <a:pt x="23600" y="30520"/>
                </a:lnTo>
                <a:lnTo>
                  <a:pt x="23600" y="30510"/>
                </a:lnTo>
                <a:lnTo>
                  <a:pt x="23600" y="30500"/>
                </a:lnTo>
                <a:lnTo>
                  <a:pt x="23590" y="30500"/>
                </a:lnTo>
                <a:lnTo>
                  <a:pt x="23590" y="30490"/>
                </a:lnTo>
                <a:lnTo>
                  <a:pt x="23590" y="30500"/>
                </a:lnTo>
                <a:lnTo>
                  <a:pt x="23590" y="30490"/>
                </a:lnTo>
                <a:lnTo>
                  <a:pt x="23590" y="30480"/>
                </a:lnTo>
                <a:lnTo>
                  <a:pt x="23590" y="30470"/>
                </a:lnTo>
                <a:lnTo>
                  <a:pt x="23590" y="30460"/>
                </a:lnTo>
                <a:lnTo>
                  <a:pt x="23580" y="30460"/>
                </a:lnTo>
                <a:lnTo>
                  <a:pt x="23580" y="30450"/>
                </a:lnTo>
                <a:lnTo>
                  <a:pt x="23580" y="30440"/>
                </a:lnTo>
                <a:lnTo>
                  <a:pt x="23590" y="30440"/>
                </a:lnTo>
                <a:lnTo>
                  <a:pt x="23590" y="30430"/>
                </a:lnTo>
                <a:lnTo>
                  <a:pt x="23580" y="30430"/>
                </a:lnTo>
                <a:lnTo>
                  <a:pt x="23580" y="30420"/>
                </a:lnTo>
                <a:lnTo>
                  <a:pt x="23570" y="30420"/>
                </a:lnTo>
                <a:lnTo>
                  <a:pt x="23570" y="30410"/>
                </a:lnTo>
                <a:lnTo>
                  <a:pt x="23560" y="30420"/>
                </a:lnTo>
                <a:lnTo>
                  <a:pt x="23560" y="30410"/>
                </a:lnTo>
                <a:lnTo>
                  <a:pt x="23560" y="30400"/>
                </a:lnTo>
                <a:lnTo>
                  <a:pt x="23560" y="30390"/>
                </a:lnTo>
                <a:lnTo>
                  <a:pt x="23560" y="30380"/>
                </a:lnTo>
                <a:lnTo>
                  <a:pt x="23560" y="30390"/>
                </a:lnTo>
                <a:lnTo>
                  <a:pt x="23570" y="30390"/>
                </a:lnTo>
                <a:lnTo>
                  <a:pt x="23570" y="30380"/>
                </a:lnTo>
                <a:lnTo>
                  <a:pt x="23570" y="30390"/>
                </a:lnTo>
                <a:lnTo>
                  <a:pt x="23580" y="30390"/>
                </a:lnTo>
                <a:lnTo>
                  <a:pt x="23580" y="30380"/>
                </a:lnTo>
                <a:lnTo>
                  <a:pt x="23590" y="30380"/>
                </a:lnTo>
                <a:lnTo>
                  <a:pt x="23580" y="30380"/>
                </a:lnTo>
                <a:lnTo>
                  <a:pt x="23590" y="30370"/>
                </a:lnTo>
                <a:lnTo>
                  <a:pt x="23590" y="30360"/>
                </a:lnTo>
                <a:lnTo>
                  <a:pt x="23590" y="30370"/>
                </a:lnTo>
                <a:lnTo>
                  <a:pt x="23600" y="30370"/>
                </a:lnTo>
                <a:lnTo>
                  <a:pt x="23610" y="30370"/>
                </a:lnTo>
                <a:lnTo>
                  <a:pt x="23610" y="30360"/>
                </a:lnTo>
                <a:lnTo>
                  <a:pt x="23610" y="30350"/>
                </a:lnTo>
                <a:lnTo>
                  <a:pt x="23620" y="30350"/>
                </a:lnTo>
                <a:lnTo>
                  <a:pt x="23620" y="30340"/>
                </a:lnTo>
                <a:lnTo>
                  <a:pt x="23630" y="30340"/>
                </a:lnTo>
                <a:lnTo>
                  <a:pt x="23630" y="30330"/>
                </a:lnTo>
                <a:lnTo>
                  <a:pt x="23640" y="30330"/>
                </a:lnTo>
                <a:lnTo>
                  <a:pt x="23640" y="30320"/>
                </a:lnTo>
                <a:lnTo>
                  <a:pt x="23650" y="30320"/>
                </a:lnTo>
                <a:lnTo>
                  <a:pt x="23650" y="30310"/>
                </a:lnTo>
                <a:lnTo>
                  <a:pt x="23660" y="30310"/>
                </a:lnTo>
                <a:lnTo>
                  <a:pt x="23660" y="30300"/>
                </a:lnTo>
                <a:lnTo>
                  <a:pt x="23660" y="30290"/>
                </a:lnTo>
                <a:lnTo>
                  <a:pt x="23670" y="30290"/>
                </a:lnTo>
                <a:close/>
                <a:moveTo>
                  <a:pt x="23670" y="30260"/>
                </a:moveTo>
                <a:lnTo>
                  <a:pt x="23670" y="30250"/>
                </a:lnTo>
                <a:lnTo>
                  <a:pt x="23680" y="30250"/>
                </a:lnTo>
                <a:lnTo>
                  <a:pt x="23680" y="30260"/>
                </a:lnTo>
                <a:lnTo>
                  <a:pt x="23670" y="30260"/>
                </a:lnTo>
                <a:close/>
                <a:moveTo>
                  <a:pt x="14210" y="30160"/>
                </a:moveTo>
                <a:lnTo>
                  <a:pt x="14210" y="30170"/>
                </a:lnTo>
                <a:lnTo>
                  <a:pt x="14220" y="30170"/>
                </a:lnTo>
                <a:lnTo>
                  <a:pt x="14220" y="30180"/>
                </a:lnTo>
                <a:lnTo>
                  <a:pt x="14210" y="30180"/>
                </a:lnTo>
                <a:lnTo>
                  <a:pt x="14210" y="30170"/>
                </a:lnTo>
                <a:lnTo>
                  <a:pt x="14210" y="30160"/>
                </a:lnTo>
                <a:close/>
                <a:moveTo>
                  <a:pt x="14030" y="29940"/>
                </a:moveTo>
                <a:lnTo>
                  <a:pt x="14040" y="29940"/>
                </a:lnTo>
                <a:lnTo>
                  <a:pt x="14040" y="29950"/>
                </a:lnTo>
                <a:lnTo>
                  <a:pt x="14050" y="29960"/>
                </a:lnTo>
                <a:lnTo>
                  <a:pt x="14050" y="29970"/>
                </a:lnTo>
                <a:lnTo>
                  <a:pt x="14060" y="29970"/>
                </a:lnTo>
                <a:lnTo>
                  <a:pt x="14050" y="29970"/>
                </a:lnTo>
                <a:lnTo>
                  <a:pt x="14040" y="29970"/>
                </a:lnTo>
                <a:lnTo>
                  <a:pt x="14040" y="29960"/>
                </a:lnTo>
                <a:lnTo>
                  <a:pt x="14040" y="29950"/>
                </a:lnTo>
                <a:lnTo>
                  <a:pt x="14030" y="29950"/>
                </a:lnTo>
                <a:lnTo>
                  <a:pt x="14030" y="29940"/>
                </a:lnTo>
                <a:lnTo>
                  <a:pt x="14020" y="29940"/>
                </a:lnTo>
                <a:lnTo>
                  <a:pt x="14030" y="29940"/>
                </a:lnTo>
                <a:close/>
                <a:moveTo>
                  <a:pt x="13970" y="29850"/>
                </a:moveTo>
                <a:lnTo>
                  <a:pt x="13980" y="29850"/>
                </a:lnTo>
                <a:lnTo>
                  <a:pt x="13990" y="29860"/>
                </a:lnTo>
                <a:lnTo>
                  <a:pt x="13990" y="29870"/>
                </a:lnTo>
                <a:lnTo>
                  <a:pt x="13990" y="29880"/>
                </a:lnTo>
                <a:lnTo>
                  <a:pt x="14000" y="29880"/>
                </a:lnTo>
                <a:lnTo>
                  <a:pt x="14000" y="29890"/>
                </a:lnTo>
                <a:lnTo>
                  <a:pt x="14010" y="29890"/>
                </a:lnTo>
                <a:lnTo>
                  <a:pt x="14010" y="29900"/>
                </a:lnTo>
                <a:lnTo>
                  <a:pt x="14000" y="29900"/>
                </a:lnTo>
                <a:lnTo>
                  <a:pt x="14000" y="29890"/>
                </a:lnTo>
                <a:lnTo>
                  <a:pt x="13990" y="29890"/>
                </a:lnTo>
                <a:lnTo>
                  <a:pt x="13990" y="29880"/>
                </a:lnTo>
                <a:lnTo>
                  <a:pt x="13980" y="29880"/>
                </a:lnTo>
                <a:lnTo>
                  <a:pt x="13980" y="29870"/>
                </a:lnTo>
                <a:lnTo>
                  <a:pt x="13970" y="29860"/>
                </a:lnTo>
                <a:lnTo>
                  <a:pt x="13960" y="29860"/>
                </a:lnTo>
                <a:lnTo>
                  <a:pt x="13950" y="29860"/>
                </a:lnTo>
                <a:lnTo>
                  <a:pt x="13950" y="29850"/>
                </a:lnTo>
                <a:lnTo>
                  <a:pt x="13960" y="29850"/>
                </a:lnTo>
                <a:lnTo>
                  <a:pt x="13960" y="29840"/>
                </a:lnTo>
                <a:lnTo>
                  <a:pt x="13970" y="29840"/>
                </a:lnTo>
                <a:lnTo>
                  <a:pt x="13970" y="29850"/>
                </a:lnTo>
                <a:close/>
                <a:moveTo>
                  <a:pt x="13820" y="29410"/>
                </a:moveTo>
                <a:lnTo>
                  <a:pt x="13820" y="29420"/>
                </a:lnTo>
                <a:lnTo>
                  <a:pt x="13830" y="29420"/>
                </a:lnTo>
                <a:lnTo>
                  <a:pt x="13830" y="29430"/>
                </a:lnTo>
                <a:lnTo>
                  <a:pt x="13840" y="29430"/>
                </a:lnTo>
                <a:lnTo>
                  <a:pt x="13840" y="29440"/>
                </a:lnTo>
                <a:lnTo>
                  <a:pt x="13840" y="29450"/>
                </a:lnTo>
                <a:lnTo>
                  <a:pt x="13850" y="29450"/>
                </a:lnTo>
                <a:lnTo>
                  <a:pt x="13850" y="29460"/>
                </a:lnTo>
                <a:lnTo>
                  <a:pt x="13850" y="29470"/>
                </a:lnTo>
                <a:lnTo>
                  <a:pt x="13860" y="29470"/>
                </a:lnTo>
                <a:lnTo>
                  <a:pt x="13860" y="29480"/>
                </a:lnTo>
                <a:lnTo>
                  <a:pt x="13870" y="29490"/>
                </a:lnTo>
                <a:lnTo>
                  <a:pt x="13880" y="29490"/>
                </a:lnTo>
                <a:lnTo>
                  <a:pt x="13880" y="29500"/>
                </a:lnTo>
                <a:lnTo>
                  <a:pt x="13880" y="29510"/>
                </a:lnTo>
                <a:lnTo>
                  <a:pt x="13890" y="29510"/>
                </a:lnTo>
                <a:lnTo>
                  <a:pt x="13890" y="29520"/>
                </a:lnTo>
                <a:lnTo>
                  <a:pt x="13890" y="29530"/>
                </a:lnTo>
                <a:lnTo>
                  <a:pt x="13890" y="29540"/>
                </a:lnTo>
                <a:lnTo>
                  <a:pt x="13890" y="29550"/>
                </a:lnTo>
                <a:lnTo>
                  <a:pt x="13890" y="29560"/>
                </a:lnTo>
                <a:lnTo>
                  <a:pt x="13890" y="29570"/>
                </a:lnTo>
                <a:lnTo>
                  <a:pt x="13900" y="29580"/>
                </a:lnTo>
                <a:lnTo>
                  <a:pt x="13890" y="29580"/>
                </a:lnTo>
                <a:lnTo>
                  <a:pt x="13890" y="29570"/>
                </a:lnTo>
                <a:lnTo>
                  <a:pt x="13880" y="29570"/>
                </a:lnTo>
                <a:lnTo>
                  <a:pt x="13880" y="29560"/>
                </a:lnTo>
                <a:lnTo>
                  <a:pt x="13880" y="29550"/>
                </a:lnTo>
                <a:lnTo>
                  <a:pt x="13870" y="29550"/>
                </a:lnTo>
                <a:lnTo>
                  <a:pt x="13870" y="29540"/>
                </a:lnTo>
                <a:lnTo>
                  <a:pt x="13870" y="29550"/>
                </a:lnTo>
                <a:lnTo>
                  <a:pt x="13870" y="29560"/>
                </a:lnTo>
                <a:lnTo>
                  <a:pt x="13870" y="29570"/>
                </a:lnTo>
                <a:lnTo>
                  <a:pt x="13870" y="29580"/>
                </a:lnTo>
                <a:lnTo>
                  <a:pt x="13870" y="29590"/>
                </a:lnTo>
                <a:lnTo>
                  <a:pt x="13880" y="29590"/>
                </a:lnTo>
                <a:lnTo>
                  <a:pt x="13880" y="29600"/>
                </a:lnTo>
                <a:lnTo>
                  <a:pt x="13890" y="29600"/>
                </a:lnTo>
                <a:lnTo>
                  <a:pt x="13890" y="29610"/>
                </a:lnTo>
                <a:lnTo>
                  <a:pt x="13900" y="29620"/>
                </a:lnTo>
                <a:lnTo>
                  <a:pt x="13900" y="29630"/>
                </a:lnTo>
                <a:lnTo>
                  <a:pt x="13900" y="29640"/>
                </a:lnTo>
                <a:lnTo>
                  <a:pt x="13890" y="29640"/>
                </a:lnTo>
                <a:lnTo>
                  <a:pt x="13890" y="29630"/>
                </a:lnTo>
                <a:lnTo>
                  <a:pt x="13890" y="29620"/>
                </a:lnTo>
                <a:lnTo>
                  <a:pt x="13890" y="29610"/>
                </a:lnTo>
                <a:lnTo>
                  <a:pt x="13880" y="29610"/>
                </a:lnTo>
                <a:lnTo>
                  <a:pt x="13880" y="29600"/>
                </a:lnTo>
                <a:lnTo>
                  <a:pt x="13870" y="29600"/>
                </a:lnTo>
                <a:lnTo>
                  <a:pt x="13870" y="29590"/>
                </a:lnTo>
                <a:lnTo>
                  <a:pt x="13860" y="29580"/>
                </a:lnTo>
                <a:lnTo>
                  <a:pt x="13860" y="29570"/>
                </a:lnTo>
                <a:lnTo>
                  <a:pt x="13860" y="29560"/>
                </a:lnTo>
                <a:lnTo>
                  <a:pt x="13860" y="29550"/>
                </a:lnTo>
                <a:lnTo>
                  <a:pt x="13850" y="29550"/>
                </a:lnTo>
                <a:lnTo>
                  <a:pt x="13850" y="29540"/>
                </a:lnTo>
                <a:lnTo>
                  <a:pt x="13850" y="29530"/>
                </a:lnTo>
                <a:lnTo>
                  <a:pt x="13850" y="29520"/>
                </a:lnTo>
                <a:lnTo>
                  <a:pt x="13850" y="29510"/>
                </a:lnTo>
                <a:lnTo>
                  <a:pt x="13840" y="29500"/>
                </a:lnTo>
                <a:lnTo>
                  <a:pt x="13840" y="29490"/>
                </a:lnTo>
                <a:lnTo>
                  <a:pt x="13840" y="29480"/>
                </a:lnTo>
                <a:lnTo>
                  <a:pt x="13830" y="29480"/>
                </a:lnTo>
                <a:lnTo>
                  <a:pt x="13830" y="29470"/>
                </a:lnTo>
                <a:lnTo>
                  <a:pt x="13830" y="29460"/>
                </a:lnTo>
                <a:lnTo>
                  <a:pt x="13820" y="29450"/>
                </a:lnTo>
                <a:lnTo>
                  <a:pt x="13820" y="29440"/>
                </a:lnTo>
                <a:lnTo>
                  <a:pt x="13810" y="29440"/>
                </a:lnTo>
                <a:lnTo>
                  <a:pt x="13810" y="29430"/>
                </a:lnTo>
                <a:lnTo>
                  <a:pt x="13820" y="29430"/>
                </a:lnTo>
                <a:lnTo>
                  <a:pt x="13810" y="29430"/>
                </a:lnTo>
                <a:lnTo>
                  <a:pt x="13810" y="29420"/>
                </a:lnTo>
                <a:lnTo>
                  <a:pt x="13800" y="29420"/>
                </a:lnTo>
                <a:lnTo>
                  <a:pt x="13800" y="29410"/>
                </a:lnTo>
                <a:lnTo>
                  <a:pt x="13790" y="29410"/>
                </a:lnTo>
                <a:lnTo>
                  <a:pt x="13800" y="29410"/>
                </a:lnTo>
                <a:lnTo>
                  <a:pt x="13800" y="29400"/>
                </a:lnTo>
                <a:lnTo>
                  <a:pt x="13790" y="29400"/>
                </a:lnTo>
                <a:lnTo>
                  <a:pt x="13800" y="29400"/>
                </a:lnTo>
                <a:lnTo>
                  <a:pt x="13810" y="29400"/>
                </a:lnTo>
                <a:lnTo>
                  <a:pt x="13810" y="29410"/>
                </a:lnTo>
                <a:lnTo>
                  <a:pt x="13820" y="29410"/>
                </a:lnTo>
                <a:close/>
                <a:moveTo>
                  <a:pt x="13730" y="29300"/>
                </a:moveTo>
                <a:lnTo>
                  <a:pt x="13740" y="29300"/>
                </a:lnTo>
                <a:lnTo>
                  <a:pt x="13740" y="29310"/>
                </a:lnTo>
                <a:lnTo>
                  <a:pt x="13750" y="29310"/>
                </a:lnTo>
                <a:lnTo>
                  <a:pt x="13750" y="29320"/>
                </a:lnTo>
                <a:lnTo>
                  <a:pt x="13750" y="29330"/>
                </a:lnTo>
                <a:lnTo>
                  <a:pt x="13760" y="29330"/>
                </a:lnTo>
                <a:lnTo>
                  <a:pt x="13760" y="29340"/>
                </a:lnTo>
                <a:lnTo>
                  <a:pt x="13770" y="29340"/>
                </a:lnTo>
                <a:lnTo>
                  <a:pt x="13770" y="29350"/>
                </a:lnTo>
                <a:lnTo>
                  <a:pt x="13760" y="29350"/>
                </a:lnTo>
                <a:lnTo>
                  <a:pt x="13760" y="29340"/>
                </a:lnTo>
                <a:lnTo>
                  <a:pt x="13760" y="29350"/>
                </a:lnTo>
                <a:lnTo>
                  <a:pt x="13750" y="29350"/>
                </a:lnTo>
                <a:lnTo>
                  <a:pt x="13750" y="29340"/>
                </a:lnTo>
                <a:lnTo>
                  <a:pt x="13740" y="29340"/>
                </a:lnTo>
                <a:lnTo>
                  <a:pt x="13740" y="29330"/>
                </a:lnTo>
                <a:lnTo>
                  <a:pt x="13740" y="29320"/>
                </a:lnTo>
                <a:lnTo>
                  <a:pt x="13730" y="29320"/>
                </a:lnTo>
                <a:lnTo>
                  <a:pt x="13730" y="29310"/>
                </a:lnTo>
                <a:lnTo>
                  <a:pt x="13730" y="29320"/>
                </a:lnTo>
                <a:lnTo>
                  <a:pt x="13730" y="29310"/>
                </a:lnTo>
                <a:lnTo>
                  <a:pt x="13730" y="29300"/>
                </a:lnTo>
                <a:lnTo>
                  <a:pt x="13720" y="29300"/>
                </a:lnTo>
                <a:lnTo>
                  <a:pt x="13730" y="29300"/>
                </a:lnTo>
                <a:close/>
                <a:moveTo>
                  <a:pt x="10600" y="29210"/>
                </a:moveTo>
                <a:lnTo>
                  <a:pt x="10590" y="29210"/>
                </a:lnTo>
                <a:lnTo>
                  <a:pt x="10590" y="29200"/>
                </a:lnTo>
                <a:lnTo>
                  <a:pt x="10600" y="29200"/>
                </a:lnTo>
                <a:lnTo>
                  <a:pt x="10600" y="29210"/>
                </a:lnTo>
                <a:close/>
                <a:moveTo>
                  <a:pt x="13580" y="29100"/>
                </a:moveTo>
                <a:lnTo>
                  <a:pt x="13590" y="29100"/>
                </a:lnTo>
                <a:lnTo>
                  <a:pt x="13590" y="29110"/>
                </a:lnTo>
                <a:lnTo>
                  <a:pt x="13600" y="29110"/>
                </a:lnTo>
                <a:lnTo>
                  <a:pt x="13600" y="29120"/>
                </a:lnTo>
                <a:lnTo>
                  <a:pt x="13600" y="29110"/>
                </a:lnTo>
                <a:lnTo>
                  <a:pt x="13590" y="29110"/>
                </a:lnTo>
                <a:lnTo>
                  <a:pt x="13590" y="29120"/>
                </a:lnTo>
                <a:lnTo>
                  <a:pt x="13580" y="29120"/>
                </a:lnTo>
                <a:lnTo>
                  <a:pt x="13580" y="29110"/>
                </a:lnTo>
                <a:lnTo>
                  <a:pt x="13570" y="29100"/>
                </a:lnTo>
                <a:lnTo>
                  <a:pt x="13570" y="29090"/>
                </a:lnTo>
                <a:lnTo>
                  <a:pt x="13580" y="29090"/>
                </a:lnTo>
                <a:lnTo>
                  <a:pt x="13580" y="29100"/>
                </a:lnTo>
                <a:close/>
                <a:moveTo>
                  <a:pt x="12140" y="29020"/>
                </a:moveTo>
                <a:lnTo>
                  <a:pt x="12150" y="29020"/>
                </a:lnTo>
                <a:lnTo>
                  <a:pt x="12150" y="29030"/>
                </a:lnTo>
                <a:lnTo>
                  <a:pt x="12150" y="29040"/>
                </a:lnTo>
                <a:lnTo>
                  <a:pt x="12140" y="29040"/>
                </a:lnTo>
                <a:lnTo>
                  <a:pt x="12130" y="29040"/>
                </a:lnTo>
                <a:lnTo>
                  <a:pt x="12130" y="29030"/>
                </a:lnTo>
                <a:lnTo>
                  <a:pt x="12140" y="29030"/>
                </a:lnTo>
                <a:lnTo>
                  <a:pt x="12140" y="29020"/>
                </a:lnTo>
                <a:close/>
                <a:moveTo>
                  <a:pt x="13450" y="28980"/>
                </a:moveTo>
                <a:lnTo>
                  <a:pt x="13460" y="28980"/>
                </a:lnTo>
                <a:lnTo>
                  <a:pt x="13460" y="28990"/>
                </a:lnTo>
                <a:lnTo>
                  <a:pt x="13470" y="28990"/>
                </a:lnTo>
                <a:lnTo>
                  <a:pt x="13470" y="29000"/>
                </a:lnTo>
                <a:lnTo>
                  <a:pt x="13480" y="29000"/>
                </a:lnTo>
                <a:lnTo>
                  <a:pt x="13480" y="29010"/>
                </a:lnTo>
                <a:lnTo>
                  <a:pt x="13490" y="29010"/>
                </a:lnTo>
                <a:lnTo>
                  <a:pt x="13490" y="29020"/>
                </a:lnTo>
                <a:lnTo>
                  <a:pt x="13490" y="29010"/>
                </a:lnTo>
                <a:lnTo>
                  <a:pt x="13480" y="29010"/>
                </a:lnTo>
                <a:lnTo>
                  <a:pt x="13470" y="29010"/>
                </a:lnTo>
                <a:lnTo>
                  <a:pt x="13470" y="29000"/>
                </a:lnTo>
                <a:lnTo>
                  <a:pt x="13460" y="29000"/>
                </a:lnTo>
                <a:lnTo>
                  <a:pt x="13460" y="28990"/>
                </a:lnTo>
                <a:lnTo>
                  <a:pt x="13450" y="28990"/>
                </a:lnTo>
                <a:lnTo>
                  <a:pt x="13450" y="28980"/>
                </a:lnTo>
                <a:lnTo>
                  <a:pt x="13440" y="28980"/>
                </a:lnTo>
                <a:lnTo>
                  <a:pt x="13450" y="28980"/>
                </a:lnTo>
                <a:close/>
                <a:moveTo>
                  <a:pt x="12140" y="29000"/>
                </a:moveTo>
                <a:lnTo>
                  <a:pt x="12140" y="29010"/>
                </a:lnTo>
                <a:lnTo>
                  <a:pt x="12140" y="29020"/>
                </a:lnTo>
                <a:lnTo>
                  <a:pt x="12130" y="29020"/>
                </a:lnTo>
                <a:lnTo>
                  <a:pt x="12130" y="29010"/>
                </a:lnTo>
                <a:lnTo>
                  <a:pt x="12120" y="29010"/>
                </a:lnTo>
                <a:lnTo>
                  <a:pt x="12130" y="29010"/>
                </a:lnTo>
                <a:lnTo>
                  <a:pt x="12130" y="29000"/>
                </a:lnTo>
                <a:lnTo>
                  <a:pt x="12140" y="29000"/>
                </a:lnTo>
                <a:close/>
                <a:moveTo>
                  <a:pt x="22870" y="28600"/>
                </a:moveTo>
                <a:lnTo>
                  <a:pt x="22880" y="28600"/>
                </a:lnTo>
                <a:lnTo>
                  <a:pt x="22890" y="28600"/>
                </a:lnTo>
                <a:lnTo>
                  <a:pt x="22900" y="28600"/>
                </a:lnTo>
                <a:lnTo>
                  <a:pt x="22900" y="28610"/>
                </a:lnTo>
                <a:lnTo>
                  <a:pt x="22900" y="28620"/>
                </a:lnTo>
                <a:lnTo>
                  <a:pt x="22910" y="28620"/>
                </a:lnTo>
                <a:lnTo>
                  <a:pt x="22910" y="28610"/>
                </a:lnTo>
                <a:lnTo>
                  <a:pt x="22920" y="28610"/>
                </a:lnTo>
                <a:lnTo>
                  <a:pt x="22920" y="28620"/>
                </a:lnTo>
                <a:lnTo>
                  <a:pt x="22930" y="28620"/>
                </a:lnTo>
                <a:lnTo>
                  <a:pt x="22930" y="28630"/>
                </a:lnTo>
                <a:lnTo>
                  <a:pt x="22930" y="28640"/>
                </a:lnTo>
                <a:lnTo>
                  <a:pt x="22930" y="28650"/>
                </a:lnTo>
                <a:lnTo>
                  <a:pt x="22930" y="28660"/>
                </a:lnTo>
                <a:lnTo>
                  <a:pt x="22940" y="28660"/>
                </a:lnTo>
                <a:lnTo>
                  <a:pt x="22940" y="28670"/>
                </a:lnTo>
                <a:lnTo>
                  <a:pt x="22950" y="28670"/>
                </a:lnTo>
                <a:lnTo>
                  <a:pt x="22950" y="28680"/>
                </a:lnTo>
                <a:lnTo>
                  <a:pt x="22960" y="28680"/>
                </a:lnTo>
                <a:lnTo>
                  <a:pt x="22970" y="28680"/>
                </a:lnTo>
                <a:lnTo>
                  <a:pt x="22980" y="28680"/>
                </a:lnTo>
                <a:lnTo>
                  <a:pt x="22980" y="28670"/>
                </a:lnTo>
                <a:lnTo>
                  <a:pt x="22980" y="28680"/>
                </a:lnTo>
                <a:lnTo>
                  <a:pt x="22970" y="28680"/>
                </a:lnTo>
                <a:lnTo>
                  <a:pt x="22970" y="28690"/>
                </a:lnTo>
                <a:lnTo>
                  <a:pt x="22960" y="28690"/>
                </a:lnTo>
                <a:lnTo>
                  <a:pt x="22950" y="28690"/>
                </a:lnTo>
                <a:lnTo>
                  <a:pt x="22940" y="28690"/>
                </a:lnTo>
                <a:lnTo>
                  <a:pt x="22940" y="28700"/>
                </a:lnTo>
                <a:lnTo>
                  <a:pt x="22930" y="28700"/>
                </a:lnTo>
                <a:lnTo>
                  <a:pt x="22920" y="28710"/>
                </a:lnTo>
                <a:lnTo>
                  <a:pt x="22920" y="28720"/>
                </a:lnTo>
                <a:lnTo>
                  <a:pt x="22910" y="28720"/>
                </a:lnTo>
                <a:lnTo>
                  <a:pt x="22910" y="28730"/>
                </a:lnTo>
                <a:lnTo>
                  <a:pt x="22920" y="28730"/>
                </a:lnTo>
                <a:lnTo>
                  <a:pt x="22920" y="28740"/>
                </a:lnTo>
                <a:lnTo>
                  <a:pt x="22910" y="28740"/>
                </a:lnTo>
                <a:lnTo>
                  <a:pt x="22910" y="28750"/>
                </a:lnTo>
                <a:lnTo>
                  <a:pt x="22910" y="28740"/>
                </a:lnTo>
                <a:lnTo>
                  <a:pt x="22910" y="28730"/>
                </a:lnTo>
                <a:lnTo>
                  <a:pt x="22900" y="28730"/>
                </a:lnTo>
                <a:lnTo>
                  <a:pt x="22890" y="28730"/>
                </a:lnTo>
                <a:lnTo>
                  <a:pt x="22880" y="28730"/>
                </a:lnTo>
                <a:lnTo>
                  <a:pt x="22870" y="28730"/>
                </a:lnTo>
                <a:lnTo>
                  <a:pt x="22860" y="28730"/>
                </a:lnTo>
                <a:lnTo>
                  <a:pt x="22860" y="28720"/>
                </a:lnTo>
                <a:lnTo>
                  <a:pt x="22850" y="28720"/>
                </a:lnTo>
                <a:lnTo>
                  <a:pt x="22850" y="28730"/>
                </a:lnTo>
                <a:lnTo>
                  <a:pt x="22860" y="28730"/>
                </a:lnTo>
                <a:lnTo>
                  <a:pt x="22850" y="28730"/>
                </a:lnTo>
                <a:lnTo>
                  <a:pt x="22850" y="28720"/>
                </a:lnTo>
                <a:lnTo>
                  <a:pt x="22840" y="28720"/>
                </a:lnTo>
                <a:lnTo>
                  <a:pt x="22850" y="28720"/>
                </a:lnTo>
                <a:lnTo>
                  <a:pt x="22850" y="28710"/>
                </a:lnTo>
                <a:lnTo>
                  <a:pt x="22840" y="28710"/>
                </a:lnTo>
                <a:lnTo>
                  <a:pt x="22840" y="28700"/>
                </a:lnTo>
                <a:lnTo>
                  <a:pt x="22830" y="28700"/>
                </a:lnTo>
                <a:lnTo>
                  <a:pt x="22820" y="28700"/>
                </a:lnTo>
                <a:lnTo>
                  <a:pt x="22820" y="28690"/>
                </a:lnTo>
                <a:lnTo>
                  <a:pt x="22820" y="28680"/>
                </a:lnTo>
                <a:lnTo>
                  <a:pt x="22820" y="28670"/>
                </a:lnTo>
                <a:lnTo>
                  <a:pt x="22820" y="28660"/>
                </a:lnTo>
                <a:lnTo>
                  <a:pt x="22820" y="28650"/>
                </a:lnTo>
                <a:lnTo>
                  <a:pt x="22820" y="28640"/>
                </a:lnTo>
                <a:lnTo>
                  <a:pt x="22810" y="28650"/>
                </a:lnTo>
                <a:lnTo>
                  <a:pt x="22810" y="28640"/>
                </a:lnTo>
                <a:lnTo>
                  <a:pt x="22800" y="28640"/>
                </a:lnTo>
                <a:lnTo>
                  <a:pt x="22800" y="28630"/>
                </a:lnTo>
                <a:lnTo>
                  <a:pt x="22810" y="28630"/>
                </a:lnTo>
                <a:lnTo>
                  <a:pt x="22820" y="28630"/>
                </a:lnTo>
                <a:lnTo>
                  <a:pt x="22830" y="28630"/>
                </a:lnTo>
                <a:lnTo>
                  <a:pt x="22830" y="28620"/>
                </a:lnTo>
                <a:lnTo>
                  <a:pt x="22840" y="28620"/>
                </a:lnTo>
                <a:lnTo>
                  <a:pt x="22840" y="28610"/>
                </a:lnTo>
                <a:lnTo>
                  <a:pt x="22850" y="28610"/>
                </a:lnTo>
                <a:lnTo>
                  <a:pt x="22850" y="28600"/>
                </a:lnTo>
                <a:lnTo>
                  <a:pt x="22860" y="28600"/>
                </a:lnTo>
                <a:lnTo>
                  <a:pt x="22860" y="28590"/>
                </a:lnTo>
                <a:lnTo>
                  <a:pt x="22870" y="28600"/>
                </a:lnTo>
                <a:close/>
                <a:moveTo>
                  <a:pt x="22180" y="28520"/>
                </a:moveTo>
                <a:lnTo>
                  <a:pt x="22190" y="28520"/>
                </a:lnTo>
                <a:lnTo>
                  <a:pt x="22200" y="28520"/>
                </a:lnTo>
                <a:lnTo>
                  <a:pt x="22200" y="28530"/>
                </a:lnTo>
                <a:lnTo>
                  <a:pt x="22210" y="28530"/>
                </a:lnTo>
                <a:lnTo>
                  <a:pt x="22210" y="28540"/>
                </a:lnTo>
                <a:lnTo>
                  <a:pt x="22200" y="28540"/>
                </a:lnTo>
                <a:lnTo>
                  <a:pt x="22190" y="28540"/>
                </a:lnTo>
                <a:lnTo>
                  <a:pt x="22190" y="28530"/>
                </a:lnTo>
                <a:lnTo>
                  <a:pt x="22180" y="28520"/>
                </a:lnTo>
                <a:lnTo>
                  <a:pt x="22170" y="28520"/>
                </a:lnTo>
                <a:lnTo>
                  <a:pt x="22170" y="28510"/>
                </a:lnTo>
                <a:lnTo>
                  <a:pt x="22180" y="28510"/>
                </a:lnTo>
                <a:lnTo>
                  <a:pt x="22180" y="28520"/>
                </a:lnTo>
                <a:close/>
                <a:moveTo>
                  <a:pt x="22090" y="28420"/>
                </a:moveTo>
                <a:lnTo>
                  <a:pt x="22090" y="28410"/>
                </a:lnTo>
                <a:lnTo>
                  <a:pt x="22080" y="28410"/>
                </a:lnTo>
                <a:lnTo>
                  <a:pt x="22080" y="28400"/>
                </a:lnTo>
                <a:lnTo>
                  <a:pt x="22080" y="28390"/>
                </a:lnTo>
                <a:lnTo>
                  <a:pt x="22070" y="28390"/>
                </a:lnTo>
                <a:lnTo>
                  <a:pt x="22080" y="28390"/>
                </a:lnTo>
                <a:lnTo>
                  <a:pt x="22080" y="28380"/>
                </a:lnTo>
                <a:lnTo>
                  <a:pt x="22070" y="28380"/>
                </a:lnTo>
                <a:lnTo>
                  <a:pt x="22070" y="28370"/>
                </a:lnTo>
                <a:lnTo>
                  <a:pt x="22080" y="28360"/>
                </a:lnTo>
                <a:lnTo>
                  <a:pt x="22080" y="28370"/>
                </a:lnTo>
                <a:lnTo>
                  <a:pt x="22080" y="28380"/>
                </a:lnTo>
                <a:lnTo>
                  <a:pt x="22090" y="28380"/>
                </a:lnTo>
                <a:lnTo>
                  <a:pt x="22090" y="28390"/>
                </a:lnTo>
                <a:lnTo>
                  <a:pt x="22090" y="28400"/>
                </a:lnTo>
                <a:lnTo>
                  <a:pt x="22100" y="28400"/>
                </a:lnTo>
                <a:lnTo>
                  <a:pt x="22100" y="28410"/>
                </a:lnTo>
                <a:lnTo>
                  <a:pt x="22090" y="28410"/>
                </a:lnTo>
                <a:lnTo>
                  <a:pt x="22090" y="28420"/>
                </a:lnTo>
                <a:close/>
                <a:moveTo>
                  <a:pt x="23590" y="28280"/>
                </a:moveTo>
                <a:lnTo>
                  <a:pt x="23600" y="28280"/>
                </a:lnTo>
                <a:lnTo>
                  <a:pt x="23600" y="28270"/>
                </a:lnTo>
                <a:lnTo>
                  <a:pt x="23610" y="28270"/>
                </a:lnTo>
                <a:lnTo>
                  <a:pt x="23620" y="28270"/>
                </a:lnTo>
                <a:lnTo>
                  <a:pt x="23630" y="28270"/>
                </a:lnTo>
                <a:lnTo>
                  <a:pt x="23630" y="28260"/>
                </a:lnTo>
                <a:lnTo>
                  <a:pt x="23640" y="28260"/>
                </a:lnTo>
                <a:lnTo>
                  <a:pt x="23650" y="28260"/>
                </a:lnTo>
                <a:lnTo>
                  <a:pt x="23660" y="28260"/>
                </a:lnTo>
                <a:lnTo>
                  <a:pt x="23650" y="28260"/>
                </a:lnTo>
                <a:lnTo>
                  <a:pt x="23650" y="28270"/>
                </a:lnTo>
                <a:lnTo>
                  <a:pt x="23640" y="28270"/>
                </a:lnTo>
                <a:lnTo>
                  <a:pt x="23630" y="28270"/>
                </a:lnTo>
                <a:lnTo>
                  <a:pt x="23620" y="28270"/>
                </a:lnTo>
                <a:lnTo>
                  <a:pt x="23620" y="28280"/>
                </a:lnTo>
                <a:lnTo>
                  <a:pt x="23610" y="28280"/>
                </a:lnTo>
                <a:lnTo>
                  <a:pt x="23600" y="28290"/>
                </a:lnTo>
                <a:lnTo>
                  <a:pt x="23600" y="28300"/>
                </a:lnTo>
                <a:lnTo>
                  <a:pt x="23590" y="28300"/>
                </a:lnTo>
                <a:lnTo>
                  <a:pt x="23590" y="28310"/>
                </a:lnTo>
                <a:lnTo>
                  <a:pt x="23590" y="28320"/>
                </a:lnTo>
                <a:lnTo>
                  <a:pt x="23590" y="28330"/>
                </a:lnTo>
                <a:lnTo>
                  <a:pt x="23590" y="28340"/>
                </a:lnTo>
                <a:lnTo>
                  <a:pt x="23580" y="28340"/>
                </a:lnTo>
                <a:lnTo>
                  <a:pt x="23580" y="28330"/>
                </a:lnTo>
                <a:lnTo>
                  <a:pt x="23590" y="28330"/>
                </a:lnTo>
                <a:lnTo>
                  <a:pt x="23590" y="28320"/>
                </a:lnTo>
                <a:lnTo>
                  <a:pt x="23580" y="28320"/>
                </a:lnTo>
                <a:lnTo>
                  <a:pt x="23570" y="28320"/>
                </a:lnTo>
                <a:lnTo>
                  <a:pt x="23570" y="28330"/>
                </a:lnTo>
                <a:lnTo>
                  <a:pt x="23570" y="28340"/>
                </a:lnTo>
                <a:lnTo>
                  <a:pt x="23570" y="28330"/>
                </a:lnTo>
                <a:lnTo>
                  <a:pt x="23570" y="28320"/>
                </a:lnTo>
                <a:lnTo>
                  <a:pt x="23560" y="28320"/>
                </a:lnTo>
                <a:lnTo>
                  <a:pt x="23550" y="28320"/>
                </a:lnTo>
                <a:lnTo>
                  <a:pt x="23560" y="28310"/>
                </a:lnTo>
                <a:lnTo>
                  <a:pt x="23570" y="28310"/>
                </a:lnTo>
                <a:lnTo>
                  <a:pt x="23560" y="28310"/>
                </a:lnTo>
                <a:lnTo>
                  <a:pt x="23560" y="28300"/>
                </a:lnTo>
                <a:lnTo>
                  <a:pt x="23570" y="28300"/>
                </a:lnTo>
                <a:lnTo>
                  <a:pt x="23560" y="28290"/>
                </a:lnTo>
                <a:lnTo>
                  <a:pt x="23560" y="28280"/>
                </a:lnTo>
                <a:lnTo>
                  <a:pt x="23550" y="28280"/>
                </a:lnTo>
                <a:lnTo>
                  <a:pt x="23550" y="28270"/>
                </a:lnTo>
                <a:lnTo>
                  <a:pt x="23560" y="28270"/>
                </a:lnTo>
                <a:lnTo>
                  <a:pt x="23560" y="28260"/>
                </a:lnTo>
                <a:lnTo>
                  <a:pt x="23570" y="28260"/>
                </a:lnTo>
                <a:lnTo>
                  <a:pt x="23570" y="28270"/>
                </a:lnTo>
                <a:lnTo>
                  <a:pt x="23580" y="28280"/>
                </a:lnTo>
                <a:lnTo>
                  <a:pt x="23590" y="28280"/>
                </a:lnTo>
                <a:close/>
                <a:moveTo>
                  <a:pt x="21850" y="28260"/>
                </a:moveTo>
                <a:lnTo>
                  <a:pt x="21840" y="28260"/>
                </a:lnTo>
                <a:lnTo>
                  <a:pt x="21840" y="28250"/>
                </a:lnTo>
                <a:lnTo>
                  <a:pt x="21840" y="28240"/>
                </a:lnTo>
                <a:lnTo>
                  <a:pt x="21850" y="28240"/>
                </a:lnTo>
                <a:lnTo>
                  <a:pt x="21860" y="28240"/>
                </a:lnTo>
                <a:lnTo>
                  <a:pt x="21860" y="28250"/>
                </a:lnTo>
                <a:lnTo>
                  <a:pt x="21850" y="28250"/>
                </a:lnTo>
                <a:lnTo>
                  <a:pt x="21850" y="28260"/>
                </a:lnTo>
                <a:close/>
                <a:moveTo>
                  <a:pt x="21830" y="28240"/>
                </a:moveTo>
                <a:lnTo>
                  <a:pt x="21820" y="28230"/>
                </a:lnTo>
                <a:lnTo>
                  <a:pt x="21830" y="28230"/>
                </a:lnTo>
                <a:lnTo>
                  <a:pt x="21830" y="28240"/>
                </a:lnTo>
                <a:close/>
                <a:moveTo>
                  <a:pt x="21980" y="28200"/>
                </a:moveTo>
                <a:lnTo>
                  <a:pt x="21970" y="28200"/>
                </a:lnTo>
                <a:lnTo>
                  <a:pt x="21970" y="28190"/>
                </a:lnTo>
                <a:lnTo>
                  <a:pt x="21980" y="28190"/>
                </a:lnTo>
                <a:lnTo>
                  <a:pt x="21980" y="28200"/>
                </a:lnTo>
                <a:close/>
                <a:moveTo>
                  <a:pt x="21960" y="28190"/>
                </a:moveTo>
                <a:lnTo>
                  <a:pt x="21970" y="28190"/>
                </a:lnTo>
                <a:lnTo>
                  <a:pt x="21970" y="28200"/>
                </a:lnTo>
                <a:lnTo>
                  <a:pt x="21960" y="28200"/>
                </a:lnTo>
                <a:lnTo>
                  <a:pt x="21960" y="28190"/>
                </a:lnTo>
                <a:close/>
                <a:moveTo>
                  <a:pt x="21930" y="28170"/>
                </a:moveTo>
                <a:lnTo>
                  <a:pt x="21940" y="28170"/>
                </a:lnTo>
                <a:lnTo>
                  <a:pt x="21950" y="28170"/>
                </a:lnTo>
                <a:lnTo>
                  <a:pt x="21950" y="28180"/>
                </a:lnTo>
                <a:lnTo>
                  <a:pt x="21960" y="28190"/>
                </a:lnTo>
                <a:lnTo>
                  <a:pt x="21960" y="28200"/>
                </a:lnTo>
                <a:lnTo>
                  <a:pt x="21950" y="28200"/>
                </a:lnTo>
                <a:lnTo>
                  <a:pt x="21950" y="28210"/>
                </a:lnTo>
                <a:lnTo>
                  <a:pt x="21940" y="28210"/>
                </a:lnTo>
                <a:lnTo>
                  <a:pt x="21930" y="28210"/>
                </a:lnTo>
                <a:lnTo>
                  <a:pt x="21930" y="28200"/>
                </a:lnTo>
                <a:lnTo>
                  <a:pt x="21920" y="28190"/>
                </a:lnTo>
                <a:lnTo>
                  <a:pt x="21920" y="28180"/>
                </a:lnTo>
                <a:lnTo>
                  <a:pt x="21920" y="28170"/>
                </a:lnTo>
                <a:lnTo>
                  <a:pt x="21930" y="28170"/>
                </a:lnTo>
                <a:close/>
                <a:lnTo>
                  <a:pt x="21920" y="28170"/>
                </a:lnTo>
                <a:lnTo>
                  <a:pt x="21920" y="28160"/>
                </a:lnTo>
                <a:lnTo>
                  <a:pt x="21930" y="28160"/>
                </a:lnTo>
                <a:lnTo>
                  <a:pt x="21930" y="28170"/>
                </a:lnTo>
                <a:close/>
                <a:moveTo>
                  <a:pt x="22100" y="28130"/>
                </a:moveTo>
                <a:lnTo>
                  <a:pt x="22100" y="28140"/>
                </a:lnTo>
                <a:lnTo>
                  <a:pt x="22100" y="28150"/>
                </a:lnTo>
                <a:lnTo>
                  <a:pt x="22100" y="28160"/>
                </a:lnTo>
                <a:lnTo>
                  <a:pt x="22100" y="28180"/>
                </a:lnTo>
                <a:lnTo>
                  <a:pt x="22100" y="28210"/>
                </a:lnTo>
                <a:lnTo>
                  <a:pt x="22100" y="28220"/>
                </a:lnTo>
                <a:lnTo>
                  <a:pt x="22090" y="28220"/>
                </a:lnTo>
                <a:lnTo>
                  <a:pt x="22090" y="28230"/>
                </a:lnTo>
                <a:lnTo>
                  <a:pt x="22090" y="28240"/>
                </a:lnTo>
                <a:lnTo>
                  <a:pt x="22090" y="28250"/>
                </a:lnTo>
                <a:lnTo>
                  <a:pt x="22090" y="28260"/>
                </a:lnTo>
                <a:lnTo>
                  <a:pt x="22080" y="28260"/>
                </a:lnTo>
                <a:lnTo>
                  <a:pt x="22080" y="28250"/>
                </a:lnTo>
                <a:lnTo>
                  <a:pt x="22070" y="28250"/>
                </a:lnTo>
                <a:lnTo>
                  <a:pt x="22070" y="28240"/>
                </a:lnTo>
                <a:lnTo>
                  <a:pt x="22070" y="28230"/>
                </a:lnTo>
                <a:lnTo>
                  <a:pt x="22060" y="28230"/>
                </a:lnTo>
                <a:lnTo>
                  <a:pt x="22060" y="28220"/>
                </a:lnTo>
                <a:lnTo>
                  <a:pt x="22060" y="28210"/>
                </a:lnTo>
                <a:lnTo>
                  <a:pt x="22060" y="28200"/>
                </a:lnTo>
                <a:lnTo>
                  <a:pt x="22050" y="28200"/>
                </a:lnTo>
                <a:lnTo>
                  <a:pt x="22050" y="28190"/>
                </a:lnTo>
                <a:lnTo>
                  <a:pt x="22050" y="28180"/>
                </a:lnTo>
                <a:lnTo>
                  <a:pt x="22050" y="28170"/>
                </a:lnTo>
                <a:lnTo>
                  <a:pt x="22050" y="28160"/>
                </a:lnTo>
                <a:lnTo>
                  <a:pt x="22050" y="28150"/>
                </a:lnTo>
                <a:lnTo>
                  <a:pt x="22050" y="28140"/>
                </a:lnTo>
                <a:lnTo>
                  <a:pt x="22060" y="28140"/>
                </a:lnTo>
                <a:lnTo>
                  <a:pt x="22060" y="28130"/>
                </a:lnTo>
                <a:lnTo>
                  <a:pt x="22070" y="28130"/>
                </a:lnTo>
                <a:lnTo>
                  <a:pt x="22080" y="28130"/>
                </a:lnTo>
                <a:lnTo>
                  <a:pt x="22090" y="28130"/>
                </a:lnTo>
                <a:lnTo>
                  <a:pt x="22090" y="28120"/>
                </a:lnTo>
                <a:lnTo>
                  <a:pt x="22100" y="28120"/>
                </a:lnTo>
                <a:lnTo>
                  <a:pt x="22100" y="28130"/>
                </a:lnTo>
                <a:close/>
                <a:moveTo>
                  <a:pt x="22060" y="28120"/>
                </a:moveTo>
                <a:lnTo>
                  <a:pt x="22060" y="28130"/>
                </a:lnTo>
                <a:lnTo>
                  <a:pt x="22060" y="28140"/>
                </a:lnTo>
                <a:lnTo>
                  <a:pt x="22050" y="28140"/>
                </a:lnTo>
                <a:lnTo>
                  <a:pt x="22050" y="28130"/>
                </a:lnTo>
                <a:lnTo>
                  <a:pt x="22050" y="28120"/>
                </a:lnTo>
                <a:lnTo>
                  <a:pt x="22060" y="28120"/>
                </a:lnTo>
                <a:close/>
                <a:moveTo>
                  <a:pt x="22050" y="28120"/>
                </a:moveTo>
                <a:lnTo>
                  <a:pt x="22050" y="28130"/>
                </a:lnTo>
                <a:lnTo>
                  <a:pt x="22050" y="28140"/>
                </a:lnTo>
                <a:lnTo>
                  <a:pt x="22050" y="28150"/>
                </a:lnTo>
                <a:lnTo>
                  <a:pt x="22040" y="28160"/>
                </a:lnTo>
                <a:lnTo>
                  <a:pt x="22040" y="28170"/>
                </a:lnTo>
                <a:lnTo>
                  <a:pt x="22040" y="28180"/>
                </a:lnTo>
                <a:lnTo>
                  <a:pt x="22030" y="28180"/>
                </a:lnTo>
                <a:lnTo>
                  <a:pt x="22030" y="28190"/>
                </a:lnTo>
                <a:lnTo>
                  <a:pt x="22020" y="28190"/>
                </a:lnTo>
                <a:lnTo>
                  <a:pt x="22030" y="28190"/>
                </a:lnTo>
                <a:lnTo>
                  <a:pt x="22020" y="28200"/>
                </a:lnTo>
                <a:lnTo>
                  <a:pt x="22010" y="28200"/>
                </a:lnTo>
                <a:lnTo>
                  <a:pt x="22020" y="28200"/>
                </a:lnTo>
                <a:lnTo>
                  <a:pt x="22010" y="28210"/>
                </a:lnTo>
                <a:lnTo>
                  <a:pt x="22010" y="28200"/>
                </a:lnTo>
                <a:lnTo>
                  <a:pt x="22000" y="28200"/>
                </a:lnTo>
                <a:lnTo>
                  <a:pt x="22000" y="28190"/>
                </a:lnTo>
                <a:lnTo>
                  <a:pt x="21990" y="28190"/>
                </a:lnTo>
                <a:lnTo>
                  <a:pt x="21980" y="28190"/>
                </a:lnTo>
                <a:lnTo>
                  <a:pt x="21980" y="28180"/>
                </a:lnTo>
                <a:lnTo>
                  <a:pt x="21980" y="28170"/>
                </a:lnTo>
                <a:lnTo>
                  <a:pt x="21990" y="28170"/>
                </a:lnTo>
                <a:lnTo>
                  <a:pt x="21990" y="28160"/>
                </a:lnTo>
                <a:lnTo>
                  <a:pt x="21990" y="28150"/>
                </a:lnTo>
                <a:lnTo>
                  <a:pt x="21990" y="28140"/>
                </a:lnTo>
                <a:lnTo>
                  <a:pt x="22000" y="28140"/>
                </a:lnTo>
                <a:lnTo>
                  <a:pt x="22000" y="28130"/>
                </a:lnTo>
                <a:lnTo>
                  <a:pt x="22010" y="28130"/>
                </a:lnTo>
                <a:lnTo>
                  <a:pt x="22020" y="28130"/>
                </a:lnTo>
                <a:lnTo>
                  <a:pt x="22020" y="28120"/>
                </a:lnTo>
                <a:lnTo>
                  <a:pt x="22030" y="28120"/>
                </a:lnTo>
                <a:lnTo>
                  <a:pt x="22030" y="28130"/>
                </a:lnTo>
                <a:lnTo>
                  <a:pt x="22030" y="28120"/>
                </a:lnTo>
                <a:lnTo>
                  <a:pt x="22030" y="28130"/>
                </a:lnTo>
                <a:lnTo>
                  <a:pt x="22030" y="28120"/>
                </a:lnTo>
                <a:lnTo>
                  <a:pt x="22040" y="28120"/>
                </a:lnTo>
                <a:lnTo>
                  <a:pt x="22040" y="28130"/>
                </a:lnTo>
                <a:lnTo>
                  <a:pt x="22040" y="28120"/>
                </a:lnTo>
                <a:lnTo>
                  <a:pt x="22040" y="28110"/>
                </a:lnTo>
                <a:lnTo>
                  <a:pt x="22040" y="28120"/>
                </a:lnTo>
                <a:lnTo>
                  <a:pt x="22050" y="28110"/>
                </a:lnTo>
                <a:lnTo>
                  <a:pt x="22050" y="28120"/>
                </a:lnTo>
                <a:close/>
                <a:moveTo>
                  <a:pt x="22110" y="28100"/>
                </a:moveTo>
                <a:lnTo>
                  <a:pt x="22110" y="28110"/>
                </a:lnTo>
                <a:lnTo>
                  <a:pt x="22100" y="28110"/>
                </a:lnTo>
                <a:lnTo>
                  <a:pt x="22090" y="28110"/>
                </a:lnTo>
                <a:lnTo>
                  <a:pt x="22090" y="28100"/>
                </a:lnTo>
                <a:lnTo>
                  <a:pt x="22100" y="28100"/>
                </a:lnTo>
                <a:lnTo>
                  <a:pt x="22100" y="28090"/>
                </a:lnTo>
                <a:lnTo>
                  <a:pt x="22110" y="28100"/>
                </a:lnTo>
                <a:close/>
                <a:moveTo>
                  <a:pt x="21970" y="27800"/>
                </a:moveTo>
                <a:lnTo>
                  <a:pt x="21970" y="27810"/>
                </a:lnTo>
                <a:lnTo>
                  <a:pt x="21980" y="27810"/>
                </a:lnTo>
                <a:lnTo>
                  <a:pt x="21970" y="27810"/>
                </a:lnTo>
                <a:lnTo>
                  <a:pt x="21970" y="27820"/>
                </a:lnTo>
                <a:lnTo>
                  <a:pt x="21960" y="27830"/>
                </a:lnTo>
                <a:lnTo>
                  <a:pt x="21950" y="27830"/>
                </a:lnTo>
                <a:lnTo>
                  <a:pt x="21950" y="27820"/>
                </a:lnTo>
                <a:lnTo>
                  <a:pt x="21950" y="27810"/>
                </a:lnTo>
                <a:lnTo>
                  <a:pt x="21960" y="27810"/>
                </a:lnTo>
                <a:lnTo>
                  <a:pt x="21950" y="27810"/>
                </a:lnTo>
                <a:lnTo>
                  <a:pt x="21960" y="27810"/>
                </a:lnTo>
                <a:lnTo>
                  <a:pt x="21960" y="27800"/>
                </a:lnTo>
                <a:lnTo>
                  <a:pt x="21970" y="27800"/>
                </a:lnTo>
                <a:close/>
                <a:moveTo>
                  <a:pt x="21990" y="27740"/>
                </a:moveTo>
                <a:lnTo>
                  <a:pt x="21990" y="27750"/>
                </a:lnTo>
                <a:lnTo>
                  <a:pt x="22000" y="27750"/>
                </a:lnTo>
                <a:lnTo>
                  <a:pt x="22010" y="27750"/>
                </a:lnTo>
                <a:lnTo>
                  <a:pt x="22010" y="27760"/>
                </a:lnTo>
                <a:lnTo>
                  <a:pt x="22020" y="27760"/>
                </a:lnTo>
                <a:lnTo>
                  <a:pt x="22010" y="27770"/>
                </a:lnTo>
                <a:lnTo>
                  <a:pt x="22020" y="27770"/>
                </a:lnTo>
                <a:lnTo>
                  <a:pt x="22020" y="27780"/>
                </a:lnTo>
                <a:lnTo>
                  <a:pt x="22030" y="27780"/>
                </a:lnTo>
                <a:lnTo>
                  <a:pt x="22040" y="27780"/>
                </a:lnTo>
                <a:lnTo>
                  <a:pt x="22040" y="27790"/>
                </a:lnTo>
                <a:lnTo>
                  <a:pt x="22050" y="27790"/>
                </a:lnTo>
                <a:lnTo>
                  <a:pt x="22060" y="27790"/>
                </a:lnTo>
                <a:lnTo>
                  <a:pt x="22060" y="27800"/>
                </a:lnTo>
                <a:lnTo>
                  <a:pt x="22070" y="27790"/>
                </a:lnTo>
                <a:lnTo>
                  <a:pt x="22080" y="27790"/>
                </a:lnTo>
                <a:lnTo>
                  <a:pt x="22080" y="27780"/>
                </a:lnTo>
                <a:lnTo>
                  <a:pt x="22080" y="27770"/>
                </a:lnTo>
                <a:lnTo>
                  <a:pt x="22070" y="27770"/>
                </a:lnTo>
                <a:lnTo>
                  <a:pt x="22080" y="27770"/>
                </a:lnTo>
                <a:lnTo>
                  <a:pt x="22080" y="27780"/>
                </a:lnTo>
                <a:lnTo>
                  <a:pt x="22080" y="27790"/>
                </a:lnTo>
                <a:lnTo>
                  <a:pt x="22090" y="27790"/>
                </a:lnTo>
                <a:lnTo>
                  <a:pt x="22080" y="27790"/>
                </a:lnTo>
                <a:lnTo>
                  <a:pt x="22080" y="27800"/>
                </a:lnTo>
                <a:lnTo>
                  <a:pt x="22080" y="27810"/>
                </a:lnTo>
                <a:lnTo>
                  <a:pt x="22090" y="27810"/>
                </a:lnTo>
                <a:lnTo>
                  <a:pt x="22090" y="27820"/>
                </a:lnTo>
                <a:lnTo>
                  <a:pt x="22090" y="27830"/>
                </a:lnTo>
                <a:lnTo>
                  <a:pt x="22100" y="27840"/>
                </a:lnTo>
                <a:lnTo>
                  <a:pt x="22110" y="27850"/>
                </a:lnTo>
                <a:lnTo>
                  <a:pt x="22120" y="27850"/>
                </a:lnTo>
                <a:lnTo>
                  <a:pt x="22120" y="27860"/>
                </a:lnTo>
                <a:lnTo>
                  <a:pt x="22110" y="27860"/>
                </a:lnTo>
                <a:lnTo>
                  <a:pt x="22110" y="27870"/>
                </a:lnTo>
                <a:lnTo>
                  <a:pt x="22120" y="27870"/>
                </a:lnTo>
                <a:lnTo>
                  <a:pt x="22120" y="27880"/>
                </a:lnTo>
                <a:lnTo>
                  <a:pt x="22130" y="27880"/>
                </a:lnTo>
                <a:lnTo>
                  <a:pt x="22130" y="27890"/>
                </a:lnTo>
                <a:lnTo>
                  <a:pt x="22140" y="27890"/>
                </a:lnTo>
                <a:lnTo>
                  <a:pt x="22140" y="27900"/>
                </a:lnTo>
                <a:lnTo>
                  <a:pt x="22150" y="27900"/>
                </a:lnTo>
                <a:lnTo>
                  <a:pt x="22160" y="27900"/>
                </a:lnTo>
                <a:lnTo>
                  <a:pt x="22170" y="27900"/>
                </a:lnTo>
                <a:lnTo>
                  <a:pt x="22180" y="27900"/>
                </a:lnTo>
                <a:lnTo>
                  <a:pt x="22180" y="27910"/>
                </a:lnTo>
                <a:lnTo>
                  <a:pt x="22180" y="27900"/>
                </a:lnTo>
                <a:lnTo>
                  <a:pt x="22170" y="27900"/>
                </a:lnTo>
                <a:lnTo>
                  <a:pt x="22170" y="27890"/>
                </a:lnTo>
                <a:lnTo>
                  <a:pt x="22160" y="27890"/>
                </a:lnTo>
                <a:lnTo>
                  <a:pt x="22160" y="27880"/>
                </a:lnTo>
                <a:lnTo>
                  <a:pt x="22170" y="27880"/>
                </a:lnTo>
                <a:lnTo>
                  <a:pt x="22170" y="27870"/>
                </a:lnTo>
                <a:lnTo>
                  <a:pt x="22170" y="27880"/>
                </a:lnTo>
                <a:lnTo>
                  <a:pt x="22180" y="27880"/>
                </a:lnTo>
                <a:lnTo>
                  <a:pt x="22180" y="27890"/>
                </a:lnTo>
                <a:lnTo>
                  <a:pt x="22180" y="27900"/>
                </a:lnTo>
                <a:lnTo>
                  <a:pt x="22190" y="27900"/>
                </a:lnTo>
                <a:lnTo>
                  <a:pt x="22180" y="27900"/>
                </a:lnTo>
                <a:lnTo>
                  <a:pt x="22190" y="27900"/>
                </a:lnTo>
                <a:lnTo>
                  <a:pt x="22190" y="27910"/>
                </a:lnTo>
                <a:lnTo>
                  <a:pt x="22200" y="27910"/>
                </a:lnTo>
                <a:lnTo>
                  <a:pt x="22210" y="27910"/>
                </a:lnTo>
                <a:lnTo>
                  <a:pt x="22210" y="27900"/>
                </a:lnTo>
                <a:lnTo>
                  <a:pt x="22210" y="27890"/>
                </a:lnTo>
                <a:lnTo>
                  <a:pt x="22220" y="27900"/>
                </a:lnTo>
                <a:lnTo>
                  <a:pt x="22230" y="27910"/>
                </a:lnTo>
                <a:lnTo>
                  <a:pt x="22230" y="27920"/>
                </a:lnTo>
                <a:lnTo>
                  <a:pt x="22230" y="27930"/>
                </a:lnTo>
                <a:lnTo>
                  <a:pt x="22230" y="27940"/>
                </a:lnTo>
                <a:lnTo>
                  <a:pt x="22240" y="27940"/>
                </a:lnTo>
                <a:lnTo>
                  <a:pt x="22250" y="27940"/>
                </a:lnTo>
                <a:lnTo>
                  <a:pt x="22260" y="27940"/>
                </a:lnTo>
                <a:lnTo>
                  <a:pt x="22270" y="27940"/>
                </a:lnTo>
                <a:lnTo>
                  <a:pt x="22280" y="27940"/>
                </a:lnTo>
                <a:lnTo>
                  <a:pt x="22280" y="27930"/>
                </a:lnTo>
                <a:lnTo>
                  <a:pt x="22290" y="27930"/>
                </a:lnTo>
                <a:lnTo>
                  <a:pt x="22290" y="27940"/>
                </a:lnTo>
                <a:lnTo>
                  <a:pt x="22290" y="27950"/>
                </a:lnTo>
                <a:lnTo>
                  <a:pt x="22290" y="27960"/>
                </a:lnTo>
                <a:lnTo>
                  <a:pt x="22300" y="27960"/>
                </a:lnTo>
                <a:lnTo>
                  <a:pt x="22310" y="27960"/>
                </a:lnTo>
                <a:lnTo>
                  <a:pt x="22320" y="27960"/>
                </a:lnTo>
                <a:lnTo>
                  <a:pt x="22330" y="27970"/>
                </a:lnTo>
                <a:lnTo>
                  <a:pt x="22340" y="27970"/>
                </a:lnTo>
                <a:lnTo>
                  <a:pt x="22350" y="27970"/>
                </a:lnTo>
                <a:lnTo>
                  <a:pt x="22360" y="27970"/>
                </a:lnTo>
                <a:lnTo>
                  <a:pt x="22360" y="27980"/>
                </a:lnTo>
                <a:lnTo>
                  <a:pt x="22370" y="27980"/>
                </a:lnTo>
                <a:lnTo>
                  <a:pt x="22380" y="27990"/>
                </a:lnTo>
                <a:lnTo>
                  <a:pt x="22390" y="27990"/>
                </a:lnTo>
                <a:lnTo>
                  <a:pt x="22390" y="28000"/>
                </a:lnTo>
                <a:lnTo>
                  <a:pt x="22400" y="28000"/>
                </a:lnTo>
                <a:lnTo>
                  <a:pt x="22400" y="28010"/>
                </a:lnTo>
                <a:lnTo>
                  <a:pt x="22410" y="28010"/>
                </a:lnTo>
                <a:lnTo>
                  <a:pt x="22420" y="28020"/>
                </a:lnTo>
                <a:lnTo>
                  <a:pt x="22420" y="28030"/>
                </a:lnTo>
                <a:lnTo>
                  <a:pt x="22430" y="28030"/>
                </a:lnTo>
                <a:lnTo>
                  <a:pt x="22430" y="28040"/>
                </a:lnTo>
                <a:lnTo>
                  <a:pt x="22440" y="28040"/>
                </a:lnTo>
                <a:lnTo>
                  <a:pt x="22440" y="28050"/>
                </a:lnTo>
                <a:lnTo>
                  <a:pt x="22450" y="28050"/>
                </a:lnTo>
                <a:lnTo>
                  <a:pt x="22460" y="28060"/>
                </a:lnTo>
                <a:lnTo>
                  <a:pt x="22460" y="28050"/>
                </a:lnTo>
                <a:lnTo>
                  <a:pt x="22460" y="28060"/>
                </a:lnTo>
                <a:lnTo>
                  <a:pt x="22470" y="28060"/>
                </a:lnTo>
                <a:lnTo>
                  <a:pt x="22470" y="28050"/>
                </a:lnTo>
                <a:lnTo>
                  <a:pt x="22480" y="28050"/>
                </a:lnTo>
                <a:lnTo>
                  <a:pt x="22480" y="28060"/>
                </a:lnTo>
                <a:lnTo>
                  <a:pt x="22490" y="28070"/>
                </a:lnTo>
                <a:lnTo>
                  <a:pt x="22500" y="28070"/>
                </a:lnTo>
                <a:lnTo>
                  <a:pt x="22510" y="28070"/>
                </a:lnTo>
                <a:lnTo>
                  <a:pt x="22510" y="28080"/>
                </a:lnTo>
                <a:lnTo>
                  <a:pt x="22520" y="28080"/>
                </a:lnTo>
                <a:lnTo>
                  <a:pt x="22510" y="28080"/>
                </a:lnTo>
                <a:lnTo>
                  <a:pt x="22510" y="28090"/>
                </a:lnTo>
                <a:lnTo>
                  <a:pt x="22520" y="28090"/>
                </a:lnTo>
                <a:lnTo>
                  <a:pt x="22520" y="28100"/>
                </a:lnTo>
                <a:lnTo>
                  <a:pt x="22520" y="28110"/>
                </a:lnTo>
                <a:lnTo>
                  <a:pt x="22520" y="28120"/>
                </a:lnTo>
                <a:lnTo>
                  <a:pt x="22520" y="28130"/>
                </a:lnTo>
                <a:lnTo>
                  <a:pt x="22530" y="28130"/>
                </a:lnTo>
                <a:lnTo>
                  <a:pt x="22530" y="28140"/>
                </a:lnTo>
                <a:lnTo>
                  <a:pt x="22520" y="28140"/>
                </a:lnTo>
                <a:lnTo>
                  <a:pt x="22520" y="28150"/>
                </a:lnTo>
                <a:lnTo>
                  <a:pt x="22530" y="28160"/>
                </a:lnTo>
                <a:lnTo>
                  <a:pt x="22530" y="28170"/>
                </a:lnTo>
                <a:lnTo>
                  <a:pt x="22530" y="28180"/>
                </a:lnTo>
                <a:lnTo>
                  <a:pt x="22540" y="28190"/>
                </a:lnTo>
                <a:lnTo>
                  <a:pt x="22540" y="28200"/>
                </a:lnTo>
                <a:lnTo>
                  <a:pt x="22550" y="28200"/>
                </a:lnTo>
                <a:lnTo>
                  <a:pt x="22550" y="28210"/>
                </a:lnTo>
                <a:lnTo>
                  <a:pt x="22550" y="28220"/>
                </a:lnTo>
                <a:lnTo>
                  <a:pt x="22560" y="28220"/>
                </a:lnTo>
                <a:lnTo>
                  <a:pt x="22560" y="28230"/>
                </a:lnTo>
                <a:lnTo>
                  <a:pt x="22550" y="28230"/>
                </a:lnTo>
                <a:lnTo>
                  <a:pt x="22550" y="28240"/>
                </a:lnTo>
                <a:lnTo>
                  <a:pt x="22560" y="28250"/>
                </a:lnTo>
                <a:lnTo>
                  <a:pt x="22560" y="28260"/>
                </a:lnTo>
                <a:lnTo>
                  <a:pt x="22560" y="28270"/>
                </a:lnTo>
                <a:lnTo>
                  <a:pt x="22560" y="28280"/>
                </a:lnTo>
                <a:lnTo>
                  <a:pt x="22560" y="28290"/>
                </a:lnTo>
                <a:lnTo>
                  <a:pt x="22570" y="28290"/>
                </a:lnTo>
                <a:lnTo>
                  <a:pt x="22560" y="28290"/>
                </a:lnTo>
                <a:lnTo>
                  <a:pt x="22560" y="28300"/>
                </a:lnTo>
                <a:lnTo>
                  <a:pt x="22560" y="28310"/>
                </a:lnTo>
                <a:lnTo>
                  <a:pt x="22570" y="28310"/>
                </a:lnTo>
                <a:lnTo>
                  <a:pt x="22570" y="28320"/>
                </a:lnTo>
                <a:lnTo>
                  <a:pt x="22570" y="28330"/>
                </a:lnTo>
                <a:lnTo>
                  <a:pt x="22580" y="28330"/>
                </a:lnTo>
                <a:lnTo>
                  <a:pt x="22580" y="28340"/>
                </a:lnTo>
                <a:lnTo>
                  <a:pt x="22590" y="28340"/>
                </a:lnTo>
                <a:lnTo>
                  <a:pt x="22590" y="28350"/>
                </a:lnTo>
                <a:lnTo>
                  <a:pt x="22590" y="28360"/>
                </a:lnTo>
                <a:lnTo>
                  <a:pt x="22590" y="28370"/>
                </a:lnTo>
                <a:lnTo>
                  <a:pt x="22590" y="28380"/>
                </a:lnTo>
                <a:lnTo>
                  <a:pt x="22590" y="28390"/>
                </a:lnTo>
                <a:lnTo>
                  <a:pt x="22590" y="28400"/>
                </a:lnTo>
                <a:lnTo>
                  <a:pt x="22600" y="28400"/>
                </a:lnTo>
                <a:lnTo>
                  <a:pt x="22600" y="28410"/>
                </a:lnTo>
                <a:lnTo>
                  <a:pt x="22600" y="28420"/>
                </a:lnTo>
                <a:lnTo>
                  <a:pt x="22600" y="28430"/>
                </a:lnTo>
                <a:lnTo>
                  <a:pt x="22590" y="28430"/>
                </a:lnTo>
                <a:lnTo>
                  <a:pt x="22590" y="28440"/>
                </a:lnTo>
                <a:lnTo>
                  <a:pt x="22600" y="28440"/>
                </a:lnTo>
                <a:lnTo>
                  <a:pt x="22600" y="28450"/>
                </a:lnTo>
                <a:lnTo>
                  <a:pt x="22590" y="28450"/>
                </a:lnTo>
                <a:lnTo>
                  <a:pt x="22590" y="28460"/>
                </a:lnTo>
                <a:lnTo>
                  <a:pt x="22590" y="28470"/>
                </a:lnTo>
                <a:lnTo>
                  <a:pt x="22580" y="28470"/>
                </a:lnTo>
                <a:lnTo>
                  <a:pt x="22580" y="28480"/>
                </a:lnTo>
                <a:lnTo>
                  <a:pt x="22580" y="28490"/>
                </a:lnTo>
                <a:lnTo>
                  <a:pt x="22570" y="28490"/>
                </a:lnTo>
                <a:lnTo>
                  <a:pt x="22560" y="28490"/>
                </a:lnTo>
                <a:lnTo>
                  <a:pt x="22550" y="28490"/>
                </a:lnTo>
                <a:lnTo>
                  <a:pt x="22540" y="28490"/>
                </a:lnTo>
                <a:lnTo>
                  <a:pt x="22530" y="28490"/>
                </a:lnTo>
                <a:lnTo>
                  <a:pt x="22520" y="28490"/>
                </a:lnTo>
                <a:lnTo>
                  <a:pt x="22520" y="28500"/>
                </a:lnTo>
                <a:lnTo>
                  <a:pt x="22520" y="28510"/>
                </a:lnTo>
                <a:lnTo>
                  <a:pt x="22510" y="28510"/>
                </a:lnTo>
                <a:lnTo>
                  <a:pt x="22520" y="28510"/>
                </a:lnTo>
                <a:lnTo>
                  <a:pt x="22520" y="28520"/>
                </a:lnTo>
                <a:lnTo>
                  <a:pt x="22510" y="28520"/>
                </a:lnTo>
                <a:lnTo>
                  <a:pt x="22510" y="28530"/>
                </a:lnTo>
                <a:lnTo>
                  <a:pt x="22500" y="28530"/>
                </a:lnTo>
                <a:lnTo>
                  <a:pt x="22490" y="28530"/>
                </a:lnTo>
                <a:lnTo>
                  <a:pt x="22490" y="28540"/>
                </a:lnTo>
                <a:lnTo>
                  <a:pt x="22480" y="28540"/>
                </a:lnTo>
                <a:lnTo>
                  <a:pt x="22480" y="28550"/>
                </a:lnTo>
                <a:lnTo>
                  <a:pt x="22480" y="28560"/>
                </a:lnTo>
                <a:lnTo>
                  <a:pt x="22470" y="28570"/>
                </a:lnTo>
                <a:lnTo>
                  <a:pt x="22470" y="28580"/>
                </a:lnTo>
                <a:lnTo>
                  <a:pt x="22460" y="28580"/>
                </a:lnTo>
                <a:lnTo>
                  <a:pt x="22460" y="28590"/>
                </a:lnTo>
                <a:lnTo>
                  <a:pt x="22460" y="28600"/>
                </a:lnTo>
                <a:lnTo>
                  <a:pt x="22450" y="28600"/>
                </a:lnTo>
                <a:lnTo>
                  <a:pt x="22450" y="28610"/>
                </a:lnTo>
                <a:lnTo>
                  <a:pt x="22440" y="28610"/>
                </a:lnTo>
                <a:lnTo>
                  <a:pt x="22450" y="28610"/>
                </a:lnTo>
                <a:lnTo>
                  <a:pt x="22450" y="28620"/>
                </a:lnTo>
                <a:lnTo>
                  <a:pt x="22440" y="28620"/>
                </a:lnTo>
                <a:lnTo>
                  <a:pt x="22440" y="28630"/>
                </a:lnTo>
                <a:lnTo>
                  <a:pt x="22440" y="28640"/>
                </a:lnTo>
                <a:lnTo>
                  <a:pt x="22440" y="28650"/>
                </a:lnTo>
                <a:lnTo>
                  <a:pt x="22440" y="28660"/>
                </a:lnTo>
                <a:lnTo>
                  <a:pt x="22430" y="28660"/>
                </a:lnTo>
                <a:lnTo>
                  <a:pt x="22430" y="28670"/>
                </a:lnTo>
                <a:lnTo>
                  <a:pt x="22440" y="28670"/>
                </a:lnTo>
                <a:lnTo>
                  <a:pt x="22430" y="28670"/>
                </a:lnTo>
                <a:lnTo>
                  <a:pt x="22430" y="28680"/>
                </a:lnTo>
                <a:lnTo>
                  <a:pt x="22420" y="28680"/>
                </a:lnTo>
                <a:lnTo>
                  <a:pt x="22430" y="28680"/>
                </a:lnTo>
                <a:lnTo>
                  <a:pt x="22430" y="28690"/>
                </a:lnTo>
                <a:lnTo>
                  <a:pt x="22430" y="28700"/>
                </a:lnTo>
                <a:lnTo>
                  <a:pt x="22420" y="28700"/>
                </a:lnTo>
                <a:lnTo>
                  <a:pt x="22420" y="28710"/>
                </a:lnTo>
                <a:lnTo>
                  <a:pt x="22410" y="28710"/>
                </a:lnTo>
                <a:lnTo>
                  <a:pt x="22410" y="28700"/>
                </a:lnTo>
                <a:lnTo>
                  <a:pt x="22400" y="28700"/>
                </a:lnTo>
                <a:lnTo>
                  <a:pt x="22400" y="28690"/>
                </a:lnTo>
                <a:lnTo>
                  <a:pt x="22390" y="28690"/>
                </a:lnTo>
                <a:lnTo>
                  <a:pt x="22390" y="28680"/>
                </a:lnTo>
                <a:lnTo>
                  <a:pt x="22390" y="28670"/>
                </a:lnTo>
                <a:lnTo>
                  <a:pt x="22390" y="28660"/>
                </a:lnTo>
                <a:lnTo>
                  <a:pt x="22380" y="28660"/>
                </a:lnTo>
                <a:lnTo>
                  <a:pt x="22370" y="28660"/>
                </a:lnTo>
                <a:lnTo>
                  <a:pt x="22370" y="28650"/>
                </a:lnTo>
                <a:lnTo>
                  <a:pt x="22360" y="28640"/>
                </a:lnTo>
                <a:lnTo>
                  <a:pt x="22360" y="28630"/>
                </a:lnTo>
                <a:lnTo>
                  <a:pt x="22350" y="28630"/>
                </a:lnTo>
                <a:lnTo>
                  <a:pt x="22350" y="28620"/>
                </a:lnTo>
                <a:lnTo>
                  <a:pt x="22340" y="28620"/>
                </a:lnTo>
                <a:lnTo>
                  <a:pt x="22340" y="28610"/>
                </a:lnTo>
                <a:lnTo>
                  <a:pt x="22340" y="28600"/>
                </a:lnTo>
                <a:lnTo>
                  <a:pt x="22330" y="28600"/>
                </a:lnTo>
                <a:lnTo>
                  <a:pt x="22330" y="28590"/>
                </a:lnTo>
                <a:lnTo>
                  <a:pt x="22330" y="28580"/>
                </a:lnTo>
                <a:lnTo>
                  <a:pt x="22320" y="28580"/>
                </a:lnTo>
                <a:lnTo>
                  <a:pt x="22310" y="28570"/>
                </a:lnTo>
                <a:lnTo>
                  <a:pt x="22310" y="28560"/>
                </a:lnTo>
                <a:lnTo>
                  <a:pt x="22310" y="28550"/>
                </a:lnTo>
                <a:lnTo>
                  <a:pt x="22300" y="28550"/>
                </a:lnTo>
                <a:lnTo>
                  <a:pt x="22300" y="28540"/>
                </a:lnTo>
                <a:lnTo>
                  <a:pt x="22290" y="28540"/>
                </a:lnTo>
                <a:lnTo>
                  <a:pt x="22290" y="28530"/>
                </a:lnTo>
                <a:lnTo>
                  <a:pt x="22280" y="28520"/>
                </a:lnTo>
                <a:lnTo>
                  <a:pt x="22270" y="28520"/>
                </a:lnTo>
                <a:lnTo>
                  <a:pt x="22260" y="28530"/>
                </a:lnTo>
                <a:lnTo>
                  <a:pt x="22250" y="28530"/>
                </a:lnTo>
                <a:lnTo>
                  <a:pt x="22250" y="28520"/>
                </a:lnTo>
                <a:lnTo>
                  <a:pt x="22250" y="28510"/>
                </a:lnTo>
                <a:lnTo>
                  <a:pt x="22240" y="28510"/>
                </a:lnTo>
                <a:lnTo>
                  <a:pt x="22230" y="28510"/>
                </a:lnTo>
                <a:lnTo>
                  <a:pt x="22220" y="28510"/>
                </a:lnTo>
                <a:lnTo>
                  <a:pt x="22220" y="28500"/>
                </a:lnTo>
                <a:lnTo>
                  <a:pt x="22220" y="28490"/>
                </a:lnTo>
                <a:lnTo>
                  <a:pt x="22210" y="28490"/>
                </a:lnTo>
                <a:lnTo>
                  <a:pt x="22210" y="28500"/>
                </a:lnTo>
                <a:lnTo>
                  <a:pt x="22210" y="28510"/>
                </a:lnTo>
                <a:lnTo>
                  <a:pt x="22220" y="28510"/>
                </a:lnTo>
                <a:lnTo>
                  <a:pt x="22220" y="28520"/>
                </a:lnTo>
                <a:lnTo>
                  <a:pt x="22210" y="28520"/>
                </a:lnTo>
                <a:lnTo>
                  <a:pt x="22200" y="28520"/>
                </a:lnTo>
                <a:lnTo>
                  <a:pt x="22190" y="28520"/>
                </a:lnTo>
                <a:lnTo>
                  <a:pt x="22190" y="28510"/>
                </a:lnTo>
                <a:lnTo>
                  <a:pt x="22180" y="28510"/>
                </a:lnTo>
                <a:lnTo>
                  <a:pt x="22180" y="28500"/>
                </a:lnTo>
                <a:lnTo>
                  <a:pt x="22170" y="28500"/>
                </a:lnTo>
                <a:lnTo>
                  <a:pt x="22160" y="28500"/>
                </a:lnTo>
                <a:lnTo>
                  <a:pt x="22160" y="28490"/>
                </a:lnTo>
                <a:lnTo>
                  <a:pt x="22150" y="28490"/>
                </a:lnTo>
                <a:lnTo>
                  <a:pt x="22150" y="28480"/>
                </a:lnTo>
                <a:lnTo>
                  <a:pt x="22150" y="28470"/>
                </a:lnTo>
                <a:lnTo>
                  <a:pt x="22140" y="28470"/>
                </a:lnTo>
                <a:lnTo>
                  <a:pt x="22140" y="28460"/>
                </a:lnTo>
                <a:lnTo>
                  <a:pt x="22140" y="28450"/>
                </a:lnTo>
                <a:lnTo>
                  <a:pt x="22140" y="28460"/>
                </a:lnTo>
                <a:lnTo>
                  <a:pt x="22130" y="28460"/>
                </a:lnTo>
                <a:lnTo>
                  <a:pt x="22130" y="28450"/>
                </a:lnTo>
                <a:lnTo>
                  <a:pt x="22130" y="28460"/>
                </a:lnTo>
                <a:lnTo>
                  <a:pt x="22130" y="28450"/>
                </a:lnTo>
                <a:lnTo>
                  <a:pt x="22120" y="28450"/>
                </a:lnTo>
                <a:lnTo>
                  <a:pt x="22120" y="28440"/>
                </a:lnTo>
                <a:lnTo>
                  <a:pt x="22130" y="28430"/>
                </a:lnTo>
                <a:lnTo>
                  <a:pt x="22130" y="28420"/>
                </a:lnTo>
                <a:lnTo>
                  <a:pt x="22140" y="28420"/>
                </a:lnTo>
                <a:lnTo>
                  <a:pt x="22140" y="28410"/>
                </a:lnTo>
                <a:lnTo>
                  <a:pt x="22140" y="28420"/>
                </a:lnTo>
                <a:lnTo>
                  <a:pt x="22140" y="28410"/>
                </a:lnTo>
                <a:lnTo>
                  <a:pt x="22150" y="28410"/>
                </a:lnTo>
                <a:lnTo>
                  <a:pt x="22140" y="28410"/>
                </a:lnTo>
                <a:lnTo>
                  <a:pt x="22140" y="28400"/>
                </a:lnTo>
                <a:lnTo>
                  <a:pt x="22150" y="28400"/>
                </a:lnTo>
                <a:lnTo>
                  <a:pt x="22150" y="28390"/>
                </a:lnTo>
                <a:lnTo>
                  <a:pt x="22150" y="28380"/>
                </a:lnTo>
                <a:lnTo>
                  <a:pt x="22140" y="28380"/>
                </a:lnTo>
                <a:lnTo>
                  <a:pt x="22140" y="28370"/>
                </a:lnTo>
                <a:lnTo>
                  <a:pt x="22140" y="28360"/>
                </a:lnTo>
                <a:lnTo>
                  <a:pt x="22140" y="28350"/>
                </a:lnTo>
                <a:lnTo>
                  <a:pt x="22140" y="28340"/>
                </a:lnTo>
                <a:lnTo>
                  <a:pt x="22130" y="28340"/>
                </a:lnTo>
                <a:lnTo>
                  <a:pt x="22130" y="28330"/>
                </a:lnTo>
                <a:lnTo>
                  <a:pt x="22130" y="28320"/>
                </a:lnTo>
                <a:lnTo>
                  <a:pt x="22120" y="28320"/>
                </a:lnTo>
                <a:lnTo>
                  <a:pt x="22120" y="28310"/>
                </a:lnTo>
                <a:lnTo>
                  <a:pt x="22120" y="28300"/>
                </a:lnTo>
                <a:lnTo>
                  <a:pt x="22120" y="28290"/>
                </a:lnTo>
                <a:lnTo>
                  <a:pt x="22110" y="28290"/>
                </a:lnTo>
                <a:lnTo>
                  <a:pt x="22110" y="28280"/>
                </a:lnTo>
                <a:lnTo>
                  <a:pt x="22110" y="28270"/>
                </a:lnTo>
                <a:lnTo>
                  <a:pt x="22110" y="28260"/>
                </a:lnTo>
                <a:lnTo>
                  <a:pt x="22100" y="28260"/>
                </a:lnTo>
                <a:lnTo>
                  <a:pt x="22100" y="28250"/>
                </a:lnTo>
                <a:lnTo>
                  <a:pt x="22100" y="28240"/>
                </a:lnTo>
                <a:lnTo>
                  <a:pt x="22100" y="28230"/>
                </a:lnTo>
                <a:lnTo>
                  <a:pt x="22100" y="28220"/>
                </a:lnTo>
                <a:lnTo>
                  <a:pt x="22110" y="28210"/>
                </a:lnTo>
                <a:lnTo>
                  <a:pt x="22110" y="28200"/>
                </a:lnTo>
                <a:lnTo>
                  <a:pt x="22110" y="28190"/>
                </a:lnTo>
                <a:lnTo>
                  <a:pt x="22110" y="28180"/>
                </a:lnTo>
                <a:lnTo>
                  <a:pt x="22110" y="28170"/>
                </a:lnTo>
                <a:lnTo>
                  <a:pt x="22110" y="28160"/>
                </a:lnTo>
                <a:lnTo>
                  <a:pt x="22110" y="28150"/>
                </a:lnTo>
                <a:lnTo>
                  <a:pt x="22110" y="28140"/>
                </a:lnTo>
                <a:lnTo>
                  <a:pt x="22110" y="28130"/>
                </a:lnTo>
                <a:lnTo>
                  <a:pt x="22100" y="28130"/>
                </a:lnTo>
                <a:lnTo>
                  <a:pt x="22100" y="28120"/>
                </a:lnTo>
                <a:lnTo>
                  <a:pt x="22110" y="28120"/>
                </a:lnTo>
                <a:lnTo>
                  <a:pt x="22120" y="28120"/>
                </a:lnTo>
                <a:lnTo>
                  <a:pt x="22120" y="28130"/>
                </a:lnTo>
                <a:lnTo>
                  <a:pt x="22130" y="28130"/>
                </a:lnTo>
                <a:lnTo>
                  <a:pt x="22130" y="28120"/>
                </a:lnTo>
                <a:lnTo>
                  <a:pt x="22140" y="28120"/>
                </a:lnTo>
                <a:lnTo>
                  <a:pt x="22140" y="28110"/>
                </a:lnTo>
                <a:lnTo>
                  <a:pt x="22140" y="28100"/>
                </a:lnTo>
                <a:lnTo>
                  <a:pt x="22150" y="28100"/>
                </a:lnTo>
                <a:lnTo>
                  <a:pt x="22140" y="28100"/>
                </a:lnTo>
                <a:lnTo>
                  <a:pt x="22140" y="28090"/>
                </a:lnTo>
                <a:lnTo>
                  <a:pt x="22140" y="28080"/>
                </a:lnTo>
                <a:lnTo>
                  <a:pt x="22130" y="28080"/>
                </a:lnTo>
                <a:lnTo>
                  <a:pt x="22130" y="28070"/>
                </a:lnTo>
                <a:lnTo>
                  <a:pt x="22120" y="28060"/>
                </a:lnTo>
                <a:lnTo>
                  <a:pt x="22120" y="28050"/>
                </a:lnTo>
                <a:lnTo>
                  <a:pt x="22120" y="28040"/>
                </a:lnTo>
                <a:lnTo>
                  <a:pt x="22120" y="28030"/>
                </a:lnTo>
                <a:lnTo>
                  <a:pt x="22130" y="28030"/>
                </a:lnTo>
                <a:lnTo>
                  <a:pt x="22120" y="28030"/>
                </a:lnTo>
                <a:lnTo>
                  <a:pt x="22120" y="28020"/>
                </a:lnTo>
                <a:lnTo>
                  <a:pt x="22110" y="28020"/>
                </a:lnTo>
                <a:lnTo>
                  <a:pt x="22110" y="28010"/>
                </a:lnTo>
                <a:lnTo>
                  <a:pt x="22110" y="28000"/>
                </a:lnTo>
                <a:lnTo>
                  <a:pt x="22120" y="28000"/>
                </a:lnTo>
                <a:lnTo>
                  <a:pt x="22110" y="28000"/>
                </a:lnTo>
                <a:lnTo>
                  <a:pt x="22110" y="27990"/>
                </a:lnTo>
                <a:lnTo>
                  <a:pt x="22110" y="27980"/>
                </a:lnTo>
                <a:lnTo>
                  <a:pt x="22110" y="27970"/>
                </a:lnTo>
                <a:lnTo>
                  <a:pt x="22110" y="27960"/>
                </a:lnTo>
                <a:lnTo>
                  <a:pt x="22100" y="27960"/>
                </a:lnTo>
                <a:lnTo>
                  <a:pt x="22100" y="27950"/>
                </a:lnTo>
                <a:lnTo>
                  <a:pt x="22100" y="27960"/>
                </a:lnTo>
                <a:lnTo>
                  <a:pt x="22090" y="27960"/>
                </a:lnTo>
                <a:lnTo>
                  <a:pt x="22080" y="27960"/>
                </a:lnTo>
                <a:lnTo>
                  <a:pt x="22070" y="27960"/>
                </a:lnTo>
                <a:lnTo>
                  <a:pt x="22070" y="27950"/>
                </a:lnTo>
                <a:lnTo>
                  <a:pt x="22060" y="27950"/>
                </a:lnTo>
                <a:lnTo>
                  <a:pt x="22050" y="27950"/>
                </a:lnTo>
                <a:lnTo>
                  <a:pt x="22050" y="27940"/>
                </a:lnTo>
                <a:lnTo>
                  <a:pt x="22040" y="27940"/>
                </a:lnTo>
                <a:lnTo>
                  <a:pt x="22040" y="27930"/>
                </a:lnTo>
                <a:lnTo>
                  <a:pt x="22040" y="27920"/>
                </a:lnTo>
                <a:lnTo>
                  <a:pt x="22040" y="27910"/>
                </a:lnTo>
                <a:lnTo>
                  <a:pt x="22040" y="27900"/>
                </a:lnTo>
                <a:lnTo>
                  <a:pt x="22030" y="27900"/>
                </a:lnTo>
                <a:lnTo>
                  <a:pt x="22030" y="27890"/>
                </a:lnTo>
                <a:lnTo>
                  <a:pt x="22020" y="27890"/>
                </a:lnTo>
                <a:lnTo>
                  <a:pt x="22010" y="27890"/>
                </a:lnTo>
                <a:lnTo>
                  <a:pt x="22020" y="27890"/>
                </a:lnTo>
                <a:lnTo>
                  <a:pt x="22010" y="27890"/>
                </a:lnTo>
                <a:lnTo>
                  <a:pt x="22010" y="27880"/>
                </a:lnTo>
                <a:lnTo>
                  <a:pt x="22010" y="27870"/>
                </a:lnTo>
                <a:lnTo>
                  <a:pt x="22000" y="27870"/>
                </a:lnTo>
                <a:lnTo>
                  <a:pt x="22000" y="27880"/>
                </a:lnTo>
                <a:lnTo>
                  <a:pt x="22000" y="27870"/>
                </a:lnTo>
                <a:lnTo>
                  <a:pt x="21990" y="27870"/>
                </a:lnTo>
                <a:lnTo>
                  <a:pt x="21990" y="27860"/>
                </a:lnTo>
                <a:lnTo>
                  <a:pt x="22000" y="27860"/>
                </a:lnTo>
                <a:lnTo>
                  <a:pt x="22000" y="27850"/>
                </a:lnTo>
                <a:lnTo>
                  <a:pt x="21990" y="27850"/>
                </a:lnTo>
                <a:lnTo>
                  <a:pt x="21990" y="27840"/>
                </a:lnTo>
                <a:lnTo>
                  <a:pt x="21990" y="27830"/>
                </a:lnTo>
                <a:lnTo>
                  <a:pt x="21980" y="27830"/>
                </a:lnTo>
                <a:lnTo>
                  <a:pt x="21980" y="27820"/>
                </a:lnTo>
                <a:lnTo>
                  <a:pt x="21990" y="27820"/>
                </a:lnTo>
                <a:lnTo>
                  <a:pt x="21980" y="27820"/>
                </a:lnTo>
                <a:lnTo>
                  <a:pt x="21990" y="27810"/>
                </a:lnTo>
                <a:lnTo>
                  <a:pt x="21980" y="27800"/>
                </a:lnTo>
                <a:lnTo>
                  <a:pt x="21980" y="27790"/>
                </a:lnTo>
                <a:lnTo>
                  <a:pt x="21970" y="27790"/>
                </a:lnTo>
                <a:lnTo>
                  <a:pt x="21970" y="27800"/>
                </a:lnTo>
                <a:lnTo>
                  <a:pt x="21970" y="27790"/>
                </a:lnTo>
                <a:lnTo>
                  <a:pt x="21970" y="27780"/>
                </a:lnTo>
                <a:lnTo>
                  <a:pt x="21960" y="27780"/>
                </a:lnTo>
                <a:lnTo>
                  <a:pt x="21960" y="27770"/>
                </a:lnTo>
                <a:lnTo>
                  <a:pt x="21960" y="27760"/>
                </a:lnTo>
                <a:lnTo>
                  <a:pt x="21960" y="27750"/>
                </a:lnTo>
                <a:lnTo>
                  <a:pt x="21960" y="27740"/>
                </a:lnTo>
                <a:lnTo>
                  <a:pt x="21970" y="27740"/>
                </a:lnTo>
                <a:lnTo>
                  <a:pt x="21980" y="27740"/>
                </a:lnTo>
                <a:lnTo>
                  <a:pt x="21990" y="27740"/>
                </a:lnTo>
                <a:close/>
                <a:moveTo>
                  <a:pt x="21890" y="27720"/>
                </a:moveTo>
                <a:lnTo>
                  <a:pt x="21890" y="27730"/>
                </a:lnTo>
                <a:lnTo>
                  <a:pt x="21880" y="27730"/>
                </a:lnTo>
                <a:lnTo>
                  <a:pt x="21880" y="27720"/>
                </a:lnTo>
                <a:lnTo>
                  <a:pt x="21890" y="27720"/>
                </a:lnTo>
                <a:close/>
                <a:moveTo>
                  <a:pt x="21840" y="27680"/>
                </a:moveTo>
                <a:lnTo>
                  <a:pt x="21830" y="27680"/>
                </a:lnTo>
                <a:lnTo>
                  <a:pt x="21820" y="27680"/>
                </a:lnTo>
                <a:lnTo>
                  <a:pt x="21820" y="27670"/>
                </a:lnTo>
                <a:lnTo>
                  <a:pt x="21810" y="27660"/>
                </a:lnTo>
                <a:lnTo>
                  <a:pt x="21820" y="27660"/>
                </a:lnTo>
                <a:lnTo>
                  <a:pt x="21820" y="27670"/>
                </a:lnTo>
                <a:lnTo>
                  <a:pt x="21830" y="27670"/>
                </a:lnTo>
                <a:lnTo>
                  <a:pt x="21840" y="27680"/>
                </a:lnTo>
                <a:close/>
                <a:moveTo>
                  <a:pt x="21770" y="27570"/>
                </a:moveTo>
                <a:lnTo>
                  <a:pt x="21770" y="27580"/>
                </a:lnTo>
                <a:lnTo>
                  <a:pt x="21780" y="27580"/>
                </a:lnTo>
                <a:lnTo>
                  <a:pt x="21780" y="27590"/>
                </a:lnTo>
                <a:lnTo>
                  <a:pt x="21780" y="27600"/>
                </a:lnTo>
                <a:lnTo>
                  <a:pt x="21790" y="27600"/>
                </a:lnTo>
                <a:lnTo>
                  <a:pt x="21790" y="27610"/>
                </a:lnTo>
                <a:lnTo>
                  <a:pt x="21800" y="27610"/>
                </a:lnTo>
                <a:lnTo>
                  <a:pt x="21810" y="27610"/>
                </a:lnTo>
                <a:lnTo>
                  <a:pt x="21820" y="27610"/>
                </a:lnTo>
                <a:lnTo>
                  <a:pt x="21810" y="27610"/>
                </a:lnTo>
                <a:lnTo>
                  <a:pt x="21810" y="27620"/>
                </a:lnTo>
                <a:lnTo>
                  <a:pt x="21800" y="27620"/>
                </a:lnTo>
                <a:lnTo>
                  <a:pt x="21790" y="27620"/>
                </a:lnTo>
                <a:lnTo>
                  <a:pt x="21780" y="27630"/>
                </a:lnTo>
                <a:lnTo>
                  <a:pt x="21780" y="27640"/>
                </a:lnTo>
                <a:lnTo>
                  <a:pt x="21790" y="27640"/>
                </a:lnTo>
                <a:lnTo>
                  <a:pt x="21790" y="27650"/>
                </a:lnTo>
                <a:lnTo>
                  <a:pt x="21780" y="27650"/>
                </a:lnTo>
                <a:lnTo>
                  <a:pt x="21780" y="27660"/>
                </a:lnTo>
                <a:lnTo>
                  <a:pt x="21770" y="27660"/>
                </a:lnTo>
                <a:lnTo>
                  <a:pt x="21760" y="27660"/>
                </a:lnTo>
                <a:lnTo>
                  <a:pt x="21770" y="27650"/>
                </a:lnTo>
                <a:lnTo>
                  <a:pt x="21760" y="27650"/>
                </a:lnTo>
                <a:lnTo>
                  <a:pt x="21750" y="27650"/>
                </a:lnTo>
                <a:lnTo>
                  <a:pt x="21740" y="27650"/>
                </a:lnTo>
                <a:lnTo>
                  <a:pt x="21740" y="27640"/>
                </a:lnTo>
                <a:lnTo>
                  <a:pt x="21750" y="27640"/>
                </a:lnTo>
                <a:lnTo>
                  <a:pt x="21750" y="27630"/>
                </a:lnTo>
                <a:lnTo>
                  <a:pt x="21760" y="27630"/>
                </a:lnTo>
                <a:lnTo>
                  <a:pt x="21760" y="27620"/>
                </a:lnTo>
                <a:lnTo>
                  <a:pt x="21750" y="27620"/>
                </a:lnTo>
                <a:lnTo>
                  <a:pt x="21750" y="27610"/>
                </a:lnTo>
                <a:lnTo>
                  <a:pt x="21760" y="27610"/>
                </a:lnTo>
                <a:lnTo>
                  <a:pt x="21750" y="27600"/>
                </a:lnTo>
                <a:lnTo>
                  <a:pt x="21750" y="27590"/>
                </a:lnTo>
                <a:lnTo>
                  <a:pt x="21740" y="27590"/>
                </a:lnTo>
                <a:lnTo>
                  <a:pt x="21730" y="27590"/>
                </a:lnTo>
                <a:lnTo>
                  <a:pt x="21740" y="27590"/>
                </a:lnTo>
                <a:lnTo>
                  <a:pt x="21750" y="27580"/>
                </a:lnTo>
                <a:lnTo>
                  <a:pt x="21750" y="27570"/>
                </a:lnTo>
                <a:lnTo>
                  <a:pt x="21760" y="27570"/>
                </a:lnTo>
                <a:lnTo>
                  <a:pt x="21770" y="27570"/>
                </a:lnTo>
                <a:close/>
                <a:moveTo>
                  <a:pt x="21700" y="27470"/>
                </a:moveTo>
                <a:lnTo>
                  <a:pt x="21690" y="27470"/>
                </a:lnTo>
                <a:lnTo>
                  <a:pt x="21690" y="27460"/>
                </a:lnTo>
                <a:lnTo>
                  <a:pt x="21700" y="27460"/>
                </a:lnTo>
                <a:lnTo>
                  <a:pt x="21700" y="27450"/>
                </a:lnTo>
                <a:lnTo>
                  <a:pt x="21700" y="27460"/>
                </a:lnTo>
                <a:lnTo>
                  <a:pt x="21700" y="27470"/>
                </a:lnTo>
                <a:close/>
                <a:moveTo>
                  <a:pt x="21350" y="27220"/>
                </a:moveTo>
                <a:lnTo>
                  <a:pt x="21360" y="27220"/>
                </a:lnTo>
                <a:lnTo>
                  <a:pt x="21350" y="27220"/>
                </a:lnTo>
                <a:lnTo>
                  <a:pt x="21350" y="27230"/>
                </a:lnTo>
                <a:lnTo>
                  <a:pt x="21360" y="27220"/>
                </a:lnTo>
                <a:lnTo>
                  <a:pt x="21360" y="27230"/>
                </a:lnTo>
                <a:lnTo>
                  <a:pt x="21360" y="27240"/>
                </a:lnTo>
                <a:lnTo>
                  <a:pt x="21360" y="27250"/>
                </a:lnTo>
                <a:lnTo>
                  <a:pt x="21350" y="27250"/>
                </a:lnTo>
                <a:lnTo>
                  <a:pt x="21360" y="27250"/>
                </a:lnTo>
                <a:lnTo>
                  <a:pt x="21360" y="27260"/>
                </a:lnTo>
                <a:lnTo>
                  <a:pt x="21350" y="27260"/>
                </a:lnTo>
                <a:lnTo>
                  <a:pt x="21350" y="27270"/>
                </a:lnTo>
                <a:lnTo>
                  <a:pt x="21340" y="27270"/>
                </a:lnTo>
                <a:lnTo>
                  <a:pt x="21330" y="27270"/>
                </a:lnTo>
                <a:lnTo>
                  <a:pt x="21330" y="27260"/>
                </a:lnTo>
                <a:lnTo>
                  <a:pt x="21330" y="27250"/>
                </a:lnTo>
                <a:lnTo>
                  <a:pt x="21320" y="27250"/>
                </a:lnTo>
                <a:lnTo>
                  <a:pt x="21330" y="27240"/>
                </a:lnTo>
                <a:lnTo>
                  <a:pt x="21330" y="27230"/>
                </a:lnTo>
                <a:lnTo>
                  <a:pt x="21340" y="27230"/>
                </a:lnTo>
                <a:lnTo>
                  <a:pt x="21340" y="27220"/>
                </a:lnTo>
                <a:lnTo>
                  <a:pt x="21350" y="27220"/>
                </a:lnTo>
                <a:close/>
                <a:moveTo>
                  <a:pt x="21560" y="27170"/>
                </a:moveTo>
                <a:lnTo>
                  <a:pt x="21570" y="27170"/>
                </a:lnTo>
                <a:lnTo>
                  <a:pt x="21580" y="27170"/>
                </a:lnTo>
                <a:lnTo>
                  <a:pt x="21570" y="27180"/>
                </a:lnTo>
                <a:lnTo>
                  <a:pt x="21580" y="27180"/>
                </a:lnTo>
                <a:lnTo>
                  <a:pt x="21590" y="27180"/>
                </a:lnTo>
                <a:lnTo>
                  <a:pt x="21590" y="27190"/>
                </a:lnTo>
                <a:lnTo>
                  <a:pt x="21590" y="27200"/>
                </a:lnTo>
                <a:lnTo>
                  <a:pt x="21600" y="27200"/>
                </a:lnTo>
                <a:lnTo>
                  <a:pt x="21610" y="27200"/>
                </a:lnTo>
                <a:lnTo>
                  <a:pt x="21600" y="27200"/>
                </a:lnTo>
                <a:lnTo>
                  <a:pt x="21600" y="27210"/>
                </a:lnTo>
                <a:lnTo>
                  <a:pt x="21590" y="27210"/>
                </a:lnTo>
                <a:lnTo>
                  <a:pt x="21590" y="27220"/>
                </a:lnTo>
                <a:lnTo>
                  <a:pt x="21600" y="27220"/>
                </a:lnTo>
                <a:lnTo>
                  <a:pt x="21590" y="27220"/>
                </a:lnTo>
                <a:lnTo>
                  <a:pt x="21590" y="27230"/>
                </a:lnTo>
                <a:lnTo>
                  <a:pt x="21590" y="27240"/>
                </a:lnTo>
                <a:lnTo>
                  <a:pt x="21600" y="27240"/>
                </a:lnTo>
                <a:lnTo>
                  <a:pt x="21600" y="27250"/>
                </a:lnTo>
                <a:lnTo>
                  <a:pt x="21610" y="27250"/>
                </a:lnTo>
                <a:lnTo>
                  <a:pt x="21610" y="27260"/>
                </a:lnTo>
                <a:lnTo>
                  <a:pt x="21610" y="27250"/>
                </a:lnTo>
                <a:lnTo>
                  <a:pt x="21610" y="27260"/>
                </a:lnTo>
                <a:lnTo>
                  <a:pt x="21620" y="27260"/>
                </a:lnTo>
                <a:lnTo>
                  <a:pt x="21610" y="27260"/>
                </a:lnTo>
                <a:lnTo>
                  <a:pt x="21620" y="27260"/>
                </a:lnTo>
                <a:lnTo>
                  <a:pt x="21630" y="27270"/>
                </a:lnTo>
                <a:lnTo>
                  <a:pt x="21640" y="27270"/>
                </a:lnTo>
                <a:lnTo>
                  <a:pt x="21640" y="27280"/>
                </a:lnTo>
                <a:lnTo>
                  <a:pt x="21640" y="27290"/>
                </a:lnTo>
                <a:lnTo>
                  <a:pt x="21650" y="27300"/>
                </a:lnTo>
                <a:lnTo>
                  <a:pt x="21640" y="27300"/>
                </a:lnTo>
                <a:lnTo>
                  <a:pt x="21640" y="27310"/>
                </a:lnTo>
                <a:lnTo>
                  <a:pt x="21630" y="27310"/>
                </a:lnTo>
                <a:lnTo>
                  <a:pt x="21630" y="27320"/>
                </a:lnTo>
                <a:lnTo>
                  <a:pt x="21640" y="27320"/>
                </a:lnTo>
                <a:lnTo>
                  <a:pt x="21640" y="27330"/>
                </a:lnTo>
                <a:lnTo>
                  <a:pt x="21630" y="27330"/>
                </a:lnTo>
                <a:lnTo>
                  <a:pt x="21620" y="27330"/>
                </a:lnTo>
                <a:lnTo>
                  <a:pt x="21610" y="27330"/>
                </a:lnTo>
                <a:lnTo>
                  <a:pt x="21600" y="27330"/>
                </a:lnTo>
                <a:lnTo>
                  <a:pt x="21590" y="27330"/>
                </a:lnTo>
                <a:lnTo>
                  <a:pt x="21590" y="27340"/>
                </a:lnTo>
                <a:lnTo>
                  <a:pt x="21590" y="27330"/>
                </a:lnTo>
                <a:lnTo>
                  <a:pt x="21580" y="27330"/>
                </a:lnTo>
                <a:lnTo>
                  <a:pt x="21580" y="27340"/>
                </a:lnTo>
                <a:lnTo>
                  <a:pt x="21570" y="27340"/>
                </a:lnTo>
                <a:lnTo>
                  <a:pt x="21570" y="27330"/>
                </a:lnTo>
                <a:lnTo>
                  <a:pt x="21560" y="27330"/>
                </a:lnTo>
                <a:lnTo>
                  <a:pt x="21560" y="27320"/>
                </a:lnTo>
                <a:lnTo>
                  <a:pt x="21560" y="27310"/>
                </a:lnTo>
                <a:lnTo>
                  <a:pt x="21560" y="27300"/>
                </a:lnTo>
                <a:lnTo>
                  <a:pt x="21570" y="27300"/>
                </a:lnTo>
                <a:lnTo>
                  <a:pt x="21570" y="27290"/>
                </a:lnTo>
                <a:lnTo>
                  <a:pt x="21560" y="27290"/>
                </a:lnTo>
                <a:lnTo>
                  <a:pt x="21550" y="27290"/>
                </a:lnTo>
                <a:lnTo>
                  <a:pt x="21550" y="27280"/>
                </a:lnTo>
                <a:lnTo>
                  <a:pt x="21540" y="27280"/>
                </a:lnTo>
                <a:lnTo>
                  <a:pt x="21530" y="27280"/>
                </a:lnTo>
                <a:lnTo>
                  <a:pt x="21530" y="27270"/>
                </a:lnTo>
                <a:lnTo>
                  <a:pt x="21540" y="27270"/>
                </a:lnTo>
                <a:lnTo>
                  <a:pt x="21530" y="27270"/>
                </a:lnTo>
                <a:lnTo>
                  <a:pt x="21530" y="27260"/>
                </a:lnTo>
                <a:lnTo>
                  <a:pt x="21540" y="27260"/>
                </a:lnTo>
                <a:lnTo>
                  <a:pt x="21540" y="27250"/>
                </a:lnTo>
                <a:lnTo>
                  <a:pt x="21530" y="27250"/>
                </a:lnTo>
                <a:lnTo>
                  <a:pt x="21540" y="27250"/>
                </a:lnTo>
                <a:lnTo>
                  <a:pt x="21540" y="27240"/>
                </a:lnTo>
                <a:lnTo>
                  <a:pt x="21540" y="27230"/>
                </a:lnTo>
                <a:lnTo>
                  <a:pt x="21540" y="27220"/>
                </a:lnTo>
                <a:lnTo>
                  <a:pt x="21540" y="27210"/>
                </a:lnTo>
                <a:lnTo>
                  <a:pt x="21540" y="27200"/>
                </a:lnTo>
                <a:lnTo>
                  <a:pt x="21540" y="27190"/>
                </a:lnTo>
                <a:lnTo>
                  <a:pt x="21530" y="27190"/>
                </a:lnTo>
                <a:lnTo>
                  <a:pt x="21530" y="27180"/>
                </a:lnTo>
                <a:lnTo>
                  <a:pt x="21540" y="27180"/>
                </a:lnTo>
                <a:lnTo>
                  <a:pt x="21540" y="27190"/>
                </a:lnTo>
                <a:lnTo>
                  <a:pt x="21550" y="27190"/>
                </a:lnTo>
                <a:lnTo>
                  <a:pt x="21550" y="27180"/>
                </a:lnTo>
                <a:lnTo>
                  <a:pt x="21560" y="27180"/>
                </a:lnTo>
                <a:lnTo>
                  <a:pt x="21560" y="27170"/>
                </a:lnTo>
                <a:close/>
                <a:moveTo>
                  <a:pt x="21500" y="27090"/>
                </a:moveTo>
                <a:lnTo>
                  <a:pt x="21500" y="27100"/>
                </a:lnTo>
                <a:lnTo>
                  <a:pt x="21500" y="27110"/>
                </a:lnTo>
                <a:lnTo>
                  <a:pt x="21490" y="27110"/>
                </a:lnTo>
                <a:lnTo>
                  <a:pt x="21490" y="27120"/>
                </a:lnTo>
                <a:lnTo>
                  <a:pt x="21490" y="27130"/>
                </a:lnTo>
                <a:lnTo>
                  <a:pt x="21490" y="27120"/>
                </a:lnTo>
                <a:lnTo>
                  <a:pt x="21490" y="27110"/>
                </a:lnTo>
                <a:lnTo>
                  <a:pt x="21490" y="27100"/>
                </a:lnTo>
                <a:lnTo>
                  <a:pt x="21500" y="27100"/>
                </a:lnTo>
                <a:lnTo>
                  <a:pt x="21500" y="27090"/>
                </a:lnTo>
                <a:close/>
                <a:moveTo>
                  <a:pt x="21110" y="26910"/>
                </a:moveTo>
                <a:lnTo>
                  <a:pt x="21100" y="26910"/>
                </a:lnTo>
                <a:lnTo>
                  <a:pt x="21100" y="26900"/>
                </a:lnTo>
                <a:lnTo>
                  <a:pt x="21110" y="26900"/>
                </a:lnTo>
                <a:lnTo>
                  <a:pt x="21110" y="26910"/>
                </a:lnTo>
                <a:close/>
                <a:moveTo>
                  <a:pt x="13660" y="26820"/>
                </a:moveTo>
                <a:lnTo>
                  <a:pt x="13660" y="26810"/>
                </a:lnTo>
                <a:lnTo>
                  <a:pt x="13670" y="26810"/>
                </a:lnTo>
                <a:lnTo>
                  <a:pt x="13670" y="26820"/>
                </a:lnTo>
                <a:lnTo>
                  <a:pt x="13660" y="26820"/>
                </a:lnTo>
                <a:close/>
                <a:moveTo>
                  <a:pt x="13510" y="26780"/>
                </a:moveTo>
                <a:lnTo>
                  <a:pt x="13520" y="26780"/>
                </a:lnTo>
                <a:lnTo>
                  <a:pt x="13520" y="26790"/>
                </a:lnTo>
                <a:lnTo>
                  <a:pt x="13510" y="26780"/>
                </a:lnTo>
                <a:lnTo>
                  <a:pt x="13520" y="26780"/>
                </a:lnTo>
                <a:lnTo>
                  <a:pt x="13510" y="26780"/>
                </a:lnTo>
                <a:lnTo>
                  <a:pt x="13500" y="26780"/>
                </a:lnTo>
                <a:lnTo>
                  <a:pt x="13500" y="26770"/>
                </a:lnTo>
                <a:lnTo>
                  <a:pt x="13500" y="26780"/>
                </a:lnTo>
                <a:lnTo>
                  <a:pt x="13510" y="26780"/>
                </a:lnTo>
                <a:close/>
                <a:moveTo>
                  <a:pt x="13710" y="26760"/>
                </a:moveTo>
                <a:lnTo>
                  <a:pt x="13700" y="26760"/>
                </a:lnTo>
                <a:lnTo>
                  <a:pt x="13700" y="26750"/>
                </a:lnTo>
                <a:lnTo>
                  <a:pt x="13710" y="26750"/>
                </a:lnTo>
                <a:lnTo>
                  <a:pt x="13710" y="26760"/>
                </a:lnTo>
                <a:close/>
                <a:moveTo>
                  <a:pt x="14110" y="26730"/>
                </a:moveTo>
                <a:lnTo>
                  <a:pt x="14110" y="26740"/>
                </a:lnTo>
                <a:lnTo>
                  <a:pt x="14120" y="26740"/>
                </a:lnTo>
                <a:lnTo>
                  <a:pt x="14120" y="26750"/>
                </a:lnTo>
                <a:lnTo>
                  <a:pt x="14120" y="26740"/>
                </a:lnTo>
                <a:lnTo>
                  <a:pt x="14130" y="26740"/>
                </a:lnTo>
                <a:lnTo>
                  <a:pt x="14130" y="26750"/>
                </a:lnTo>
                <a:lnTo>
                  <a:pt x="14120" y="26750"/>
                </a:lnTo>
                <a:lnTo>
                  <a:pt x="14130" y="26750"/>
                </a:lnTo>
                <a:lnTo>
                  <a:pt x="14130" y="26760"/>
                </a:lnTo>
                <a:lnTo>
                  <a:pt x="14130" y="26750"/>
                </a:lnTo>
                <a:lnTo>
                  <a:pt x="14130" y="26760"/>
                </a:lnTo>
                <a:lnTo>
                  <a:pt x="14140" y="26760"/>
                </a:lnTo>
                <a:lnTo>
                  <a:pt x="14130" y="26760"/>
                </a:lnTo>
                <a:lnTo>
                  <a:pt x="14130" y="26770"/>
                </a:lnTo>
                <a:lnTo>
                  <a:pt x="14140" y="26770"/>
                </a:lnTo>
                <a:lnTo>
                  <a:pt x="14140" y="26780"/>
                </a:lnTo>
                <a:lnTo>
                  <a:pt x="14140" y="26790"/>
                </a:lnTo>
                <a:lnTo>
                  <a:pt x="14150" y="26790"/>
                </a:lnTo>
                <a:lnTo>
                  <a:pt x="14160" y="26790"/>
                </a:lnTo>
                <a:lnTo>
                  <a:pt x="14160" y="26800"/>
                </a:lnTo>
                <a:lnTo>
                  <a:pt x="14150" y="26800"/>
                </a:lnTo>
                <a:lnTo>
                  <a:pt x="14140" y="26800"/>
                </a:lnTo>
                <a:lnTo>
                  <a:pt x="14150" y="26810"/>
                </a:lnTo>
                <a:lnTo>
                  <a:pt x="14140" y="26810"/>
                </a:lnTo>
                <a:lnTo>
                  <a:pt x="14140" y="26800"/>
                </a:lnTo>
                <a:lnTo>
                  <a:pt x="14130" y="26800"/>
                </a:lnTo>
                <a:lnTo>
                  <a:pt x="14130" y="26790"/>
                </a:lnTo>
                <a:lnTo>
                  <a:pt x="14120" y="26790"/>
                </a:lnTo>
                <a:lnTo>
                  <a:pt x="14120" y="26780"/>
                </a:lnTo>
                <a:lnTo>
                  <a:pt x="14110" y="26780"/>
                </a:lnTo>
                <a:lnTo>
                  <a:pt x="14110" y="26770"/>
                </a:lnTo>
                <a:lnTo>
                  <a:pt x="14100" y="26770"/>
                </a:lnTo>
                <a:lnTo>
                  <a:pt x="14100" y="26760"/>
                </a:lnTo>
                <a:lnTo>
                  <a:pt x="14090" y="26760"/>
                </a:lnTo>
                <a:lnTo>
                  <a:pt x="14100" y="26760"/>
                </a:lnTo>
                <a:lnTo>
                  <a:pt x="14100" y="26750"/>
                </a:lnTo>
                <a:lnTo>
                  <a:pt x="14110" y="26750"/>
                </a:lnTo>
                <a:lnTo>
                  <a:pt x="14110" y="26760"/>
                </a:lnTo>
                <a:lnTo>
                  <a:pt x="14110" y="26750"/>
                </a:lnTo>
                <a:lnTo>
                  <a:pt x="14110" y="26760"/>
                </a:lnTo>
                <a:lnTo>
                  <a:pt x="14120" y="26760"/>
                </a:lnTo>
                <a:lnTo>
                  <a:pt x="14110" y="26760"/>
                </a:lnTo>
                <a:lnTo>
                  <a:pt x="14120" y="26760"/>
                </a:lnTo>
                <a:lnTo>
                  <a:pt x="14120" y="26750"/>
                </a:lnTo>
                <a:lnTo>
                  <a:pt x="14110" y="26750"/>
                </a:lnTo>
                <a:lnTo>
                  <a:pt x="14110" y="26740"/>
                </a:lnTo>
                <a:lnTo>
                  <a:pt x="14110" y="26750"/>
                </a:lnTo>
                <a:lnTo>
                  <a:pt x="14100" y="26750"/>
                </a:lnTo>
                <a:lnTo>
                  <a:pt x="14100" y="26740"/>
                </a:lnTo>
                <a:lnTo>
                  <a:pt x="14100" y="26730"/>
                </a:lnTo>
                <a:lnTo>
                  <a:pt x="14100" y="26720"/>
                </a:lnTo>
                <a:lnTo>
                  <a:pt x="14100" y="26710"/>
                </a:lnTo>
                <a:lnTo>
                  <a:pt x="14090" y="26710"/>
                </a:lnTo>
                <a:lnTo>
                  <a:pt x="14100" y="26710"/>
                </a:lnTo>
                <a:lnTo>
                  <a:pt x="14100" y="26700"/>
                </a:lnTo>
                <a:lnTo>
                  <a:pt x="14100" y="26710"/>
                </a:lnTo>
                <a:lnTo>
                  <a:pt x="14110" y="26710"/>
                </a:lnTo>
                <a:lnTo>
                  <a:pt x="14100" y="26710"/>
                </a:lnTo>
                <a:lnTo>
                  <a:pt x="14110" y="26720"/>
                </a:lnTo>
                <a:lnTo>
                  <a:pt x="14110" y="26730"/>
                </a:lnTo>
                <a:close/>
                <a:moveTo>
                  <a:pt x="21130" y="26560"/>
                </a:moveTo>
                <a:lnTo>
                  <a:pt x="21130" y="26570"/>
                </a:lnTo>
                <a:lnTo>
                  <a:pt x="21140" y="26570"/>
                </a:lnTo>
                <a:lnTo>
                  <a:pt x="21130" y="26570"/>
                </a:lnTo>
                <a:lnTo>
                  <a:pt x="21130" y="26580"/>
                </a:lnTo>
                <a:lnTo>
                  <a:pt x="21130" y="26570"/>
                </a:lnTo>
                <a:lnTo>
                  <a:pt x="21120" y="26570"/>
                </a:lnTo>
                <a:lnTo>
                  <a:pt x="21120" y="26560"/>
                </a:lnTo>
                <a:lnTo>
                  <a:pt x="21130" y="26560"/>
                </a:lnTo>
                <a:close/>
                <a:moveTo>
                  <a:pt x="22100" y="26530"/>
                </a:moveTo>
                <a:lnTo>
                  <a:pt x="22100" y="26520"/>
                </a:lnTo>
                <a:lnTo>
                  <a:pt x="22110" y="26520"/>
                </a:lnTo>
                <a:lnTo>
                  <a:pt x="22110" y="26530"/>
                </a:lnTo>
                <a:lnTo>
                  <a:pt x="22120" y="26530"/>
                </a:lnTo>
                <a:lnTo>
                  <a:pt x="22110" y="26530"/>
                </a:lnTo>
                <a:lnTo>
                  <a:pt x="22110" y="26540"/>
                </a:lnTo>
                <a:lnTo>
                  <a:pt x="22100" y="26540"/>
                </a:lnTo>
                <a:lnTo>
                  <a:pt x="22090" y="26530"/>
                </a:lnTo>
                <a:lnTo>
                  <a:pt x="22080" y="26530"/>
                </a:lnTo>
                <a:lnTo>
                  <a:pt x="22080" y="26520"/>
                </a:lnTo>
                <a:lnTo>
                  <a:pt x="22070" y="26520"/>
                </a:lnTo>
                <a:lnTo>
                  <a:pt x="22070" y="26510"/>
                </a:lnTo>
                <a:lnTo>
                  <a:pt x="22080" y="26510"/>
                </a:lnTo>
                <a:lnTo>
                  <a:pt x="22080" y="26520"/>
                </a:lnTo>
                <a:lnTo>
                  <a:pt x="22090" y="26520"/>
                </a:lnTo>
                <a:lnTo>
                  <a:pt x="22100" y="26520"/>
                </a:lnTo>
                <a:lnTo>
                  <a:pt x="22100" y="26530"/>
                </a:lnTo>
                <a:close/>
                <a:moveTo>
                  <a:pt x="20420" y="26510"/>
                </a:moveTo>
                <a:lnTo>
                  <a:pt x="20410" y="26510"/>
                </a:lnTo>
                <a:lnTo>
                  <a:pt x="20410" y="26500"/>
                </a:lnTo>
                <a:lnTo>
                  <a:pt x="20420" y="26500"/>
                </a:lnTo>
                <a:lnTo>
                  <a:pt x="20420" y="26510"/>
                </a:lnTo>
                <a:close/>
                <a:moveTo>
                  <a:pt x="13270" y="26590"/>
                </a:moveTo>
                <a:lnTo>
                  <a:pt x="13270" y="26600"/>
                </a:lnTo>
                <a:lnTo>
                  <a:pt x="13260" y="26600"/>
                </a:lnTo>
                <a:lnTo>
                  <a:pt x="13260" y="26590"/>
                </a:lnTo>
                <a:lnTo>
                  <a:pt x="13260" y="26580"/>
                </a:lnTo>
                <a:lnTo>
                  <a:pt x="13260" y="26590"/>
                </a:lnTo>
                <a:lnTo>
                  <a:pt x="13270" y="26590"/>
                </a:lnTo>
                <a:lnTo>
                  <a:pt x="13260" y="26590"/>
                </a:lnTo>
                <a:lnTo>
                  <a:pt x="13270" y="26590"/>
                </a:lnTo>
                <a:close/>
                <a:moveTo>
                  <a:pt x="13240" y="26570"/>
                </a:moveTo>
                <a:lnTo>
                  <a:pt x="13240" y="26580"/>
                </a:lnTo>
                <a:lnTo>
                  <a:pt x="13240" y="26570"/>
                </a:lnTo>
                <a:lnTo>
                  <a:pt x="13230" y="26570"/>
                </a:lnTo>
                <a:lnTo>
                  <a:pt x="13230" y="26560"/>
                </a:lnTo>
                <a:lnTo>
                  <a:pt x="13240" y="26560"/>
                </a:lnTo>
                <a:lnTo>
                  <a:pt x="13240" y="26570"/>
                </a:lnTo>
                <a:close/>
                <a:moveTo>
                  <a:pt x="21870" y="26320"/>
                </a:moveTo>
                <a:lnTo>
                  <a:pt x="21880" y="26320"/>
                </a:lnTo>
                <a:lnTo>
                  <a:pt x="21880" y="26330"/>
                </a:lnTo>
                <a:lnTo>
                  <a:pt x="21890" y="26330"/>
                </a:lnTo>
                <a:lnTo>
                  <a:pt x="21890" y="26340"/>
                </a:lnTo>
                <a:lnTo>
                  <a:pt x="21900" y="26340"/>
                </a:lnTo>
                <a:lnTo>
                  <a:pt x="21900" y="26350"/>
                </a:lnTo>
                <a:lnTo>
                  <a:pt x="21910" y="26350"/>
                </a:lnTo>
                <a:lnTo>
                  <a:pt x="21910" y="26360"/>
                </a:lnTo>
                <a:lnTo>
                  <a:pt x="21900" y="26360"/>
                </a:lnTo>
                <a:lnTo>
                  <a:pt x="21900" y="26370"/>
                </a:lnTo>
                <a:lnTo>
                  <a:pt x="21900" y="26380"/>
                </a:lnTo>
                <a:lnTo>
                  <a:pt x="21890" y="26380"/>
                </a:lnTo>
                <a:lnTo>
                  <a:pt x="21890" y="26390"/>
                </a:lnTo>
                <a:lnTo>
                  <a:pt x="21880" y="26390"/>
                </a:lnTo>
                <a:lnTo>
                  <a:pt x="21870" y="26400"/>
                </a:lnTo>
                <a:lnTo>
                  <a:pt x="21870" y="26410"/>
                </a:lnTo>
                <a:lnTo>
                  <a:pt x="21860" y="26410"/>
                </a:lnTo>
                <a:lnTo>
                  <a:pt x="21860" y="26420"/>
                </a:lnTo>
                <a:lnTo>
                  <a:pt x="21850" y="26420"/>
                </a:lnTo>
                <a:lnTo>
                  <a:pt x="21850" y="26430"/>
                </a:lnTo>
                <a:lnTo>
                  <a:pt x="21840" y="26430"/>
                </a:lnTo>
                <a:lnTo>
                  <a:pt x="21840" y="26440"/>
                </a:lnTo>
                <a:lnTo>
                  <a:pt x="21840" y="26450"/>
                </a:lnTo>
                <a:lnTo>
                  <a:pt x="21830" y="26450"/>
                </a:lnTo>
                <a:lnTo>
                  <a:pt x="21820" y="26460"/>
                </a:lnTo>
                <a:lnTo>
                  <a:pt x="21810" y="26460"/>
                </a:lnTo>
                <a:lnTo>
                  <a:pt x="21810" y="26470"/>
                </a:lnTo>
                <a:lnTo>
                  <a:pt x="21800" y="26470"/>
                </a:lnTo>
                <a:lnTo>
                  <a:pt x="21800" y="26480"/>
                </a:lnTo>
                <a:lnTo>
                  <a:pt x="21790" y="26480"/>
                </a:lnTo>
                <a:lnTo>
                  <a:pt x="21800" y="26470"/>
                </a:lnTo>
                <a:lnTo>
                  <a:pt x="21790" y="26470"/>
                </a:lnTo>
                <a:lnTo>
                  <a:pt x="21800" y="26460"/>
                </a:lnTo>
                <a:lnTo>
                  <a:pt x="21800" y="26450"/>
                </a:lnTo>
                <a:lnTo>
                  <a:pt x="21790" y="26450"/>
                </a:lnTo>
                <a:lnTo>
                  <a:pt x="21790" y="26440"/>
                </a:lnTo>
                <a:lnTo>
                  <a:pt x="21790" y="26430"/>
                </a:lnTo>
                <a:lnTo>
                  <a:pt x="21790" y="26420"/>
                </a:lnTo>
                <a:lnTo>
                  <a:pt x="21800" y="26420"/>
                </a:lnTo>
                <a:lnTo>
                  <a:pt x="21800" y="26410"/>
                </a:lnTo>
                <a:lnTo>
                  <a:pt x="21800" y="26400"/>
                </a:lnTo>
                <a:lnTo>
                  <a:pt x="21810" y="26390"/>
                </a:lnTo>
                <a:lnTo>
                  <a:pt x="21810" y="26380"/>
                </a:lnTo>
                <a:lnTo>
                  <a:pt x="21810" y="26370"/>
                </a:lnTo>
                <a:lnTo>
                  <a:pt x="21810" y="26360"/>
                </a:lnTo>
                <a:lnTo>
                  <a:pt x="21820" y="26370"/>
                </a:lnTo>
                <a:lnTo>
                  <a:pt x="21820" y="26360"/>
                </a:lnTo>
                <a:lnTo>
                  <a:pt x="21830" y="26360"/>
                </a:lnTo>
                <a:lnTo>
                  <a:pt x="21830" y="26350"/>
                </a:lnTo>
                <a:lnTo>
                  <a:pt x="21830" y="26340"/>
                </a:lnTo>
                <a:lnTo>
                  <a:pt x="21840" y="26340"/>
                </a:lnTo>
                <a:lnTo>
                  <a:pt x="21840" y="26330"/>
                </a:lnTo>
                <a:lnTo>
                  <a:pt x="21850" y="26330"/>
                </a:lnTo>
                <a:lnTo>
                  <a:pt x="21850" y="26320"/>
                </a:lnTo>
                <a:lnTo>
                  <a:pt x="21860" y="26320"/>
                </a:lnTo>
                <a:lnTo>
                  <a:pt x="21870" y="26320"/>
                </a:lnTo>
                <a:close/>
                <a:moveTo>
                  <a:pt x="13260" y="26500"/>
                </a:moveTo>
                <a:lnTo>
                  <a:pt x="13260" y="26510"/>
                </a:lnTo>
                <a:lnTo>
                  <a:pt x="13260" y="26520"/>
                </a:lnTo>
                <a:lnTo>
                  <a:pt x="13260" y="26510"/>
                </a:lnTo>
                <a:lnTo>
                  <a:pt x="13250" y="26510"/>
                </a:lnTo>
                <a:lnTo>
                  <a:pt x="13240" y="26510"/>
                </a:lnTo>
                <a:lnTo>
                  <a:pt x="13240" y="26500"/>
                </a:lnTo>
                <a:lnTo>
                  <a:pt x="13240" y="26510"/>
                </a:lnTo>
                <a:lnTo>
                  <a:pt x="13250" y="26510"/>
                </a:lnTo>
                <a:lnTo>
                  <a:pt x="13240" y="26510"/>
                </a:lnTo>
                <a:lnTo>
                  <a:pt x="13230" y="26510"/>
                </a:lnTo>
                <a:lnTo>
                  <a:pt x="13230" y="26520"/>
                </a:lnTo>
                <a:lnTo>
                  <a:pt x="13220" y="26520"/>
                </a:lnTo>
                <a:lnTo>
                  <a:pt x="13230" y="26520"/>
                </a:lnTo>
                <a:lnTo>
                  <a:pt x="13230" y="26530"/>
                </a:lnTo>
                <a:lnTo>
                  <a:pt x="13220" y="26520"/>
                </a:lnTo>
                <a:lnTo>
                  <a:pt x="13220" y="26530"/>
                </a:lnTo>
                <a:lnTo>
                  <a:pt x="13220" y="26540"/>
                </a:lnTo>
                <a:lnTo>
                  <a:pt x="13210" y="26540"/>
                </a:lnTo>
                <a:lnTo>
                  <a:pt x="13210" y="26550"/>
                </a:lnTo>
                <a:lnTo>
                  <a:pt x="13200" y="26550"/>
                </a:lnTo>
                <a:lnTo>
                  <a:pt x="13190" y="26550"/>
                </a:lnTo>
                <a:lnTo>
                  <a:pt x="13190" y="26540"/>
                </a:lnTo>
                <a:lnTo>
                  <a:pt x="13190" y="26530"/>
                </a:lnTo>
                <a:lnTo>
                  <a:pt x="13200" y="26530"/>
                </a:lnTo>
                <a:lnTo>
                  <a:pt x="13200" y="26520"/>
                </a:lnTo>
                <a:lnTo>
                  <a:pt x="13210" y="26520"/>
                </a:lnTo>
                <a:lnTo>
                  <a:pt x="13210" y="26510"/>
                </a:lnTo>
                <a:lnTo>
                  <a:pt x="13220" y="26510"/>
                </a:lnTo>
                <a:lnTo>
                  <a:pt x="13220" y="26500"/>
                </a:lnTo>
                <a:lnTo>
                  <a:pt x="13210" y="26500"/>
                </a:lnTo>
                <a:lnTo>
                  <a:pt x="13210" y="26510"/>
                </a:lnTo>
                <a:lnTo>
                  <a:pt x="13210" y="26500"/>
                </a:lnTo>
                <a:lnTo>
                  <a:pt x="13220" y="26500"/>
                </a:lnTo>
                <a:lnTo>
                  <a:pt x="13220" y="26490"/>
                </a:lnTo>
                <a:lnTo>
                  <a:pt x="13230" y="26500"/>
                </a:lnTo>
                <a:lnTo>
                  <a:pt x="13230" y="26490"/>
                </a:lnTo>
                <a:lnTo>
                  <a:pt x="13230" y="26500"/>
                </a:lnTo>
                <a:lnTo>
                  <a:pt x="13240" y="26500"/>
                </a:lnTo>
                <a:lnTo>
                  <a:pt x="13240" y="26490"/>
                </a:lnTo>
                <a:lnTo>
                  <a:pt x="13250" y="26490"/>
                </a:lnTo>
                <a:lnTo>
                  <a:pt x="13260" y="26490"/>
                </a:lnTo>
                <a:lnTo>
                  <a:pt x="13260" y="26500"/>
                </a:lnTo>
                <a:close/>
                <a:moveTo>
                  <a:pt x="20260" y="26350"/>
                </a:moveTo>
                <a:lnTo>
                  <a:pt x="20250" y="26340"/>
                </a:lnTo>
                <a:lnTo>
                  <a:pt x="20260" y="26340"/>
                </a:lnTo>
                <a:lnTo>
                  <a:pt x="20260" y="26330"/>
                </a:lnTo>
                <a:lnTo>
                  <a:pt x="20270" y="26330"/>
                </a:lnTo>
                <a:lnTo>
                  <a:pt x="20280" y="26330"/>
                </a:lnTo>
                <a:lnTo>
                  <a:pt x="20280" y="26340"/>
                </a:lnTo>
                <a:lnTo>
                  <a:pt x="20270" y="26340"/>
                </a:lnTo>
                <a:lnTo>
                  <a:pt x="20270" y="26350"/>
                </a:lnTo>
                <a:lnTo>
                  <a:pt x="20260" y="26350"/>
                </a:lnTo>
                <a:close/>
                <a:moveTo>
                  <a:pt x="14130" y="26450"/>
                </a:moveTo>
                <a:lnTo>
                  <a:pt x="14120" y="26450"/>
                </a:lnTo>
                <a:lnTo>
                  <a:pt x="14120" y="26440"/>
                </a:lnTo>
                <a:lnTo>
                  <a:pt x="14130" y="26440"/>
                </a:lnTo>
                <a:lnTo>
                  <a:pt x="14130" y="26450"/>
                </a:lnTo>
                <a:close/>
                <a:moveTo>
                  <a:pt x="20460" y="26310"/>
                </a:moveTo>
                <a:lnTo>
                  <a:pt x="20470" y="26310"/>
                </a:lnTo>
                <a:lnTo>
                  <a:pt x="20470" y="26320"/>
                </a:lnTo>
                <a:lnTo>
                  <a:pt x="20470" y="26330"/>
                </a:lnTo>
                <a:lnTo>
                  <a:pt x="20480" y="26330"/>
                </a:lnTo>
                <a:lnTo>
                  <a:pt x="20480" y="26340"/>
                </a:lnTo>
                <a:lnTo>
                  <a:pt x="20480" y="26350"/>
                </a:lnTo>
                <a:lnTo>
                  <a:pt x="20480" y="26360"/>
                </a:lnTo>
                <a:lnTo>
                  <a:pt x="20490" y="26360"/>
                </a:lnTo>
                <a:lnTo>
                  <a:pt x="20490" y="26370"/>
                </a:lnTo>
                <a:lnTo>
                  <a:pt x="20490" y="26380"/>
                </a:lnTo>
                <a:lnTo>
                  <a:pt x="20500" y="26380"/>
                </a:lnTo>
                <a:lnTo>
                  <a:pt x="20490" y="26390"/>
                </a:lnTo>
                <a:lnTo>
                  <a:pt x="20500" y="26400"/>
                </a:lnTo>
                <a:lnTo>
                  <a:pt x="20500" y="26410"/>
                </a:lnTo>
                <a:lnTo>
                  <a:pt x="20490" y="26410"/>
                </a:lnTo>
                <a:lnTo>
                  <a:pt x="20490" y="26420"/>
                </a:lnTo>
                <a:lnTo>
                  <a:pt x="20490" y="26430"/>
                </a:lnTo>
                <a:lnTo>
                  <a:pt x="20480" y="26430"/>
                </a:lnTo>
                <a:lnTo>
                  <a:pt x="20470" y="26420"/>
                </a:lnTo>
                <a:lnTo>
                  <a:pt x="20470" y="26410"/>
                </a:lnTo>
                <a:lnTo>
                  <a:pt x="20470" y="26400"/>
                </a:lnTo>
                <a:lnTo>
                  <a:pt x="20470" y="26390"/>
                </a:lnTo>
                <a:lnTo>
                  <a:pt x="20470" y="26380"/>
                </a:lnTo>
                <a:lnTo>
                  <a:pt x="20460" y="26380"/>
                </a:lnTo>
                <a:lnTo>
                  <a:pt x="20450" y="26380"/>
                </a:lnTo>
                <a:lnTo>
                  <a:pt x="20450" y="26370"/>
                </a:lnTo>
                <a:lnTo>
                  <a:pt x="20450" y="26360"/>
                </a:lnTo>
                <a:lnTo>
                  <a:pt x="20440" y="26360"/>
                </a:lnTo>
                <a:lnTo>
                  <a:pt x="20440" y="26350"/>
                </a:lnTo>
                <a:lnTo>
                  <a:pt x="20430" y="26350"/>
                </a:lnTo>
                <a:lnTo>
                  <a:pt x="20420" y="26350"/>
                </a:lnTo>
                <a:lnTo>
                  <a:pt x="20420" y="26340"/>
                </a:lnTo>
                <a:lnTo>
                  <a:pt x="20410" y="26340"/>
                </a:lnTo>
                <a:lnTo>
                  <a:pt x="20410" y="26330"/>
                </a:lnTo>
                <a:lnTo>
                  <a:pt x="20420" y="26330"/>
                </a:lnTo>
                <a:lnTo>
                  <a:pt x="20430" y="26330"/>
                </a:lnTo>
                <a:lnTo>
                  <a:pt x="20440" y="26330"/>
                </a:lnTo>
                <a:lnTo>
                  <a:pt x="20440" y="26320"/>
                </a:lnTo>
                <a:lnTo>
                  <a:pt x="20440" y="26310"/>
                </a:lnTo>
                <a:lnTo>
                  <a:pt x="20450" y="26310"/>
                </a:lnTo>
                <a:lnTo>
                  <a:pt x="20450" y="26300"/>
                </a:lnTo>
                <a:lnTo>
                  <a:pt x="20450" y="26310"/>
                </a:lnTo>
                <a:lnTo>
                  <a:pt x="20460" y="26310"/>
                </a:lnTo>
                <a:close/>
                <a:moveTo>
                  <a:pt x="14110" y="26420"/>
                </a:moveTo>
                <a:lnTo>
                  <a:pt x="14100" y="26420"/>
                </a:lnTo>
                <a:lnTo>
                  <a:pt x="14100" y="26410"/>
                </a:lnTo>
                <a:lnTo>
                  <a:pt x="14110" y="26410"/>
                </a:lnTo>
                <a:lnTo>
                  <a:pt x="14110" y="26420"/>
                </a:lnTo>
                <a:close/>
                <a:moveTo>
                  <a:pt x="20420" y="26290"/>
                </a:moveTo>
                <a:lnTo>
                  <a:pt x="20430" y="26290"/>
                </a:lnTo>
                <a:lnTo>
                  <a:pt x="20430" y="26300"/>
                </a:lnTo>
                <a:lnTo>
                  <a:pt x="20420" y="26300"/>
                </a:lnTo>
                <a:lnTo>
                  <a:pt x="20420" y="26290"/>
                </a:lnTo>
                <a:lnTo>
                  <a:pt x="20410" y="26290"/>
                </a:lnTo>
                <a:lnTo>
                  <a:pt x="20410" y="26280"/>
                </a:lnTo>
                <a:lnTo>
                  <a:pt x="20410" y="26290"/>
                </a:lnTo>
                <a:lnTo>
                  <a:pt x="20420" y="26290"/>
                </a:lnTo>
                <a:close/>
                <a:moveTo>
                  <a:pt x="20340" y="26280"/>
                </a:moveTo>
                <a:lnTo>
                  <a:pt x="20330" y="26280"/>
                </a:lnTo>
                <a:lnTo>
                  <a:pt x="20330" y="26290"/>
                </a:lnTo>
                <a:lnTo>
                  <a:pt x="20340" y="26290"/>
                </a:lnTo>
                <a:lnTo>
                  <a:pt x="20350" y="26290"/>
                </a:lnTo>
                <a:lnTo>
                  <a:pt x="20360" y="26290"/>
                </a:lnTo>
                <a:lnTo>
                  <a:pt x="20360" y="26300"/>
                </a:lnTo>
                <a:lnTo>
                  <a:pt x="20370" y="26300"/>
                </a:lnTo>
                <a:lnTo>
                  <a:pt x="20370" y="26290"/>
                </a:lnTo>
                <a:lnTo>
                  <a:pt x="20380" y="26290"/>
                </a:lnTo>
                <a:lnTo>
                  <a:pt x="20380" y="26280"/>
                </a:lnTo>
                <a:lnTo>
                  <a:pt x="20390" y="26280"/>
                </a:lnTo>
                <a:lnTo>
                  <a:pt x="20390" y="26290"/>
                </a:lnTo>
                <a:lnTo>
                  <a:pt x="20390" y="26300"/>
                </a:lnTo>
                <a:lnTo>
                  <a:pt x="20380" y="26300"/>
                </a:lnTo>
                <a:lnTo>
                  <a:pt x="20370" y="26300"/>
                </a:lnTo>
                <a:lnTo>
                  <a:pt x="20370" y="26310"/>
                </a:lnTo>
                <a:lnTo>
                  <a:pt x="20380" y="26310"/>
                </a:lnTo>
                <a:lnTo>
                  <a:pt x="20380" y="26320"/>
                </a:lnTo>
                <a:lnTo>
                  <a:pt x="20380" y="26330"/>
                </a:lnTo>
                <a:lnTo>
                  <a:pt x="20390" y="26330"/>
                </a:lnTo>
                <a:lnTo>
                  <a:pt x="20390" y="26340"/>
                </a:lnTo>
                <a:lnTo>
                  <a:pt x="20400" y="26340"/>
                </a:lnTo>
                <a:lnTo>
                  <a:pt x="20410" y="26340"/>
                </a:lnTo>
                <a:lnTo>
                  <a:pt x="20400" y="26340"/>
                </a:lnTo>
                <a:lnTo>
                  <a:pt x="20390" y="26340"/>
                </a:lnTo>
                <a:lnTo>
                  <a:pt x="20380" y="26340"/>
                </a:lnTo>
                <a:lnTo>
                  <a:pt x="20380" y="26330"/>
                </a:lnTo>
                <a:lnTo>
                  <a:pt x="20380" y="26340"/>
                </a:lnTo>
                <a:lnTo>
                  <a:pt x="20370" y="26340"/>
                </a:lnTo>
                <a:lnTo>
                  <a:pt x="20370" y="26330"/>
                </a:lnTo>
                <a:lnTo>
                  <a:pt x="20360" y="26330"/>
                </a:lnTo>
                <a:lnTo>
                  <a:pt x="20360" y="26320"/>
                </a:lnTo>
                <a:lnTo>
                  <a:pt x="20350" y="26320"/>
                </a:lnTo>
                <a:lnTo>
                  <a:pt x="20340" y="26320"/>
                </a:lnTo>
                <a:lnTo>
                  <a:pt x="20340" y="26330"/>
                </a:lnTo>
                <a:lnTo>
                  <a:pt x="20330" y="26330"/>
                </a:lnTo>
                <a:lnTo>
                  <a:pt x="20320" y="26330"/>
                </a:lnTo>
                <a:lnTo>
                  <a:pt x="20320" y="26340"/>
                </a:lnTo>
                <a:lnTo>
                  <a:pt x="20310" y="26340"/>
                </a:lnTo>
                <a:lnTo>
                  <a:pt x="20310" y="26350"/>
                </a:lnTo>
                <a:lnTo>
                  <a:pt x="20310" y="26360"/>
                </a:lnTo>
                <a:lnTo>
                  <a:pt x="20310" y="26370"/>
                </a:lnTo>
                <a:lnTo>
                  <a:pt x="20300" y="26370"/>
                </a:lnTo>
                <a:lnTo>
                  <a:pt x="20300" y="26360"/>
                </a:lnTo>
                <a:lnTo>
                  <a:pt x="20300" y="26370"/>
                </a:lnTo>
                <a:lnTo>
                  <a:pt x="20290" y="26370"/>
                </a:lnTo>
                <a:lnTo>
                  <a:pt x="20280" y="26370"/>
                </a:lnTo>
                <a:lnTo>
                  <a:pt x="20290" y="26370"/>
                </a:lnTo>
                <a:lnTo>
                  <a:pt x="20280" y="26360"/>
                </a:lnTo>
                <a:lnTo>
                  <a:pt x="20290" y="26360"/>
                </a:lnTo>
                <a:lnTo>
                  <a:pt x="20290" y="26350"/>
                </a:lnTo>
                <a:lnTo>
                  <a:pt x="20300" y="26350"/>
                </a:lnTo>
                <a:lnTo>
                  <a:pt x="20300" y="26340"/>
                </a:lnTo>
                <a:lnTo>
                  <a:pt x="20310" y="26340"/>
                </a:lnTo>
                <a:lnTo>
                  <a:pt x="20320" y="26340"/>
                </a:lnTo>
                <a:lnTo>
                  <a:pt x="20320" y="26330"/>
                </a:lnTo>
                <a:lnTo>
                  <a:pt x="20320" y="26320"/>
                </a:lnTo>
                <a:lnTo>
                  <a:pt x="20310" y="26310"/>
                </a:lnTo>
                <a:lnTo>
                  <a:pt x="20310" y="26300"/>
                </a:lnTo>
                <a:lnTo>
                  <a:pt x="20310" y="26290"/>
                </a:lnTo>
                <a:lnTo>
                  <a:pt x="20320" y="26290"/>
                </a:lnTo>
                <a:lnTo>
                  <a:pt x="20330" y="26280"/>
                </a:lnTo>
                <a:lnTo>
                  <a:pt x="20340" y="26280"/>
                </a:lnTo>
                <a:close/>
                <a:moveTo>
                  <a:pt x="22060" y="26260"/>
                </a:moveTo>
                <a:lnTo>
                  <a:pt x="22060" y="26250"/>
                </a:lnTo>
                <a:lnTo>
                  <a:pt x="22060" y="26260"/>
                </a:lnTo>
                <a:lnTo>
                  <a:pt x="22070" y="26260"/>
                </a:lnTo>
                <a:lnTo>
                  <a:pt x="22070" y="26270"/>
                </a:lnTo>
                <a:lnTo>
                  <a:pt x="22080" y="26280"/>
                </a:lnTo>
                <a:lnTo>
                  <a:pt x="22080" y="26290"/>
                </a:lnTo>
                <a:lnTo>
                  <a:pt x="22080" y="26300"/>
                </a:lnTo>
                <a:lnTo>
                  <a:pt x="22080" y="26310"/>
                </a:lnTo>
                <a:lnTo>
                  <a:pt x="22070" y="26310"/>
                </a:lnTo>
                <a:lnTo>
                  <a:pt x="22070" y="26320"/>
                </a:lnTo>
                <a:lnTo>
                  <a:pt x="22060" y="26320"/>
                </a:lnTo>
                <a:lnTo>
                  <a:pt x="22060" y="26330"/>
                </a:lnTo>
                <a:lnTo>
                  <a:pt x="22060" y="26340"/>
                </a:lnTo>
                <a:lnTo>
                  <a:pt x="22050" y="26340"/>
                </a:lnTo>
                <a:lnTo>
                  <a:pt x="22050" y="26350"/>
                </a:lnTo>
                <a:lnTo>
                  <a:pt x="22050" y="26360"/>
                </a:lnTo>
                <a:lnTo>
                  <a:pt x="22050" y="26370"/>
                </a:lnTo>
                <a:lnTo>
                  <a:pt x="22050" y="26380"/>
                </a:lnTo>
                <a:lnTo>
                  <a:pt x="22050" y="26390"/>
                </a:lnTo>
                <a:lnTo>
                  <a:pt x="22050" y="26400"/>
                </a:lnTo>
                <a:lnTo>
                  <a:pt x="22050" y="26410"/>
                </a:lnTo>
                <a:lnTo>
                  <a:pt x="22050" y="26420"/>
                </a:lnTo>
                <a:lnTo>
                  <a:pt x="22050" y="26430"/>
                </a:lnTo>
                <a:lnTo>
                  <a:pt x="22050" y="26440"/>
                </a:lnTo>
                <a:lnTo>
                  <a:pt x="22040" y="26440"/>
                </a:lnTo>
                <a:lnTo>
                  <a:pt x="22040" y="26450"/>
                </a:lnTo>
                <a:lnTo>
                  <a:pt x="22040" y="26460"/>
                </a:lnTo>
                <a:lnTo>
                  <a:pt x="22040" y="26470"/>
                </a:lnTo>
                <a:lnTo>
                  <a:pt x="22040" y="26480"/>
                </a:lnTo>
                <a:lnTo>
                  <a:pt x="22030" y="26480"/>
                </a:lnTo>
                <a:lnTo>
                  <a:pt x="22030" y="26470"/>
                </a:lnTo>
                <a:lnTo>
                  <a:pt x="22030" y="26460"/>
                </a:lnTo>
                <a:lnTo>
                  <a:pt x="22040" y="26460"/>
                </a:lnTo>
                <a:lnTo>
                  <a:pt x="22040" y="26450"/>
                </a:lnTo>
                <a:lnTo>
                  <a:pt x="22040" y="26440"/>
                </a:lnTo>
                <a:lnTo>
                  <a:pt x="22040" y="26430"/>
                </a:lnTo>
                <a:lnTo>
                  <a:pt x="22030" y="26430"/>
                </a:lnTo>
                <a:lnTo>
                  <a:pt x="22030" y="26420"/>
                </a:lnTo>
                <a:lnTo>
                  <a:pt x="22030" y="26410"/>
                </a:lnTo>
                <a:lnTo>
                  <a:pt x="22020" y="26410"/>
                </a:lnTo>
                <a:lnTo>
                  <a:pt x="22020" y="26400"/>
                </a:lnTo>
                <a:lnTo>
                  <a:pt x="22020" y="26390"/>
                </a:lnTo>
                <a:lnTo>
                  <a:pt x="22010" y="26380"/>
                </a:lnTo>
                <a:lnTo>
                  <a:pt x="22010" y="26370"/>
                </a:lnTo>
                <a:lnTo>
                  <a:pt x="22000" y="26360"/>
                </a:lnTo>
                <a:lnTo>
                  <a:pt x="22000" y="26350"/>
                </a:lnTo>
                <a:lnTo>
                  <a:pt x="21990" y="26350"/>
                </a:lnTo>
                <a:lnTo>
                  <a:pt x="21980" y="26350"/>
                </a:lnTo>
                <a:lnTo>
                  <a:pt x="21970" y="26350"/>
                </a:lnTo>
                <a:lnTo>
                  <a:pt x="21960" y="26350"/>
                </a:lnTo>
                <a:lnTo>
                  <a:pt x="21960" y="26340"/>
                </a:lnTo>
                <a:lnTo>
                  <a:pt x="21950" y="26340"/>
                </a:lnTo>
                <a:lnTo>
                  <a:pt x="21950" y="26330"/>
                </a:lnTo>
                <a:lnTo>
                  <a:pt x="21940" y="26330"/>
                </a:lnTo>
                <a:lnTo>
                  <a:pt x="21940" y="26320"/>
                </a:lnTo>
                <a:lnTo>
                  <a:pt x="21930" y="26310"/>
                </a:lnTo>
                <a:lnTo>
                  <a:pt x="21940" y="26300"/>
                </a:lnTo>
                <a:lnTo>
                  <a:pt x="21940" y="26290"/>
                </a:lnTo>
                <a:lnTo>
                  <a:pt x="21950" y="26290"/>
                </a:lnTo>
                <a:lnTo>
                  <a:pt x="21960" y="26290"/>
                </a:lnTo>
                <a:lnTo>
                  <a:pt x="21960" y="26280"/>
                </a:lnTo>
                <a:lnTo>
                  <a:pt x="21970" y="26270"/>
                </a:lnTo>
                <a:lnTo>
                  <a:pt x="21970" y="26260"/>
                </a:lnTo>
                <a:lnTo>
                  <a:pt x="21980" y="26260"/>
                </a:lnTo>
                <a:lnTo>
                  <a:pt x="21990" y="26260"/>
                </a:lnTo>
                <a:lnTo>
                  <a:pt x="21990" y="26250"/>
                </a:lnTo>
                <a:lnTo>
                  <a:pt x="22000" y="26250"/>
                </a:lnTo>
                <a:lnTo>
                  <a:pt x="22010" y="26250"/>
                </a:lnTo>
                <a:lnTo>
                  <a:pt x="22020" y="26250"/>
                </a:lnTo>
                <a:lnTo>
                  <a:pt x="22040" y="26250"/>
                </a:lnTo>
                <a:lnTo>
                  <a:pt x="22050" y="26250"/>
                </a:lnTo>
                <a:lnTo>
                  <a:pt x="22050" y="26260"/>
                </a:lnTo>
                <a:lnTo>
                  <a:pt x="22060" y="26260"/>
                </a:lnTo>
                <a:close/>
                <a:moveTo>
                  <a:pt x="20410" y="26280"/>
                </a:moveTo>
                <a:lnTo>
                  <a:pt x="20400" y="26280"/>
                </a:lnTo>
                <a:lnTo>
                  <a:pt x="20400" y="26270"/>
                </a:lnTo>
                <a:lnTo>
                  <a:pt x="20390" y="26270"/>
                </a:lnTo>
                <a:lnTo>
                  <a:pt x="20400" y="26270"/>
                </a:lnTo>
                <a:lnTo>
                  <a:pt x="20400" y="26260"/>
                </a:lnTo>
                <a:lnTo>
                  <a:pt x="20410" y="26260"/>
                </a:lnTo>
                <a:lnTo>
                  <a:pt x="20410" y="26270"/>
                </a:lnTo>
                <a:lnTo>
                  <a:pt x="20410" y="26280"/>
                </a:lnTo>
                <a:lnTo>
                  <a:pt x="20400" y="26280"/>
                </a:lnTo>
                <a:lnTo>
                  <a:pt x="20410" y="26280"/>
                </a:lnTo>
                <a:close/>
                <a:moveTo>
                  <a:pt x="13470" y="26350"/>
                </a:moveTo>
                <a:lnTo>
                  <a:pt x="13470" y="26360"/>
                </a:lnTo>
                <a:lnTo>
                  <a:pt x="13470" y="26370"/>
                </a:lnTo>
                <a:lnTo>
                  <a:pt x="13470" y="26380"/>
                </a:lnTo>
                <a:lnTo>
                  <a:pt x="13470" y="26390"/>
                </a:lnTo>
                <a:lnTo>
                  <a:pt x="13470" y="26400"/>
                </a:lnTo>
                <a:lnTo>
                  <a:pt x="13480" y="26400"/>
                </a:lnTo>
                <a:lnTo>
                  <a:pt x="13490" y="26410"/>
                </a:lnTo>
                <a:lnTo>
                  <a:pt x="13500" y="26410"/>
                </a:lnTo>
                <a:lnTo>
                  <a:pt x="13500" y="26420"/>
                </a:lnTo>
                <a:lnTo>
                  <a:pt x="13500" y="26430"/>
                </a:lnTo>
                <a:lnTo>
                  <a:pt x="13500" y="26440"/>
                </a:lnTo>
                <a:lnTo>
                  <a:pt x="13510" y="26440"/>
                </a:lnTo>
                <a:lnTo>
                  <a:pt x="13510" y="26450"/>
                </a:lnTo>
                <a:lnTo>
                  <a:pt x="13520" y="26450"/>
                </a:lnTo>
                <a:lnTo>
                  <a:pt x="13530" y="26450"/>
                </a:lnTo>
                <a:lnTo>
                  <a:pt x="13530" y="26460"/>
                </a:lnTo>
                <a:lnTo>
                  <a:pt x="13530" y="26470"/>
                </a:lnTo>
                <a:lnTo>
                  <a:pt x="13530" y="26480"/>
                </a:lnTo>
                <a:lnTo>
                  <a:pt x="13530" y="26490"/>
                </a:lnTo>
                <a:lnTo>
                  <a:pt x="13530" y="26500"/>
                </a:lnTo>
                <a:lnTo>
                  <a:pt x="13530" y="26510"/>
                </a:lnTo>
                <a:lnTo>
                  <a:pt x="13530" y="26520"/>
                </a:lnTo>
                <a:lnTo>
                  <a:pt x="13540" y="26520"/>
                </a:lnTo>
                <a:lnTo>
                  <a:pt x="13540" y="26530"/>
                </a:lnTo>
                <a:lnTo>
                  <a:pt x="13550" y="26530"/>
                </a:lnTo>
                <a:lnTo>
                  <a:pt x="13550" y="26540"/>
                </a:lnTo>
                <a:lnTo>
                  <a:pt x="13560" y="26540"/>
                </a:lnTo>
                <a:lnTo>
                  <a:pt x="13560" y="26550"/>
                </a:lnTo>
                <a:lnTo>
                  <a:pt x="13570" y="26550"/>
                </a:lnTo>
                <a:lnTo>
                  <a:pt x="13570" y="26560"/>
                </a:lnTo>
                <a:lnTo>
                  <a:pt x="13580" y="26560"/>
                </a:lnTo>
                <a:lnTo>
                  <a:pt x="13580" y="26570"/>
                </a:lnTo>
                <a:lnTo>
                  <a:pt x="13590" y="26570"/>
                </a:lnTo>
                <a:lnTo>
                  <a:pt x="13590" y="26580"/>
                </a:lnTo>
                <a:lnTo>
                  <a:pt x="13600" y="26580"/>
                </a:lnTo>
                <a:lnTo>
                  <a:pt x="13600" y="26590"/>
                </a:lnTo>
                <a:lnTo>
                  <a:pt x="13600" y="26600"/>
                </a:lnTo>
                <a:lnTo>
                  <a:pt x="13610" y="26600"/>
                </a:lnTo>
                <a:lnTo>
                  <a:pt x="13600" y="26600"/>
                </a:lnTo>
                <a:lnTo>
                  <a:pt x="13590" y="26590"/>
                </a:lnTo>
                <a:lnTo>
                  <a:pt x="13590" y="26580"/>
                </a:lnTo>
                <a:lnTo>
                  <a:pt x="13580" y="26580"/>
                </a:lnTo>
                <a:lnTo>
                  <a:pt x="13580" y="26570"/>
                </a:lnTo>
                <a:lnTo>
                  <a:pt x="13570" y="26570"/>
                </a:lnTo>
                <a:lnTo>
                  <a:pt x="13570" y="26560"/>
                </a:lnTo>
                <a:lnTo>
                  <a:pt x="13560" y="26560"/>
                </a:lnTo>
                <a:lnTo>
                  <a:pt x="13560" y="26550"/>
                </a:lnTo>
                <a:lnTo>
                  <a:pt x="13550" y="26550"/>
                </a:lnTo>
                <a:lnTo>
                  <a:pt x="13550" y="26540"/>
                </a:lnTo>
                <a:lnTo>
                  <a:pt x="13540" y="26540"/>
                </a:lnTo>
                <a:lnTo>
                  <a:pt x="13540" y="26530"/>
                </a:lnTo>
                <a:lnTo>
                  <a:pt x="13530" y="26530"/>
                </a:lnTo>
                <a:lnTo>
                  <a:pt x="13530" y="26520"/>
                </a:lnTo>
                <a:lnTo>
                  <a:pt x="13530" y="26510"/>
                </a:lnTo>
                <a:lnTo>
                  <a:pt x="13520" y="26510"/>
                </a:lnTo>
                <a:lnTo>
                  <a:pt x="13520" y="26500"/>
                </a:lnTo>
                <a:lnTo>
                  <a:pt x="13510" y="26500"/>
                </a:lnTo>
                <a:lnTo>
                  <a:pt x="13500" y="26500"/>
                </a:lnTo>
                <a:lnTo>
                  <a:pt x="13500" y="26490"/>
                </a:lnTo>
                <a:lnTo>
                  <a:pt x="13490" y="26490"/>
                </a:lnTo>
                <a:lnTo>
                  <a:pt x="13480" y="26490"/>
                </a:lnTo>
                <a:lnTo>
                  <a:pt x="13480" y="26480"/>
                </a:lnTo>
                <a:lnTo>
                  <a:pt x="13480" y="26470"/>
                </a:lnTo>
                <a:lnTo>
                  <a:pt x="13480" y="26460"/>
                </a:lnTo>
                <a:lnTo>
                  <a:pt x="13480" y="26470"/>
                </a:lnTo>
                <a:lnTo>
                  <a:pt x="13470" y="26470"/>
                </a:lnTo>
                <a:lnTo>
                  <a:pt x="13470" y="26460"/>
                </a:lnTo>
                <a:lnTo>
                  <a:pt x="13470" y="26470"/>
                </a:lnTo>
                <a:lnTo>
                  <a:pt x="13460" y="26470"/>
                </a:lnTo>
                <a:lnTo>
                  <a:pt x="13470" y="26470"/>
                </a:lnTo>
                <a:lnTo>
                  <a:pt x="13460" y="26470"/>
                </a:lnTo>
                <a:lnTo>
                  <a:pt x="13460" y="26460"/>
                </a:lnTo>
                <a:lnTo>
                  <a:pt x="13450" y="26460"/>
                </a:lnTo>
                <a:lnTo>
                  <a:pt x="13440" y="26460"/>
                </a:lnTo>
                <a:lnTo>
                  <a:pt x="13450" y="26460"/>
                </a:lnTo>
                <a:lnTo>
                  <a:pt x="13440" y="26460"/>
                </a:lnTo>
                <a:lnTo>
                  <a:pt x="13440" y="26450"/>
                </a:lnTo>
                <a:lnTo>
                  <a:pt x="13440" y="26460"/>
                </a:lnTo>
                <a:lnTo>
                  <a:pt x="13440" y="26450"/>
                </a:lnTo>
                <a:lnTo>
                  <a:pt x="13440" y="26440"/>
                </a:lnTo>
                <a:lnTo>
                  <a:pt x="13440" y="26450"/>
                </a:lnTo>
                <a:lnTo>
                  <a:pt x="13440" y="26440"/>
                </a:lnTo>
                <a:lnTo>
                  <a:pt x="13430" y="26440"/>
                </a:lnTo>
                <a:lnTo>
                  <a:pt x="13430" y="26450"/>
                </a:lnTo>
                <a:lnTo>
                  <a:pt x="13430" y="26440"/>
                </a:lnTo>
                <a:lnTo>
                  <a:pt x="13430" y="26430"/>
                </a:lnTo>
                <a:lnTo>
                  <a:pt x="13430" y="26420"/>
                </a:lnTo>
                <a:lnTo>
                  <a:pt x="13420" y="26420"/>
                </a:lnTo>
                <a:lnTo>
                  <a:pt x="13420" y="26410"/>
                </a:lnTo>
                <a:lnTo>
                  <a:pt x="13410" y="26410"/>
                </a:lnTo>
                <a:lnTo>
                  <a:pt x="13420" y="26410"/>
                </a:lnTo>
                <a:lnTo>
                  <a:pt x="13420" y="26400"/>
                </a:lnTo>
                <a:lnTo>
                  <a:pt x="13410" y="26400"/>
                </a:lnTo>
                <a:lnTo>
                  <a:pt x="13400" y="26400"/>
                </a:lnTo>
                <a:lnTo>
                  <a:pt x="13400" y="26390"/>
                </a:lnTo>
                <a:lnTo>
                  <a:pt x="13410" y="26390"/>
                </a:lnTo>
                <a:lnTo>
                  <a:pt x="13410" y="26380"/>
                </a:lnTo>
                <a:lnTo>
                  <a:pt x="13410" y="26370"/>
                </a:lnTo>
                <a:lnTo>
                  <a:pt x="13420" y="26370"/>
                </a:lnTo>
                <a:lnTo>
                  <a:pt x="13430" y="26370"/>
                </a:lnTo>
                <a:lnTo>
                  <a:pt x="13430" y="26360"/>
                </a:lnTo>
                <a:lnTo>
                  <a:pt x="13440" y="26360"/>
                </a:lnTo>
                <a:lnTo>
                  <a:pt x="13440" y="26350"/>
                </a:lnTo>
                <a:lnTo>
                  <a:pt x="13450" y="26350"/>
                </a:lnTo>
                <a:lnTo>
                  <a:pt x="13460" y="26350"/>
                </a:lnTo>
                <a:lnTo>
                  <a:pt x="13470" y="26350"/>
                </a:lnTo>
                <a:close/>
                <a:moveTo>
                  <a:pt x="20070" y="26070"/>
                </a:moveTo>
                <a:lnTo>
                  <a:pt x="20060" y="26070"/>
                </a:lnTo>
                <a:lnTo>
                  <a:pt x="20060" y="26060"/>
                </a:lnTo>
                <a:lnTo>
                  <a:pt x="20070" y="26060"/>
                </a:lnTo>
                <a:lnTo>
                  <a:pt x="20070" y="26070"/>
                </a:lnTo>
                <a:close/>
                <a:moveTo>
                  <a:pt x="14380" y="26170"/>
                </a:moveTo>
                <a:lnTo>
                  <a:pt x="14390" y="26170"/>
                </a:lnTo>
                <a:lnTo>
                  <a:pt x="14390" y="26180"/>
                </a:lnTo>
                <a:lnTo>
                  <a:pt x="14380" y="26180"/>
                </a:lnTo>
                <a:lnTo>
                  <a:pt x="14380" y="26170"/>
                </a:lnTo>
                <a:close/>
                <a:moveTo>
                  <a:pt x="14350" y="26140"/>
                </a:moveTo>
                <a:lnTo>
                  <a:pt x="14350" y="26150"/>
                </a:lnTo>
                <a:lnTo>
                  <a:pt x="14360" y="26150"/>
                </a:lnTo>
                <a:lnTo>
                  <a:pt x="14350" y="26150"/>
                </a:lnTo>
                <a:lnTo>
                  <a:pt x="14340" y="26150"/>
                </a:lnTo>
                <a:lnTo>
                  <a:pt x="14340" y="26140"/>
                </a:lnTo>
                <a:lnTo>
                  <a:pt x="14350" y="26140"/>
                </a:lnTo>
                <a:close/>
                <a:moveTo>
                  <a:pt x="14610" y="26080"/>
                </a:moveTo>
                <a:lnTo>
                  <a:pt x="14620" y="26080"/>
                </a:lnTo>
                <a:lnTo>
                  <a:pt x="14620" y="26090"/>
                </a:lnTo>
                <a:lnTo>
                  <a:pt x="14610" y="26090"/>
                </a:lnTo>
                <a:lnTo>
                  <a:pt x="14620" y="26100"/>
                </a:lnTo>
                <a:lnTo>
                  <a:pt x="14610" y="26100"/>
                </a:lnTo>
                <a:lnTo>
                  <a:pt x="14620" y="26100"/>
                </a:lnTo>
                <a:lnTo>
                  <a:pt x="14630" y="26100"/>
                </a:lnTo>
                <a:lnTo>
                  <a:pt x="14640" y="26100"/>
                </a:lnTo>
                <a:lnTo>
                  <a:pt x="14630" y="26100"/>
                </a:lnTo>
                <a:lnTo>
                  <a:pt x="14630" y="26110"/>
                </a:lnTo>
                <a:lnTo>
                  <a:pt x="14630" y="26100"/>
                </a:lnTo>
                <a:lnTo>
                  <a:pt x="14640" y="26100"/>
                </a:lnTo>
                <a:lnTo>
                  <a:pt x="14640" y="26110"/>
                </a:lnTo>
                <a:lnTo>
                  <a:pt x="14630" y="26110"/>
                </a:lnTo>
                <a:lnTo>
                  <a:pt x="14620" y="26110"/>
                </a:lnTo>
                <a:lnTo>
                  <a:pt x="14620" y="26100"/>
                </a:lnTo>
                <a:lnTo>
                  <a:pt x="14610" y="26100"/>
                </a:lnTo>
                <a:lnTo>
                  <a:pt x="14610" y="26090"/>
                </a:lnTo>
                <a:lnTo>
                  <a:pt x="14610" y="26080"/>
                </a:lnTo>
                <a:close/>
                <a:moveTo>
                  <a:pt x="14030" y="26090"/>
                </a:moveTo>
                <a:lnTo>
                  <a:pt x="14020" y="26090"/>
                </a:lnTo>
                <a:lnTo>
                  <a:pt x="14020" y="26080"/>
                </a:lnTo>
                <a:lnTo>
                  <a:pt x="14030" y="26080"/>
                </a:lnTo>
                <a:lnTo>
                  <a:pt x="14020" y="26090"/>
                </a:lnTo>
                <a:lnTo>
                  <a:pt x="14030" y="26090"/>
                </a:lnTo>
                <a:close/>
                <a:moveTo>
                  <a:pt x="19910" y="25950"/>
                </a:moveTo>
                <a:lnTo>
                  <a:pt x="19900" y="25950"/>
                </a:lnTo>
                <a:lnTo>
                  <a:pt x="19900" y="25960"/>
                </a:lnTo>
                <a:lnTo>
                  <a:pt x="19890" y="25960"/>
                </a:lnTo>
                <a:lnTo>
                  <a:pt x="19890" y="25950"/>
                </a:lnTo>
                <a:lnTo>
                  <a:pt x="19900" y="25950"/>
                </a:lnTo>
                <a:lnTo>
                  <a:pt x="19910" y="25950"/>
                </a:lnTo>
                <a:close/>
                <a:moveTo>
                  <a:pt x="14700" y="26020"/>
                </a:moveTo>
                <a:lnTo>
                  <a:pt x="14710" y="26020"/>
                </a:lnTo>
                <a:lnTo>
                  <a:pt x="14710" y="26030"/>
                </a:lnTo>
                <a:lnTo>
                  <a:pt x="14700" y="26030"/>
                </a:lnTo>
                <a:lnTo>
                  <a:pt x="14700" y="26020"/>
                </a:lnTo>
                <a:close/>
                <a:moveTo>
                  <a:pt x="13900" y="26040"/>
                </a:moveTo>
                <a:lnTo>
                  <a:pt x="13900" y="26030"/>
                </a:lnTo>
                <a:lnTo>
                  <a:pt x="13910" y="26030"/>
                </a:lnTo>
                <a:lnTo>
                  <a:pt x="13900" y="26030"/>
                </a:lnTo>
                <a:lnTo>
                  <a:pt x="13900" y="26040"/>
                </a:lnTo>
                <a:lnTo>
                  <a:pt x="13890" y="26040"/>
                </a:lnTo>
                <a:lnTo>
                  <a:pt x="13890" y="26030"/>
                </a:lnTo>
                <a:lnTo>
                  <a:pt x="13900" y="26030"/>
                </a:lnTo>
                <a:lnTo>
                  <a:pt x="13900" y="26040"/>
                </a:lnTo>
                <a:close/>
                <a:moveTo>
                  <a:pt x="13910" y="26020"/>
                </a:moveTo>
                <a:lnTo>
                  <a:pt x="13920" y="26020"/>
                </a:lnTo>
                <a:lnTo>
                  <a:pt x="13920" y="26030"/>
                </a:lnTo>
                <a:lnTo>
                  <a:pt x="13920" y="26020"/>
                </a:lnTo>
                <a:lnTo>
                  <a:pt x="13910" y="26020"/>
                </a:lnTo>
                <a:lnTo>
                  <a:pt x="13910" y="26030"/>
                </a:lnTo>
                <a:lnTo>
                  <a:pt x="13900" y="26030"/>
                </a:lnTo>
                <a:lnTo>
                  <a:pt x="13900" y="26020"/>
                </a:lnTo>
                <a:lnTo>
                  <a:pt x="13910" y="26020"/>
                </a:lnTo>
                <a:close/>
                <a:moveTo>
                  <a:pt x="14100" y="25940"/>
                </a:moveTo>
                <a:lnTo>
                  <a:pt x="14110" y="25940"/>
                </a:lnTo>
                <a:lnTo>
                  <a:pt x="14110" y="25950"/>
                </a:lnTo>
                <a:lnTo>
                  <a:pt x="14110" y="25960"/>
                </a:lnTo>
                <a:lnTo>
                  <a:pt x="14100" y="25960"/>
                </a:lnTo>
                <a:lnTo>
                  <a:pt x="14100" y="25970"/>
                </a:lnTo>
                <a:lnTo>
                  <a:pt x="14100" y="25980"/>
                </a:lnTo>
                <a:lnTo>
                  <a:pt x="14100" y="25970"/>
                </a:lnTo>
                <a:lnTo>
                  <a:pt x="14090" y="25970"/>
                </a:lnTo>
                <a:lnTo>
                  <a:pt x="14090" y="25960"/>
                </a:lnTo>
                <a:lnTo>
                  <a:pt x="14090" y="25970"/>
                </a:lnTo>
                <a:lnTo>
                  <a:pt x="14080" y="25970"/>
                </a:lnTo>
                <a:lnTo>
                  <a:pt x="14080" y="25960"/>
                </a:lnTo>
                <a:lnTo>
                  <a:pt x="14080" y="25970"/>
                </a:lnTo>
                <a:lnTo>
                  <a:pt x="14070" y="25970"/>
                </a:lnTo>
                <a:lnTo>
                  <a:pt x="14070" y="25960"/>
                </a:lnTo>
                <a:lnTo>
                  <a:pt x="14060" y="25960"/>
                </a:lnTo>
                <a:lnTo>
                  <a:pt x="14050" y="25960"/>
                </a:lnTo>
                <a:lnTo>
                  <a:pt x="14040" y="25960"/>
                </a:lnTo>
                <a:lnTo>
                  <a:pt x="14030" y="25960"/>
                </a:lnTo>
                <a:lnTo>
                  <a:pt x="14030" y="25970"/>
                </a:lnTo>
                <a:lnTo>
                  <a:pt x="14020" y="25970"/>
                </a:lnTo>
                <a:lnTo>
                  <a:pt x="14020" y="25980"/>
                </a:lnTo>
                <a:lnTo>
                  <a:pt x="14020" y="25990"/>
                </a:lnTo>
                <a:lnTo>
                  <a:pt x="14010" y="25990"/>
                </a:lnTo>
                <a:lnTo>
                  <a:pt x="14000" y="25990"/>
                </a:lnTo>
                <a:lnTo>
                  <a:pt x="13990" y="25990"/>
                </a:lnTo>
                <a:lnTo>
                  <a:pt x="13980" y="25990"/>
                </a:lnTo>
                <a:lnTo>
                  <a:pt x="13970" y="25990"/>
                </a:lnTo>
                <a:lnTo>
                  <a:pt x="13970" y="26000"/>
                </a:lnTo>
                <a:lnTo>
                  <a:pt x="13960" y="26000"/>
                </a:lnTo>
                <a:lnTo>
                  <a:pt x="13960" y="26010"/>
                </a:lnTo>
                <a:lnTo>
                  <a:pt x="13950" y="26010"/>
                </a:lnTo>
                <a:lnTo>
                  <a:pt x="13950" y="26000"/>
                </a:lnTo>
                <a:lnTo>
                  <a:pt x="13950" y="26010"/>
                </a:lnTo>
                <a:lnTo>
                  <a:pt x="13950" y="26000"/>
                </a:lnTo>
                <a:lnTo>
                  <a:pt x="13950" y="25990"/>
                </a:lnTo>
                <a:lnTo>
                  <a:pt x="13960" y="25990"/>
                </a:lnTo>
                <a:lnTo>
                  <a:pt x="13970" y="25980"/>
                </a:lnTo>
                <a:lnTo>
                  <a:pt x="13980" y="25980"/>
                </a:lnTo>
                <a:lnTo>
                  <a:pt x="13990" y="25980"/>
                </a:lnTo>
                <a:lnTo>
                  <a:pt x="13990" y="25970"/>
                </a:lnTo>
                <a:lnTo>
                  <a:pt x="14000" y="25970"/>
                </a:lnTo>
                <a:lnTo>
                  <a:pt x="14010" y="25970"/>
                </a:lnTo>
                <a:lnTo>
                  <a:pt x="14010" y="25960"/>
                </a:lnTo>
                <a:lnTo>
                  <a:pt x="14020" y="25960"/>
                </a:lnTo>
                <a:lnTo>
                  <a:pt x="14030" y="25960"/>
                </a:lnTo>
                <a:lnTo>
                  <a:pt x="14030" y="25950"/>
                </a:lnTo>
                <a:lnTo>
                  <a:pt x="14040" y="25950"/>
                </a:lnTo>
                <a:lnTo>
                  <a:pt x="14050" y="25950"/>
                </a:lnTo>
                <a:lnTo>
                  <a:pt x="14060" y="25950"/>
                </a:lnTo>
                <a:lnTo>
                  <a:pt x="14070" y="25950"/>
                </a:lnTo>
                <a:lnTo>
                  <a:pt x="14080" y="25950"/>
                </a:lnTo>
                <a:lnTo>
                  <a:pt x="14080" y="25940"/>
                </a:lnTo>
                <a:lnTo>
                  <a:pt x="14090" y="25940"/>
                </a:lnTo>
                <a:lnTo>
                  <a:pt x="14100" y="25940"/>
                </a:lnTo>
                <a:close/>
                <a:moveTo>
                  <a:pt x="17910" y="25680"/>
                </a:moveTo>
                <a:lnTo>
                  <a:pt x="17920" y="25680"/>
                </a:lnTo>
                <a:lnTo>
                  <a:pt x="17930" y="25680"/>
                </a:lnTo>
                <a:lnTo>
                  <a:pt x="17930" y="25690"/>
                </a:lnTo>
                <a:lnTo>
                  <a:pt x="17940" y="25690"/>
                </a:lnTo>
                <a:lnTo>
                  <a:pt x="17940" y="25700"/>
                </a:lnTo>
                <a:lnTo>
                  <a:pt x="17950" y="25700"/>
                </a:lnTo>
                <a:lnTo>
                  <a:pt x="17940" y="25700"/>
                </a:lnTo>
                <a:lnTo>
                  <a:pt x="17930" y="25700"/>
                </a:lnTo>
                <a:lnTo>
                  <a:pt x="17930" y="25690"/>
                </a:lnTo>
                <a:lnTo>
                  <a:pt x="17920" y="25690"/>
                </a:lnTo>
                <a:lnTo>
                  <a:pt x="17910" y="25690"/>
                </a:lnTo>
                <a:lnTo>
                  <a:pt x="17910" y="25680"/>
                </a:lnTo>
                <a:close/>
                <a:moveTo>
                  <a:pt x="17910" y="25660"/>
                </a:moveTo>
                <a:lnTo>
                  <a:pt x="17920" y="25660"/>
                </a:lnTo>
                <a:lnTo>
                  <a:pt x="17920" y="25670"/>
                </a:lnTo>
                <a:lnTo>
                  <a:pt x="17930" y="25670"/>
                </a:lnTo>
                <a:lnTo>
                  <a:pt x="17930" y="25680"/>
                </a:lnTo>
                <a:lnTo>
                  <a:pt x="17940" y="25680"/>
                </a:lnTo>
                <a:lnTo>
                  <a:pt x="17930" y="25680"/>
                </a:lnTo>
                <a:lnTo>
                  <a:pt x="17920" y="25680"/>
                </a:lnTo>
                <a:lnTo>
                  <a:pt x="17920" y="25670"/>
                </a:lnTo>
                <a:lnTo>
                  <a:pt x="17910" y="25670"/>
                </a:lnTo>
                <a:lnTo>
                  <a:pt x="17900" y="25670"/>
                </a:lnTo>
                <a:lnTo>
                  <a:pt x="17900" y="25660"/>
                </a:lnTo>
                <a:lnTo>
                  <a:pt x="17890" y="25660"/>
                </a:lnTo>
                <a:lnTo>
                  <a:pt x="17900" y="25660"/>
                </a:lnTo>
                <a:lnTo>
                  <a:pt x="17900" y="25650"/>
                </a:lnTo>
                <a:lnTo>
                  <a:pt x="17900" y="25660"/>
                </a:lnTo>
                <a:lnTo>
                  <a:pt x="17910" y="25660"/>
                </a:lnTo>
                <a:close/>
                <a:moveTo>
                  <a:pt x="19690" y="25680"/>
                </a:moveTo>
                <a:lnTo>
                  <a:pt x="19700" y="25670"/>
                </a:lnTo>
                <a:lnTo>
                  <a:pt x="19710" y="25670"/>
                </a:lnTo>
                <a:lnTo>
                  <a:pt x="19710" y="25660"/>
                </a:lnTo>
                <a:lnTo>
                  <a:pt x="19720" y="25660"/>
                </a:lnTo>
                <a:lnTo>
                  <a:pt x="19720" y="25650"/>
                </a:lnTo>
                <a:lnTo>
                  <a:pt x="19720" y="25660"/>
                </a:lnTo>
                <a:lnTo>
                  <a:pt x="19720" y="25670"/>
                </a:lnTo>
                <a:lnTo>
                  <a:pt x="19710" y="25670"/>
                </a:lnTo>
                <a:lnTo>
                  <a:pt x="19710" y="25680"/>
                </a:lnTo>
                <a:lnTo>
                  <a:pt x="19710" y="25690"/>
                </a:lnTo>
                <a:lnTo>
                  <a:pt x="19710" y="25700"/>
                </a:lnTo>
                <a:lnTo>
                  <a:pt x="19700" y="25710"/>
                </a:lnTo>
                <a:lnTo>
                  <a:pt x="19690" y="25710"/>
                </a:lnTo>
                <a:lnTo>
                  <a:pt x="19690" y="25700"/>
                </a:lnTo>
                <a:lnTo>
                  <a:pt x="19690" y="25690"/>
                </a:lnTo>
                <a:lnTo>
                  <a:pt x="19690" y="25680"/>
                </a:lnTo>
                <a:lnTo>
                  <a:pt x="19680" y="25680"/>
                </a:lnTo>
                <a:lnTo>
                  <a:pt x="19680" y="25670"/>
                </a:lnTo>
                <a:lnTo>
                  <a:pt x="19670" y="25670"/>
                </a:lnTo>
                <a:lnTo>
                  <a:pt x="19660" y="25670"/>
                </a:lnTo>
                <a:lnTo>
                  <a:pt x="19660" y="25660"/>
                </a:lnTo>
                <a:lnTo>
                  <a:pt x="19650" y="25650"/>
                </a:lnTo>
                <a:lnTo>
                  <a:pt x="19650" y="25640"/>
                </a:lnTo>
                <a:lnTo>
                  <a:pt x="19650" y="25630"/>
                </a:lnTo>
                <a:lnTo>
                  <a:pt x="19640" y="25630"/>
                </a:lnTo>
                <a:lnTo>
                  <a:pt x="19630" y="25620"/>
                </a:lnTo>
                <a:lnTo>
                  <a:pt x="19620" y="25620"/>
                </a:lnTo>
                <a:lnTo>
                  <a:pt x="19620" y="25610"/>
                </a:lnTo>
                <a:lnTo>
                  <a:pt x="19620" y="25600"/>
                </a:lnTo>
                <a:lnTo>
                  <a:pt x="19610" y="25600"/>
                </a:lnTo>
                <a:lnTo>
                  <a:pt x="19610" y="25590"/>
                </a:lnTo>
                <a:lnTo>
                  <a:pt x="19610" y="25580"/>
                </a:lnTo>
                <a:lnTo>
                  <a:pt x="19610" y="25570"/>
                </a:lnTo>
                <a:lnTo>
                  <a:pt x="19610" y="25560"/>
                </a:lnTo>
                <a:lnTo>
                  <a:pt x="19600" y="25560"/>
                </a:lnTo>
                <a:lnTo>
                  <a:pt x="19600" y="25550"/>
                </a:lnTo>
                <a:lnTo>
                  <a:pt x="19600" y="25540"/>
                </a:lnTo>
                <a:lnTo>
                  <a:pt x="19600" y="25530"/>
                </a:lnTo>
                <a:lnTo>
                  <a:pt x="19610" y="25520"/>
                </a:lnTo>
                <a:lnTo>
                  <a:pt x="19620" y="25520"/>
                </a:lnTo>
                <a:lnTo>
                  <a:pt x="19620" y="25530"/>
                </a:lnTo>
                <a:lnTo>
                  <a:pt x="19630" y="25530"/>
                </a:lnTo>
                <a:lnTo>
                  <a:pt x="19630" y="25540"/>
                </a:lnTo>
                <a:lnTo>
                  <a:pt x="19630" y="25550"/>
                </a:lnTo>
                <a:lnTo>
                  <a:pt x="19620" y="25550"/>
                </a:lnTo>
                <a:lnTo>
                  <a:pt x="19620" y="25560"/>
                </a:lnTo>
                <a:lnTo>
                  <a:pt x="19620" y="25570"/>
                </a:lnTo>
                <a:lnTo>
                  <a:pt x="19610" y="25570"/>
                </a:lnTo>
                <a:lnTo>
                  <a:pt x="19610" y="25580"/>
                </a:lnTo>
                <a:lnTo>
                  <a:pt x="19620" y="25580"/>
                </a:lnTo>
                <a:lnTo>
                  <a:pt x="19620" y="25590"/>
                </a:lnTo>
                <a:lnTo>
                  <a:pt x="19620" y="25600"/>
                </a:lnTo>
                <a:lnTo>
                  <a:pt x="19620" y="25610"/>
                </a:lnTo>
                <a:lnTo>
                  <a:pt x="19630" y="25620"/>
                </a:lnTo>
                <a:lnTo>
                  <a:pt x="19640" y="25620"/>
                </a:lnTo>
                <a:lnTo>
                  <a:pt x="19640" y="25630"/>
                </a:lnTo>
                <a:lnTo>
                  <a:pt x="19650" y="25630"/>
                </a:lnTo>
                <a:lnTo>
                  <a:pt x="19650" y="25640"/>
                </a:lnTo>
                <a:lnTo>
                  <a:pt x="19660" y="25650"/>
                </a:lnTo>
                <a:lnTo>
                  <a:pt x="19660" y="25660"/>
                </a:lnTo>
                <a:lnTo>
                  <a:pt x="19670" y="25660"/>
                </a:lnTo>
                <a:lnTo>
                  <a:pt x="19670" y="25670"/>
                </a:lnTo>
                <a:lnTo>
                  <a:pt x="19680" y="25670"/>
                </a:lnTo>
                <a:lnTo>
                  <a:pt x="19690" y="25670"/>
                </a:lnTo>
                <a:lnTo>
                  <a:pt x="19690" y="25680"/>
                </a:lnTo>
                <a:close/>
                <a:moveTo>
                  <a:pt x="21390" y="25260"/>
                </a:moveTo>
                <a:lnTo>
                  <a:pt x="21390" y="25270"/>
                </a:lnTo>
                <a:lnTo>
                  <a:pt x="21390" y="25280"/>
                </a:lnTo>
                <a:lnTo>
                  <a:pt x="21390" y="25290"/>
                </a:lnTo>
                <a:lnTo>
                  <a:pt x="21390" y="25280"/>
                </a:lnTo>
                <a:lnTo>
                  <a:pt x="21380" y="25280"/>
                </a:lnTo>
                <a:lnTo>
                  <a:pt x="21380" y="25270"/>
                </a:lnTo>
                <a:lnTo>
                  <a:pt x="21370" y="25270"/>
                </a:lnTo>
                <a:lnTo>
                  <a:pt x="21380" y="25270"/>
                </a:lnTo>
                <a:lnTo>
                  <a:pt x="21380" y="25260"/>
                </a:lnTo>
                <a:lnTo>
                  <a:pt x="21390" y="25260"/>
                </a:lnTo>
                <a:close/>
                <a:moveTo>
                  <a:pt x="17690" y="25240"/>
                </a:moveTo>
                <a:lnTo>
                  <a:pt x="17690" y="25250"/>
                </a:lnTo>
                <a:lnTo>
                  <a:pt x="17700" y="25250"/>
                </a:lnTo>
                <a:lnTo>
                  <a:pt x="17700" y="25260"/>
                </a:lnTo>
                <a:lnTo>
                  <a:pt x="17690" y="25260"/>
                </a:lnTo>
                <a:lnTo>
                  <a:pt x="17690" y="25250"/>
                </a:lnTo>
                <a:lnTo>
                  <a:pt x="17680" y="25250"/>
                </a:lnTo>
                <a:lnTo>
                  <a:pt x="17680" y="25240"/>
                </a:lnTo>
                <a:lnTo>
                  <a:pt x="17690" y="25240"/>
                </a:lnTo>
                <a:lnTo>
                  <a:pt x="17680" y="25230"/>
                </a:lnTo>
                <a:lnTo>
                  <a:pt x="17690" y="25230"/>
                </a:lnTo>
                <a:lnTo>
                  <a:pt x="17690" y="25240"/>
                </a:lnTo>
                <a:close/>
                <a:moveTo>
                  <a:pt x="21320" y="25070"/>
                </a:moveTo>
                <a:lnTo>
                  <a:pt x="21310" y="25070"/>
                </a:lnTo>
                <a:lnTo>
                  <a:pt x="21310" y="25060"/>
                </a:lnTo>
                <a:lnTo>
                  <a:pt x="21310" y="25050"/>
                </a:lnTo>
                <a:lnTo>
                  <a:pt x="21310" y="25060"/>
                </a:lnTo>
                <a:lnTo>
                  <a:pt x="21320" y="25060"/>
                </a:lnTo>
                <a:lnTo>
                  <a:pt x="21320" y="25070"/>
                </a:lnTo>
                <a:close/>
                <a:moveTo>
                  <a:pt x="21300" y="25040"/>
                </a:moveTo>
                <a:lnTo>
                  <a:pt x="21300" y="25030"/>
                </a:lnTo>
                <a:lnTo>
                  <a:pt x="21290" y="25030"/>
                </a:lnTo>
                <a:lnTo>
                  <a:pt x="21290" y="25020"/>
                </a:lnTo>
                <a:lnTo>
                  <a:pt x="21300" y="25030"/>
                </a:lnTo>
                <a:lnTo>
                  <a:pt x="21300" y="25040"/>
                </a:lnTo>
                <a:close/>
                <a:moveTo>
                  <a:pt x="15370" y="25050"/>
                </a:moveTo>
                <a:lnTo>
                  <a:pt x="15380" y="25050"/>
                </a:lnTo>
                <a:lnTo>
                  <a:pt x="15380" y="25060"/>
                </a:lnTo>
                <a:lnTo>
                  <a:pt x="15370" y="25060"/>
                </a:lnTo>
                <a:lnTo>
                  <a:pt x="15370" y="25050"/>
                </a:lnTo>
                <a:close/>
                <a:moveTo>
                  <a:pt x="15360" y="24930"/>
                </a:moveTo>
                <a:lnTo>
                  <a:pt x="15360" y="24940"/>
                </a:lnTo>
                <a:lnTo>
                  <a:pt x="15350" y="24940"/>
                </a:lnTo>
                <a:lnTo>
                  <a:pt x="15350" y="24930"/>
                </a:lnTo>
                <a:lnTo>
                  <a:pt x="15360" y="24930"/>
                </a:lnTo>
                <a:close/>
                <a:moveTo>
                  <a:pt x="20170" y="23610"/>
                </a:moveTo>
                <a:lnTo>
                  <a:pt x="20170" y="23600"/>
                </a:lnTo>
                <a:lnTo>
                  <a:pt x="20170" y="23610"/>
                </a:lnTo>
                <a:lnTo>
                  <a:pt x="20160" y="23610"/>
                </a:lnTo>
                <a:lnTo>
                  <a:pt x="20160" y="23600"/>
                </a:lnTo>
                <a:lnTo>
                  <a:pt x="20160" y="23590"/>
                </a:lnTo>
                <a:lnTo>
                  <a:pt x="20150" y="23590"/>
                </a:lnTo>
                <a:lnTo>
                  <a:pt x="20150" y="23580"/>
                </a:lnTo>
                <a:lnTo>
                  <a:pt x="20160" y="23590"/>
                </a:lnTo>
                <a:lnTo>
                  <a:pt x="20160" y="23600"/>
                </a:lnTo>
                <a:lnTo>
                  <a:pt x="20160" y="23610"/>
                </a:lnTo>
                <a:lnTo>
                  <a:pt x="20170" y="23610"/>
                </a:lnTo>
                <a:close/>
                <a:moveTo>
                  <a:pt x="16130" y="23400"/>
                </a:moveTo>
                <a:lnTo>
                  <a:pt x="16140" y="23400"/>
                </a:lnTo>
                <a:lnTo>
                  <a:pt x="16140" y="23410"/>
                </a:lnTo>
                <a:lnTo>
                  <a:pt x="16150" y="23410"/>
                </a:lnTo>
                <a:lnTo>
                  <a:pt x="16150" y="23420"/>
                </a:lnTo>
                <a:lnTo>
                  <a:pt x="16150" y="23430"/>
                </a:lnTo>
                <a:lnTo>
                  <a:pt x="16160" y="23430"/>
                </a:lnTo>
                <a:lnTo>
                  <a:pt x="16150" y="23430"/>
                </a:lnTo>
                <a:lnTo>
                  <a:pt x="16150" y="23440"/>
                </a:lnTo>
                <a:lnTo>
                  <a:pt x="16150" y="23450"/>
                </a:lnTo>
                <a:lnTo>
                  <a:pt x="16160" y="23450"/>
                </a:lnTo>
                <a:lnTo>
                  <a:pt x="16160" y="23460"/>
                </a:lnTo>
                <a:lnTo>
                  <a:pt x="16160" y="23470"/>
                </a:lnTo>
                <a:lnTo>
                  <a:pt x="16170" y="23470"/>
                </a:lnTo>
                <a:lnTo>
                  <a:pt x="16170" y="23480"/>
                </a:lnTo>
                <a:lnTo>
                  <a:pt x="16170" y="23490"/>
                </a:lnTo>
                <a:lnTo>
                  <a:pt x="16180" y="23490"/>
                </a:lnTo>
                <a:lnTo>
                  <a:pt x="16180" y="23500"/>
                </a:lnTo>
                <a:lnTo>
                  <a:pt x="16190" y="23500"/>
                </a:lnTo>
                <a:lnTo>
                  <a:pt x="16200" y="23500"/>
                </a:lnTo>
                <a:lnTo>
                  <a:pt x="16200" y="23510"/>
                </a:lnTo>
                <a:lnTo>
                  <a:pt x="16210" y="23510"/>
                </a:lnTo>
                <a:lnTo>
                  <a:pt x="16220" y="23510"/>
                </a:lnTo>
                <a:lnTo>
                  <a:pt x="16230" y="23510"/>
                </a:lnTo>
                <a:lnTo>
                  <a:pt x="16240" y="23510"/>
                </a:lnTo>
                <a:lnTo>
                  <a:pt x="16250" y="23510"/>
                </a:lnTo>
                <a:lnTo>
                  <a:pt x="16260" y="23510"/>
                </a:lnTo>
                <a:lnTo>
                  <a:pt x="16270" y="23510"/>
                </a:lnTo>
                <a:lnTo>
                  <a:pt x="16270" y="23500"/>
                </a:lnTo>
                <a:lnTo>
                  <a:pt x="16280" y="23500"/>
                </a:lnTo>
                <a:lnTo>
                  <a:pt x="16290" y="23500"/>
                </a:lnTo>
                <a:lnTo>
                  <a:pt x="16300" y="23500"/>
                </a:lnTo>
                <a:lnTo>
                  <a:pt x="16310" y="23500"/>
                </a:lnTo>
                <a:lnTo>
                  <a:pt x="16320" y="23500"/>
                </a:lnTo>
                <a:lnTo>
                  <a:pt x="16330" y="23490"/>
                </a:lnTo>
                <a:lnTo>
                  <a:pt x="16330" y="23500"/>
                </a:lnTo>
                <a:lnTo>
                  <a:pt x="16340" y="23500"/>
                </a:lnTo>
                <a:lnTo>
                  <a:pt x="16350" y="23500"/>
                </a:lnTo>
                <a:lnTo>
                  <a:pt x="16350" y="23510"/>
                </a:lnTo>
                <a:lnTo>
                  <a:pt x="16360" y="23510"/>
                </a:lnTo>
                <a:lnTo>
                  <a:pt x="16360" y="23520"/>
                </a:lnTo>
                <a:lnTo>
                  <a:pt x="16370" y="23520"/>
                </a:lnTo>
                <a:lnTo>
                  <a:pt x="16370" y="23530"/>
                </a:lnTo>
                <a:lnTo>
                  <a:pt x="16380" y="23540"/>
                </a:lnTo>
                <a:lnTo>
                  <a:pt x="16390" y="23540"/>
                </a:lnTo>
                <a:lnTo>
                  <a:pt x="16390" y="23550"/>
                </a:lnTo>
                <a:lnTo>
                  <a:pt x="16390" y="23560"/>
                </a:lnTo>
                <a:lnTo>
                  <a:pt x="16400" y="23560"/>
                </a:lnTo>
                <a:lnTo>
                  <a:pt x="16400" y="23570"/>
                </a:lnTo>
                <a:lnTo>
                  <a:pt x="16400" y="23580"/>
                </a:lnTo>
                <a:lnTo>
                  <a:pt x="16410" y="23580"/>
                </a:lnTo>
                <a:lnTo>
                  <a:pt x="16410" y="23590"/>
                </a:lnTo>
                <a:lnTo>
                  <a:pt x="16420" y="23590"/>
                </a:lnTo>
                <a:lnTo>
                  <a:pt x="16420" y="23600"/>
                </a:lnTo>
                <a:lnTo>
                  <a:pt x="16430" y="23600"/>
                </a:lnTo>
                <a:lnTo>
                  <a:pt x="16430" y="23610"/>
                </a:lnTo>
                <a:lnTo>
                  <a:pt x="16440" y="23610"/>
                </a:lnTo>
                <a:lnTo>
                  <a:pt x="16440" y="23620"/>
                </a:lnTo>
                <a:lnTo>
                  <a:pt x="16450" y="23620"/>
                </a:lnTo>
                <a:lnTo>
                  <a:pt x="16450" y="23630"/>
                </a:lnTo>
                <a:lnTo>
                  <a:pt x="16460" y="23630"/>
                </a:lnTo>
                <a:lnTo>
                  <a:pt x="16460" y="23640"/>
                </a:lnTo>
                <a:lnTo>
                  <a:pt x="16470" y="23640"/>
                </a:lnTo>
                <a:lnTo>
                  <a:pt x="16470" y="23650"/>
                </a:lnTo>
                <a:lnTo>
                  <a:pt x="16480" y="23650"/>
                </a:lnTo>
                <a:lnTo>
                  <a:pt x="16480" y="23660"/>
                </a:lnTo>
                <a:lnTo>
                  <a:pt x="16490" y="23660"/>
                </a:lnTo>
                <a:lnTo>
                  <a:pt x="16500" y="23660"/>
                </a:lnTo>
                <a:lnTo>
                  <a:pt x="16500" y="23670"/>
                </a:lnTo>
                <a:lnTo>
                  <a:pt x="16510" y="23670"/>
                </a:lnTo>
                <a:lnTo>
                  <a:pt x="16520" y="23670"/>
                </a:lnTo>
                <a:lnTo>
                  <a:pt x="16520" y="23680"/>
                </a:lnTo>
                <a:lnTo>
                  <a:pt x="16530" y="23680"/>
                </a:lnTo>
                <a:lnTo>
                  <a:pt x="16540" y="23680"/>
                </a:lnTo>
                <a:lnTo>
                  <a:pt x="16540" y="23690"/>
                </a:lnTo>
                <a:lnTo>
                  <a:pt x="16550" y="23690"/>
                </a:lnTo>
                <a:lnTo>
                  <a:pt x="16560" y="23690"/>
                </a:lnTo>
                <a:lnTo>
                  <a:pt x="16570" y="23690"/>
                </a:lnTo>
                <a:lnTo>
                  <a:pt x="16580" y="23690"/>
                </a:lnTo>
                <a:lnTo>
                  <a:pt x="16580" y="23700"/>
                </a:lnTo>
                <a:lnTo>
                  <a:pt x="16590" y="23700"/>
                </a:lnTo>
                <a:lnTo>
                  <a:pt x="16600" y="23700"/>
                </a:lnTo>
                <a:lnTo>
                  <a:pt x="16610" y="23700"/>
                </a:lnTo>
                <a:lnTo>
                  <a:pt x="16620" y="23700"/>
                </a:lnTo>
                <a:lnTo>
                  <a:pt x="16630" y="23700"/>
                </a:lnTo>
                <a:lnTo>
                  <a:pt x="16640" y="23700"/>
                </a:lnTo>
                <a:lnTo>
                  <a:pt x="16650" y="23700"/>
                </a:lnTo>
                <a:lnTo>
                  <a:pt x="16660" y="23700"/>
                </a:lnTo>
                <a:lnTo>
                  <a:pt x="16670" y="23700"/>
                </a:lnTo>
                <a:lnTo>
                  <a:pt x="16680" y="23700"/>
                </a:lnTo>
                <a:lnTo>
                  <a:pt x="16690" y="23690"/>
                </a:lnTo>
                <a:lnTo>
                  <a:pt x="16700" y="23690"/>
                </a:lnTo>
                <a:lnTo>
                  <a:pt x="16710" y="23690"/>
                </a:lnTo>
                <a:lnTo>
                  <a:pt x="16720" y="23690"/>
                </a:lnTo>
                <a:lnTo>
                  <a:pt x="16730" y="23690"/>
                </a:lnTo>
                <a:lnTo>
                  <a:pt x="16730" y="23680"/>
                </a:lnTo>
                <a:lnTo>
                  <a:pt x="16740" y="23680"/>
                </a:lnTo>
                <a:lnTo>
                  <a:pt x="16750" y="23680"/>
                </a:lnTo>
                <a:lnTo>
                  <a:pt x="16760" y="23680"/>
                </a:lnTo>
                <a:lnTo>
                  <a:pt x="16760" y="23670"/>
                </a:lnTo>
                <a:lnTo>
                  <a:pt x="16770" y="23670"/>
                </a:lnTo>
                <a:lnTo>
                  <a:pt x="16780" y="23670"/>
                </a:lnTo>
                <a:lnTo>
                  <a:pt x="16790" y="23670"/>
                </a:lnTo>
                <a:lnTo>
                  <a:pt x="16790" y="23660"/>
                </a:lnTo>
                <a:lnTo>
                  <a:pt x="16800" y="23660"/>
                </a:lnTo>
                <a:lnTo>
                  <a:pt x="16810" y="23650"/>
                </a:lnTo>
                <a:lnTo>
                  <a:pt x="16820" y="23650"/>
                </a:lnTo>
                <a:lnTo>
                  <a:pt x="16830" y="23650"/>
                </a:lnTo>
                <a:lnTo>
                  <a:pt x="16840" y="23640"/>
                </a:lnTo>
                <a:lnTo>
                  <a:pt x="16850" y="23640"/>
                </a:lnTo>
                <a:lnTo>
                  <a:pt x="16860" y="23640"/>
                </a:lnTo>
                <a:lnTo>
                  <a:pt x="16870" y="23640"/>
                </a:lnTo>
                <a:lnTo>
                  <a:pt x="16870" y="23630"/>
                </a:lnTo>
                <a:lnTo>
                  <a:pt x="16880" y="23630"/>
                </a:lnTo>
                <a:lnTo>
                  <a:pt x="16890" y="23630"/>
                </a:lnTo>
                <a:lnTo>
                  <a:pt x="16900" y="23620"/>
                </a:lnTo>
                <a:lnTo>
                  <a:pt x="16910" y="23620"/>
                </a:lnTo>
                <a:lnTo>
                  <a:pt x="16920" y="23620"/>
                </a:lnTo>
                <a:lnTo>
                  <a:pt x="16920" y="23610"/>
                </a:lnTo>
                <a:lnTo>
                  <a:pt x="16930" y="23610"/>
                </a:lnTo>
                <a:lnTo>
                  <a:pt x="16940" y="23610"/>
                </a:lnTo>
                <a:lnTo>
                  <a:pt x="16950" y="23610"/>
                </a:lnTo>
                <a:lnTo>
                  <a:pt x="16950" y="23600"/>
                </a:lnTo>
                <a:lnTo>
                  <a:pt x="16960" y="23600"/>
                </a:lnTo>
                <a:lnTo>
                  <a:pt x="16970" y="23600"/>
                </a:lnTo>
                <a:lnTo>
                  <a:pt x="16980" y="23600"/>
                </a:lnTo>
                <a:lnTo>
                  <a:pt x="16980" y="23590"/>
                </a:lnTo>
                <a:lnTo>
                  <a:pt x="16990" y="23590"/>
                </a:lnTo>
                <a:lnTo>
                  <a:pt x="17000" y="23590"/>
                </a:lnTo>
                <a:lnTo>
                  <a:pt x="17000" y="23580"/>
                </a:lnTo>
                <a:lnTo>
                  <a:pt x="17010" y="23580"/>
                </a:lnTo>
                <a:lnTo>
                  <a:pt x="17020" y="23570"/>
                </a:lnTo>
                <a:lnTo>
                  <a:pt x="17030" y="23570"/>
                </a:lnTo>
                <a:lnTo>
                  <a:pt x="17030" y="23560"/>
                </a:lnTo>
                <a:lnTo>
                  <a:pt x="17040" y="23560"/>
                </a:lnTo>
                <a:lnTo>
                  <a:pt x="17050" y="23560"/>
                </a:lnTo>
                <a:lnTo>
                  <a:pt x="17050" y="23550"/>
                </a:lnTo>
                <a:lnTo>
                  <a:pt x="17060" y="23550"/>
                </a:lnTo>
                <a:lnTo>
                  <a:pt x="17060" y="23540"/>
                </a:lnTo>
                <a:lnTo>
                  <a:pt x="17070" y="23540"/>
                </a:lnTo>
                <a:lnTo>
                  <a:pt x="17070" y="23530"/>
                </a:lnTo>
                <a:lnTo>
                  <a:pt x="17080" y="23530"/>
                </a:lnTo>
                <a:lnTo>
                  <a:pt x="17090" y="23530"/>
                </a:lnTo>
                <a:lnTo>
                  <a:pt x="17090" y="23540"/>
                </a:lnTo>
                <a:lnTo>
                  <a:pt x="17100" y="23540"/>
                </a:lnTo>
                <a:lnTo>
                  <a:pt x="17110" y="23540"/>
                </a:lnTo>
                <a:lnTo>
                  <a:pt x="17120" y="23540"/>
                </a:lnTo>
                <a:lnTo>
                  <a:pt x="17130" y="23540"/>
                </a:lnTo>
                <a:lnTo>
                  <a:pt x="17130" y="23550"/>
                </a:lnTo>
                <a:lnTo>
                  <a:pt x="17140" y="23550"/>
                </a:lnTo>
                <a:lnTo>
                  <a:pt x="17150" y="23550"/>
                </a:lnTo>
                <a:lnTo>
                  <a:pt x="17150" y="23560"/>
                </a:lnTo>
                <a:lnTo>
                  <a:pt x="17160" y="23560"/>
                </a:lnTo>
                <a:lnTo>
                  <a:pt x="17170" y="23570"/>
                </a:lnTo>
                <a:lnTo>
                  <a:pt x="17180" y="23570"/>
                </a:lnTo>
                <a:lnTo>
                  <a:pt x="17190" y="23570"/>
                </a:lnTo>
                <a:lnTo>
                  <a:pt x="17190" y="23580"/>
                </a:lnTo>
                <a:lnTo>
                  <a:pt x="17190" y="23590"/>
                </a:lnTo>
                <a:lnTo>
                  <a:pt x="17200" y="23590"/>
                </a:lnTo>
                <a:lnTo>
                  <a:pt x="17200" y="23600"/>
                </a:lnTo>
                <a:lnTo>
                  <a:pt x="17210" y="23600"/>
                </a:lnTo>
                <a:lnTo>
                  <a:pt x="17210" y="23610"/>
                </a:lnTo>
                <a:lnTo>
                  <a:pt x="17220" y="23610"/>
                </a:lnTo>
                <a:lnTo>
                  <a:pt x="17220" y="23620"/>
                </a:lnTo>
                <a:lnTo>
                  <a:pt x="17230" y="23620"/>
                </a:lnTo>
                <a:lnTo>
                  <a:pt x="17230" y="23630"/>
                </a:lnTo>
                <a:lnTo>
                  <a:pt x="17240" y="23630"/>
                </a:lnTo>
                <a:lnTo>
                  <a:pt x="17240" y="23640"/>
                </a:lnTo>
                <a:lnTo>
                  <a:pt x="17250" y="23640"/>
                </a:lnTo>
                <a:lnTo>
                  <a:pt x="17250" y="23650"/>
                </a:lnTo>
                <a:lnTo>
                  <a:pt x="17260" y="23650"/>
                </a:lnTo>
                <a:lnTo>
                  <a:pt x="17260" y="23660"/>
                </a:lnTo>
                <a:lnTo>
                  <a:pt x="17270" y="23660"/>
                </a:lnTo>
                <a:lnTo>
                  <a:pt x="17270" y="23670"/>
                </a:lnTo>
                <a:lnTo>
                  <a:pt x="17280" y="23670"/>
                </a:lnTo>
                <a:lnTo>
                  <a:pt x="17280" y="23680"/>
                </a:lnTo>
                <a:lnTo>
                  <a:pt x="17290" y="23680"/>
                </a:lnTo>
                <a:lnTo>
                  <a:pt x="17300" y="23690"/>
                </a:lnTo>
                <a:lnTo>
                  <a:pt x="17310" y="23700"/>
                </a:lnTo>
                <a:lnTo>
                  <a:pt x="17320" y="23710"/>
                </a:lnTo>
                <a:lnTo>
                  <a:pt x="17330" y="23720"/>
                </a:lnTo>
                <a:lnTo>
                  <a:pt x="17340" y="23730"/>
                </a:lnTo>
                <a:lnTo>
                  <a:pt x="17350" y="23730"/>
                </a:lnTo>
                <a:lnTo>
                  <a:pt x="17350" y="23740"/>
                </a:lnTo>
                <a:lnTo>
                  <a:pt x="17360" y="23740"/>
                </a:lnTo>
                <a:lnTo>
                  <a:pt x="17360" y="23750"/>
                </a:lnTo>
                <a:lnTo>
                  <a:pt x="17370" y="23750"/>
                </a:lnTo>
                <a:lnTo>
                  <a:pt x="17380" y="23750"/>
                </a:lnTo>
                <a:lnTo>
                  <a:pt x="17380" y="23760"/>
                </a:lnTo>
                <a:lnTo>
                  <a:pt x="17390" y="23760"/>
                </a:lnTo>
                <a:lnTo>
                  <a:pt x="17400" y="23760"/>
                </a:lnTo>
                <a:lnTo>
                  <a:pt x="17400" y="23770"/>
                </a:lnTo>
                <a:lnTo>
                  <a:pt x="17410" y="23770"/>
                </a:lnTo>
                <a:lnTo>
                  <a:pt x="17420" y="23770"/>
                </a:lnTo>
                <a:lnTo>
                  <a:pt x="17430" y="23770"/>
                </a:lnTo>
                <a:lnTo>
                  <a:pt x="17430" y="23780"/>
                </a:lnTo>
                <a:lnTo>
                  <a:pt x="17440" y="23780"/>
                </a:lnTo>
                <a:lnTo>
                  <a:pt x="17440" y="23790"/>
                </a:lnTo>
                <a:lnTo>
                  <a:pt x="17450" y="23790"/>
                </a:lnTo>
                <a:lnTo>
                  <a:pt x="17450" y="23800"/>
                </a:lnTo>
                <a:lnTo>
                  <a:pt x="17460" y="23800"/>
                </a:lnTo>
                <a:lnTo>
                  <a:pt x="17460" y="23810"/>
                </a:lnTo>
                <a:lnTo>
                  <a:pt x="17470" y="23810"/>
                </a:lnTo>
                <a:lnTo>
                  <a:pt x="17470" y="23820"/>
                </a:lnTo>
                <a:lnTo>
                  <a:pt x="17480" y="23820"/>
                </a:lnTo>
                <a:lnTo>
                  <a:pt x="17490" y="23820"/>
                </a:lnTo>
                <a:lnTo>
                  <a:pt x="17490" y="23830"/>
                </a:lnTo>
                <a:lnTo>
                  <a:pt x="17500" y="23830"/>
                </a:lnTo>
                <a:lnTo>
                  <a:pt x="17500" y="23840"/>
                </a:lnTo>
                <a:lnTo>
                  <a:pt x="17510" y="23840"/>
                </a:lnTo>
                <a:lnTo>
                  <a:pt x="17520" y="23850"/>
                </a:lnTo>
                <a:lnTo>
                  <a:pt x="17530" y="23850"/>
                </a:lnTo>
                <a:lnTo>
                  <a:pt x="17530" y="23860"/>
                </a:lnTo>
                <a:lnTo>
                  <a:pt x="17540" y="23860"/>
                </a:lnTo>
                <a:lnTo>
                  <a:pt x="17540" y="23870"/>
                </a:lnTo>
                <a:lnTo>
                  <a:pt x="17550" y="23870"/>
                </a:lnTo>
                <a:lnTo>
                  <a:pt x="17560" y="23870"/>
                </a:lnTo>
                <a:lnTo>
                  <a:pt x="17560" y="23880"/>
                </a:lnTo>
                <a:lnTo>
                  <a:pt x="17570" y="23880"/>
                </a:lnTo>
                <a:lnTo>
                  <a:pt x="17580" y="23890"/>
                </a:lnTo>
                <a:lnTo>
                  <a:pt x="17590" y="23890"/>
                </a:lnTo>
                <a:lnTo>
                  <a:pt x="17600" y="23900"/>
                </a:lnTo>
                <a:lnTo>
                  <a:pt x="17610" y="23900"/>
                </a:lnTo>
                <a:lnTo>
                  <a:pt x="17620" y="23900"/>
                </a:lnTo>
                <a:lnTo>
                  <a:pt x="17630" y="23900"/>
                </a:lnTo>
                <a:lnTo>
                  <a:pt x="17630" y="23910"/>
                </a:lnTo>
                <a:lnTo>
                  <a:pt x="17640" y="23910"/>
                </a:lnTo>
                <a:lnTo>
                  <a:pt x="17650" y="23910"/>
                </a:lnTo>
                <a:lnTo>
                  <a:pt x="17660" y="23910"/>
                </a:lnTo>
                <a:lnTo>
                  <a:pt x="17670" y="23910"/>
                </a:lnTo>
                <a:lnTo>
                  <a:pt x="17670" y="23920"/>
                </a:lnTo>
                <a:lnTo>
                  <a:pt x="17680" y="23920"/>
                </a:lnTo>
                <a:lnTo>
                  <a:pt x="17690" y="23930"/>
                </a:lnTo>
                <a:lnTo>
                  <a:pt x="17690" y="23940"/>
                </a:lnTo>
                <a:lnTo>
                  <a:pt x="17690" y="23950"/>
                </a:lnTo>
                <a:lnTo>
                  <a:pt x="17700" y="23950"/>
                </a:lnTo>
                <a:lnTo>
                  <a:pt x="17700" y="23960"/>
                </a:lnTo>
                <a:lnTo>
                  <a:pt x="17710" y="23960"/>
                </a:lnTo>
                <a:lnTo>
                  <a:pt x="17710" y="23970"/>
                </a:lnTo>
                <a:lnTo>
                  <a:pt x="17710" y="23980"/>
                </a:lnTo>
                <a:lnTo>
                  <a:pt x="17710" y="23990"/>
                </a:lnTo>
                <a:lnTo>
                  <a:pt x="17710" y="24000"/>
                </a:lnTo>
                <a:lnTo>
                  <a:pt x="17710" y="24010"/>
                </a:lnTo>
                <a:lnTo>
                  <a:pt x="17720" y="24010"/>
                </a:lnTo>
                <a:lnTo>
                  <a:pt x="17720" y="24020"/>
                </a:lnTo>
                <a:lnTo>
                  <a:pt x="17720" y="24030"/>
                </a:lnTo>
                <a:lnTo>
                  <a:pt x="17730" y="24030"/>
                </a:lnTo>
                <a:lnTo>
                  <a:pt x="17730" y="24040"/>
                </a:lnTo>
                <a:lnTo>
                  <a:pt x="17730" y="24050"/>
                </a:lnTo>
                <a:lnTo>
                  <a:pt x="17740" y="24050"/>
                </a:lnTo>
                <a:lnTo>
                  <a:pt x="17740" y="24060"/>
                </a:lnTo>
                <a:lnTo>
                  <a:pt x="17750" y="24060"/>
                </a:lnTo>
                <a:lnTo>
                  <a:pt x="17750" y="24070"/>
                </a:lnTo>
                <a:lnTo>
                  <a:pt x="17760" y="24070"/>
                </a:lnTo>
                <a:lnTo>
                  <a:pt x="17770" y="24080"/>
                </a:lnTo>
                <a:lnTo>
                  <a:pt x="17780" y="24090"/>
                </a:lnTo>
                <a:lnTo>
                  <a:pt x="17780" y="24130"/>
                </a:lnTo>
                <a:lnTo>
                  <a:pt x="17770" y="24130"/>
                </a:lnTo>
                <a:lnTo>
                  <a:pt x="17780" y="24090"/>
                </a:lnTo>
                <a:lnTo>
                  <a:pt x="17700" y="24030"/>
                </a:lnTo>
                <a:lnTo>
                  <a:pt x="17690" y="24030"/>
                </a:lnTo>
                <a:lnTo>
                  <a:pt x="17690" y="24040"/>
                </a:lnTo>
                <a:lnTo>
                  <a:pt x="17690" y="24030"/>
                </a:lnTo>
                <a:lnTo>
                  <a:pt x="17690" y="24040"/>
                </a:lnTo>
                <a:lnTo>
                  <a:pt x="17680" y="24040"/>
                </a:lnTo>
                <a:lnTo>
                  <a:pt x="17690" y="24040"/>
                </a:lnTo>
                <a:lnTo>
                  <a:pt x="17680" y="24050"/>
                </a:lnTo>
                <a:lnTo>
                  <a:pt x="17670" y="24050"/>
                </a:lnTo>
                <a:lnTo>
                  <a:pt x="17660" y="24050"/>
                </a:lnTo>
                <a:lnTo>
                  <a:pt x="17660" y="24060"/>
                </a:lnTo>
                <a:lnTo>
                  <a:pt x="17650" y="24060"/>
                </a:lnTo>
                <a:lnTo>
                  <a:pt x="17640" y="24060"/>
                </a:lnTo>
                <a:lnTo>
                  <a:pt x="17640" y="24070"/>
                </a:lnTo>
                <a:lnTo>
                  <a:pt x="17630" y="24070"/>
                </a:lnTo>
                <a:lnTo>
                  <a:pt x="17620" y="24070"/>
                </a:lnTo>
                <a:lnTo>
                  <a:pt x="17620" y="24080"/>
                </a:lnTo>
                <a:lnTo>
                  <a:pt x="17610" y="24080"/>
                </a:lnTo>
                <a:lnTo>
                  <a:pt x="17610" y="24090"/>
                </a:lnTo>
                <a:lnTo>
                  <a:pt x="17600" y="24100"/>
                </a:lnTo>
                <a:lnTo>
                  <a:pt x="17600" y="24110"/>
                </a:lnTo>
                <a:lnTo>
                  <a:pt x="17610" y="24110"/>
                </a:lnTo>
                <a:lnTo>
                  <a:pt x="17610" y="24120"/>
                </a:lnTo>
                <a:lnTo>
                  <a:pt x="17620" y="24120"/>
                </a:lnTo>
                <a:lnTo>
                  <a:pt x="17620" y="24130"/>
                </a:lnTo>
                <a:lnTo>
                  <a:pt x="17610" y="24130"/>
                </a:lnTo>
                <a:lnTo>
                  <a:pt x="17600" y="24130"/>
                </a:lnTo>
                <a:lnTo>
                  <a:pt x="17590" y="24130"/>
                </a:lnTo>
                <a:lnTo>
                  <a:pt x="17590" y="24140"/>
                </a:lnTo>
                <a:lnTo>
                  <a:pt x="17580" y="24140"/>
                </a:lnTo>
                <a:lnTo>
                  <a:pt x="17580" y="24150"/>
                </a:lnTo>
                <a:lnTo>
                  <a:pt x="17580" y="24160"/>
                </a:lnTo>
                <a:lnTo>
                  <a:pt x="17580" y="24170"/>
                </a:lnTo>
                <a:lnTo>
                  <a:pt x="17570" y="24180"/>
                </a:lnTo>
                <a:lnTo>
                  <a:pt x="17570" y="24190"/>
                </a:lnTo>
                <a:lnTo>
                  <a:pt x="17570" y="24200"/>
                </a:lnTo>
                <a:lnTo>
                  <a:pt x="17560" y="24210"/>
                </a:lnTo>
                <a:lnTo>
                  <a:pt x="17560" y="24220"/>
                </a:lnTo>
                <a:lnTo>
                  <a:pt x="17560" y="24230"/>
                </a:lnTo>
                <a:lnTo>
                  <a:pt x="17560" y="24240"/>
                </a:lnTo>
                <a:lnTo>
                  <a:pt x="17560" y="24250"/>
                </a:lnTo>
                <a:lnTo>
                  <a:pt x="17550" y="24250"/>
                </a:lnTo>
                <a:lnTo>
                  <a:pt x="17550" y="24260"/>
                </a:lnTo>
                <a:lnTo>
                  <a:pt x="17550" y="24270"/>
                </a:lnTo>
                <a:lnTo>
                  <a:pt x="17550" y="24280"/>
                </a:lnTo>
                <a:lnTo>
                  <a:pt x="17550" y="24290"/>
                </a:lnTo>
                <a:lnTo>
                  <a:pt x="17540" y="24300"/>
                </a:lnTo>
                <a:lnTo>
                  <a:pt x="17540" y="24310"/>
                </a:lnTo>
                <a:lnTo>
                  <a:pt x="17540" y="24320"/>
                </a:lnTo>
                <a:lnTo>
                  <a:pt x="17540" y="24330"/>
                </a:lnTo>
                <a:lnTo>
                  <a:pt x="17540" y="24340"/>
                </a:lnTo>
                <a:lnTo>
                  <a:pt x="17540" y="24350"/>
                </a:lnTo>
                <a:lnTo>
                  <a:pt x="17540" y="24360"/>
                </a:lnTo>
                <a:lnTo>
                  <a:pt x="17530" y="24360"/>
                </a:lnTo>
                <a:lnTo>
                  <a:pt x="17540" y="24360"/>
                </a:lnTo>
                <a:lnTo>
                  <a:pt x="17540" y="24370"/>
                </a:lnTo>
                <a:lnTo>
                  <a:pt x="17540" y="24380"/>
                </a:lnTo>
                <a:lnTo>
                  <a:pt x="17530" y="24380"/>
                </a:lnTo>
                <a:lnTo>
                  <a:pt x="17530" y="24390"/>
                </a:lnTo>
                <a:lnTo>
                  <a:pt x="17530" y="24400"/>
                </a:lnTo>
                <a:lnTo>
                  <a:pt x="17530" y="24410"/>
                </a:lnTo>
                <a:lnTo>
                  <a:pt x="17520" y="24410"/>
                </a:lnTo>
                <a:lnTo>
                  <a:pt x="17520" y="24420"/>
                </a:lnTo>
                <a:lnTo>
                  <a:pt x="17520" y="24430"/>
                </a:lnTo>
                <a:lnTo>
                  <a:pt x="17520" y="24440"/>
                </a:lnTo>
                <a:lnTo>
                  <a:pt x="17520" y="24450"/>
                </a:lnTo>
                <a:lnTo>
                  <a:pt x="17520" y="24460"/>
                </a:lnTo>
                <a:lnTo>
                  <a:pt x="17520" y="24470"/>
                </a:lnTo>
                <a:lnTo>
                  <a:pt x="17510" y="24470"/>
                </a:lnTo>
                <a:lnTo>
                  <a:pt x="17510" y="24480"/>
                </a:lnTo>
                <a:lnTo>
                  <a:pt x="17510" y="24490"/>
                </a:lnTo>
                <a:lnTo>
                  <a:pt x="17510" y="24500"/>
                </a:lnTo>
                <a:lnTo>
                  <a:pt x="17510" y="24510"/>
                </a:lnTo>
                <a:lnTo>
                  <a:pt x="17510" y="24520"/>
                </a:lnTo>
                <a:lnTo>
                  <a:pt x="17510" y="24530"/>
                </a:lnTo>
                <a:lnTo>
                  <a:pt x="17510" y="24540"/>
                </a:lnTo>
                <a:lnTo>
                  <a:pt x="17510" y="24550"/>
                </a:lnTo>
                <a:lnTo>
                  <a:pt x="17510" y="24560"/>
                </a:lnTo>
                <a:lnTo>
                  <a:pt x="17510" y="24570"/>
                </a:lnTo>
                <a:lnTo>
                  <a:pt x="17520" y="24570"/>
                </a:lnTo>
                <a:lnTo>
                  <a:pt x="17510" y="24570"/>
                </a:lnTo>
                <a:lnTo>
                  <a:pt x="17510" y="24580"/>
                </a:lnTo>
                <a:lnTo>
                  <a:pt x="17510" y="24590"/>
                </a:lnTo>
                <a:lnTo>
                  <a:pt x="17510" y="24600"/>
                </a:lnTo>
                <a:lnTo>
                  <a:pt x="17510" y="24610"/>
                </a:lnTo>
                <a:lnTo>
                  <a:pt x="17510" y="24620"/>
                </a:lnTo>
                <a:lnTo>
                  <a:pt x="17520" y="24620"/>
                </a:lnTo>
                <a:lnTo>
                  <a:pt x="17520" y="24630"/>
                </a:lnTo>
                <a:lnTo>
                  <a:pt x="17520" y="24640"/>
                </a:lnTo>
                <a:lnTo>
                  <a:pt x="17520" y="24650"/>
                </a:lnTo>
                <a:lnTo>
                  <a:pt x="17520" y="24660"/>
                </a:lnTo>
                <a:lnTo>
                  <a:pt x="17520" y="24670"/>
                </a:lnTo>
                <a:lnTo>
                  <a:pt x="17520" y="24680"/>
                </a:lnTo>
                <a:lnTo>
                  <a:pt x="17520" y="24690"/>
                </a:lnTo>
                <a:lnTo>
                  <a:pt x="17520" y="24700"/>
                </a:lnTo>
                <a:lnTo>
                  <a:pt x="17520" y="24710"/>
                </a:lnTo>
                <a:lnTo>
                  <a:pt x="17520" y="24720"/>
                </a:lnTo>
                <a:lnTo>
                  <a:pt x="17520" y="24730"/>
                </a:lnTo>
                <a:lnTo>
                  <a:pt x="17520" y="24740"/>
                </a:lnTo>
                <a:lnTo>
                  <a:pt x="17530" y="24740"/>
                </a:lnTo>
                <a:lnTo>
                  <a:pt x="17530" y="24750"/>
                </a:lnTo>
                <a:lnTo>
                  <a:pt x="17530" y="24760"/>
                </a:lnTo>
                <a:lnTo>
                  <a:pt x="17530" y="24770"/>
                </a:lnTo>
                <a:lnTo>
                  <a:pt x="17540" y="24770"/>
                </a:lnTo>
                <a:lnTo>
                  <a:pt x="17540" y="24780"/>
                </a:lnTo>
                <a:lnTo>
                  <a:pt x="17540" y="24790"/>
                </a:lnTo>
                <a:lnTo>
                  <a:pt x="17550" y="24790"/>
                </a:lnTo>
                <a:lnTo>
                  <a:pt x="17550" y="24800"/>
                </a:lnTo>
                <a:lnTo>
                  <a:pt x="17550" y="24810"/>
                </a:lnTo>
                <a:lnTo>
                  <a:pt x="17560" y="24810"/>
                </a:lnTo>
                <a:lnTo>
                  <a:pt x="17560" y="24820"/>
                </a:lnTo>
                <a:lnTo>
                  <a:pt x="17560" y="24830"/>
                </a:lnTo>
                <a:lnTo>
                  <a:pt x="17570" y="24830"/>
                </a:lnTo>
                <a:lnTo>
                  <a:pt x="17570" y="24840"/>
                </a:lnTo>
                <a:lnTo>
                  <a:pt x="17580" y="24850"/>
                </a:lnTo>
                <a:lnTo>
                  <a:pt x="17580" y="24860"/>
                </a:lnTo>
                <a:lnTo>
                  <a:pt x="17590" y="24860"/>
                </a:lnTo>
                <a:lnTo>
                  <a:pt x="17590" y="24870"/>
                </a:lnTo>
                <a:lnTo>
                  <a:pt x="17590" y="24880"/>
                </a:lnTo>
                <a:lnTo>
                  <a:pt x="17600" y="24880"/>
                </a:lnTo>
                <a:lnTo>
                  <a:pt x="17600" y="24890"/>
                </a:lnTo>
                <a:lnTo>
                  <a:pt x="17600" y="24900"/>
                </a:lnTo>
                <a:lnTo>
                  <a:pt x="17600" y="24910"/>
                </a:lnTo>
                <a:lnTo>
                  <a:pt x="17610" y="24910"/>
                </a:lnTo>
                <a:lnTo>
                  <a:pt x="17610" y="24920"/>
                </a:lnTo>
                <a:lnTo>
                  <a:pt x="17610" y="24930"/>
                </a:lnTo>
                <a:lnTo>
                  <a:pt x="17620" y="24940"/>
                </a:lnTo>
                <a:lnTo>
                  <a:pt x="17620" y="24950"/>
                </a:lnTo>
                <a:lnTo>
                  <a:pt x="17620" y="24960"/>
                </a:lnTo>
                <a:lnTo>
                  <a:pt x="17620" y="24970"/>
                </a:lnTo>
                <a:lnTo>
                  <a:pt x="17620" y="24980"/>
                </a:lnTo>
                <a:lnTo>
                  <a:pt x="17620" y="24990"/>
                </a:lnTo>
                <a:lnTo>
                  <a:pt x="17630" y="24990"/>
                </a:lnTo>
                <a:lnTo>
                  <a:pt x="17630" y="25000"/>
                </a:lnTo>
                <a:lnTo>
                  <a:pt x="17630" y="25010"/>
                </a:lnTo>
                <a:lnTo>
                  <a:pt x="17640" y="25010"/>
                </a:lnTo>
                <a:lnTo>
                  <a:pt x="17640" y="25020"/>
                </a:lnTo>
                <a:lnTo>
                  <a:pt x="17640" y="25030"/>
                </a:lnTo>
                <a:lnTo>
                  <a:pt x="17650" y="25030"/>
                </a:lnTo>
                <a:lnTo>
                  <a:pt x="17650" y="25040"/>
                </a:lnTo>
                <a:lnTo>
                  <a:pt x="17650" y="25050"/>
                </a:lnTo>
                <a:lnTo>
                  <a:pt x="17660" y="25070"/>
                </a:lnTo>
                <a:lnTo>
                  <a:pt x="17660" y="25080"/>
                </a:lnTo>
                <a:lnTo>
                  <a:pt x="17670" y="25080"/>
                </a:lnTo>
                <a:lnTo>
                  <a:pt x="17670" y="25090"/>
                </a:lnTo>
                <a:lnTo>
                  <a:pt x="17670" y="25100"/>
                </a:lnTo>
                <a:lnTo>
                  <a:pt x="17680" y="25100"/>
                </a:lnTo>
                <a:lnTo>
                  <a:pt x="17680" y="25110"/>
                </a:lnTo>
                <a:lnTo>
                  <a:pt x="17690" y="25120"/>
                </a:lnTo>
                <a:lnTo>
                  <a:pt x="17700" y="25140"/>
                </a:lnTo>
                <a:lnTo>
                  <a:pt x="17700" y="25150"/>
                </a:lnTo>
                <a:lnTo>
                  <a:pt x="17710" y="25160"/>
                </a:lnTo>
                <a:lnTo>
                  <a:pt x="17720" y="25170"/>
                </a:lnTo>
                <a:lnTo>
                  <a:pt x="17730" y="25180"/>
                </a:lnTo>
                <a:lnTo>
                  <a:pt x="17730" y="25190"/>
                </a:lnTo>
                <a:lnTo>
                  <a:pt x="17740" y="25190"/>
                </a:lnTo>
                <a:lnTo>
                  <a:pt x="17740" y="25200"/>
                </a:lnTo>
                <a:lnTo>
                  <a:pt x="17750" y="25200"/>
                </a:lnTo>
                <a:lnTo>
                  <a:pt x="17750" y="25210"/>
                </a:lnTo>
                <a:lnTo>
                  <a:pt x="17750" y="25220"/>
                </a:lnTo>
                <a:lnTo>
                  <a:pt x="17760" y="25220"/>
                </a:lnTo>
                <a:lnTo>
                  <a:pt x="17760" y="25230"/>
                </a:lnTo>
                <a:lnTo>
                  <a:pt x="17750" y="25230"/>
                </a:lnTo>
                <a:lnTo>
                  <a:pt x="17760" y="25240"/>
                </a:lnTo>
                <a:lnTo>
                  <a:pt x="17760" y="25250"/>
                </a:lnTo>
                <a:lnTo>
                  <a:pt x="17760" y="25260"/>
                </a:lnTo>
                <a:lnTo>
                  <a:pt x="17770" y="25260"/>
                </a:lnTo>
                <a:lnTo>
                  <a:pt x="17770" y="25270"/>
                </a:lnTo>
                <a:lnTo>
                  <a:pt x="17770" y="25280"/>
                </a:lnTo>
                <a:lnTo>
                  <a:pt x="17770" y="25290"/>
                </a:lnTo>
                <a:lnTo>
                  <a:pt x="17770" y="25300"/>
                </a:lnTo>
                <a:lnTo>
                  <a:pt x="17770" y="25310"/>
                </a:lnTo>
                <a:lnTo>
                  <a:pt x="17770" y="25320"/>
                </a:lnTo>
                <a:lnTo>
                  <a:pt x="17780" y="25320"/>
                </a:lnTo>
                <a:lnTo>
                  <a:pt x="17780" y="25330"/>
                </a:lnTo>
                <a:lnTo>
                  <a:pt x="17770" y="25330"/>
                </a:lnTo>
                <a:lnTo>
                  <a:pt x="17770" y="25340"/>
                </a:lnTo>
                <a:lnTo>
                  <a:pt x="17760" y="25340"/>
                </a:lnTo>
                <a:lnTo>
                  <a:pt x="17760" y="25350"/>
                </a:lnTo>
                <a:lnTo>
                  <a:pt x="17750" y="25350"/>
                </a:lnTo>
                <a:lnTo>
                  <a:pt x="17750" y="25340"/>
                </a:lnTo>
                <a:lnTo>
                  <a:pt x="17750" y="25330"/>
                </a:lnTo>
                <a:lnTo>
                  <a:pt x="17740" y="25330"/>
                </a:lnTo>
                <a:lnTo>
                  <a:pt x="17750" y="25330"/>
                </a:lnTo>
                <a:lnTo>
                  <a:pt x="17750" y="25320"/>
                </a:lnTo>
                <a:lnTo>
                  <a:pt x="17750" y="25310"/>
                </a:lnTo>
                <a:lnTo>
                  <a:pt x="17760" y="25310"/>
                </a:lnTo>
                <a:lnTo>
                  <a:pt x="17750" y="25310"/>
                </a:lnTo>
                <a:lnTo>
                  <a:pt x="17750" y="25320"/>
                </a:lnTo>
                <a:lnTo>
                  <a:pt x="17740" y="25320"/>
                </a:lnTo>
                <a:lnTo>
                  <a:pt x="17740" y="25310"/>
                </a:lnTo>
                <a:lnTo>
                  <a:pt x="17740" y="25300"/>
                </a:lnTo>
                <a:lnTo>
                  <a:pt x="17750" y="25300"/>
                </a:lnTo>
                <a:lnTo>
                  <a:pt x="17750" y="25290"/>
                </a:lnTo>
                <a:lnTo>
                  <a:pt x="17750" y="25280"/>
                </a:lnTo>
                <a:lnTo>
                  <a:pt x="17750" y="25270"/>
                </a:lnTo>
                <a:lnTo>
                  <a:pt x="17740" y="25270"/>
                </a:lnTo>
                <a:lnTo>
                  <a:pt x="17740" y="25280"/>
                </a:lnTo>
                <a:lnTo>
                  <a:pt x="17730" y="25280"/>
                </a:lnTo>
                <a:lnTo>
                  <a:pt x="17730" y="25270"/>
                </a:lnTo>
                <a:lnTo>
                  <a:pt x="17740" y="25270"/>
                </a:lnTo>
                <a:lnTo>
                  <a:pt x="17740" y="25260"/>
                </a:lnTo>
                <a:lnTo>
                  <a:pt x="17730" y="25250"/>
                </a:lnTo>
                <a:lnTo>
                  <a:pt x="17740" y="25250"/>
                </a:lnTo>
                <a:lnTo>
                  <a:pt x="17740" y="25240"/>
                </a:lnTo>
                <a:lnTo>
                  <a:pt x="17730" y="25240"/>
                </a:lnTo>
                <a:lnTo>
                  <a:pt x="17730" y="25250"/>
                </a:lnTo>
                <a:lnTo>
                  <a:pt x="17720" y="25250"/>
                </a:lnTo>
                <a:lnTo>
                  <a:pt x="17720" y="25240"/>
                </a:lnTo>
                <a:lnTo>
                  <a:pt x="17730" y="25240"/>
                </a:lnTo>
                <a:lnTo>
                  <a:pt x="17730" y="25230"/>
                </a:lnTo>
                <a:lnTo>
                  <a:pt x="17730" y="25220"/>
                </a:lnTo>
                <a:lnTo>
                  <a:pt x="17720" y="25220"/>
                </a:lnTo>
                <a:lnTo>
                  <a:pt x="17720" y="25210"/>
                </a:lnTo>
                <a:lnTo>
                  <a:pt x="17710" y="25210"/>
                </a:lnTo>
                <a:lnTo>
                  <a:pt x="17710" y="25200"/>
                </a:lnTo>
                <a:lnTo>
                  <a:pt x="17700" y="25190"/>
                </a:lnTo>
                <a:lnTo>
                  <a:pt x="17690" y="25190"/>
                </a:lnTo>
                <a:lnTo>
                  <a:pt x="17690" y="25180"/>
                </a:lnTo>
                <a:lnTo>
                  <a:pt x="17680" y="25180"/>
                </a:lnTo>
                <a:lnTo>
                  <a:pt x="17680" y="25170"/>
                </a:lnTo>
                <a:lnTo>
                  <a:pt x="17680" y="25160"/>
                </a:lnTo>
                <a:lnTo>
                  <a:pt x="17680" y="25150"/>
                </a:lnTo>
                <a:lnTo>
                  <a:pt x="17670" y="25150"/>
                </a:lnTo>
                <a:lnTo>
                  <a:pt x="17670" y="25140"/>
                </a:lnTo>
                <a:lnTo>
                  <a:pt x="17660" y="25140"/>
                </a:lnTo>
                <a:lnTo>
                  <a:pt x="17660" y="25130"/>
                </a:lnTo>
                <a:lnTo>
                  <a:pt x="17650" y="25130"/>
                </a:lnTo>
                <a:lnTo>
                  <a:pt x="17650" y="25120"/>
                </a:lnTo>
                <a:lnTo>
                  <a:pt x="17650" y="25110"/>
                </a:lnTo>
                <a:lnTo>
                  <a:pt x="17650" y="25100"/>
                </a:lnTo>
                <a:lnTo>
                  <a:pt x="17650" y="25090"/>
                </a:lnTo>
                <a:lnTo>
                  <a:pt x="17650" y="25080"/>
                </a:lnTo>
                <a:lnTo>
                  <a:pt x="17640" y="25080"/>
                </a:lnTo>
                <a:lnTo>
                  <a:pt x="17640" y="25070"/>
                </a:lnTo>
                <a:lnTo>
                  <a:pt x="17630" y="25070"/>
                </a:lnTo>
                <a:lnTo>
                  <a:pt x="17640" y="25070"/>
                </a:lnTo>
                <a:lnTo>
                  <a:pt x="17630" y="25070"/>
                </a:lnTo>
                <a:lnTo>
                  <a:pt x="17630" y="25060"/>
                </a:lnTo>
                <a:lnTo>
                  <a:pt x="17630" y="25050"/>
                </a:lnTo>
                <a:lnTo>
                  <a:pt x="17620" y="25050"/>
                </a:lnTo>
                <a:lnTo>
                  <a:pt x="17620" y="25060"/>
                </a:lnTo>
                <a:lnTo>
                  <a:pt x="17620" y="25070"/>
                </a:lnTo>
                <a:lnTo>
                  <a:pt x="17620" y="25080"/>
                </a:lnTo>
                <a:lnTo>
                  <a:pt x="17620" y="25090"/>
                </a:lnTo>
                <a:lnTo>
                  <a:pt x="17620" y="25100"/>
                </a:lnTo>
                <a:lnTo>
                  <a:pt x="17620" y="25110"/>
                </a:lnTo>
                <a:lnTo>
                  <a:pt x="17610" y="25120"/>
                </a:lnTo>
                <a:lnTo>
                  <a:pt x="17610" y="25130"/>
                </a:lnTo>
                <a:lnTo>
                  <a:pt x="17610" y="25140"/>
                </a:lnTo>
                <a:lnTo>
                  <a:pt x="17600" y="25140"/>
                </a:lnTo>
                <a:lnTo>
                  <a:pt x="17600" y="25150"/>
                </a:lnTo>
                <a:lnTo>
                  <a:pt x="17590" y="25150"/>
                </a:lnTo>
                <a:lnTo>
                  <a:pt x="17600" y="25160"/>
                </a:lnTo>
                <a:lnTo>
                  <a:pt x="17600" y="25170"/>
                </a:lnTo>
                <a:lnTo>
                  <a:pt x="17610" y="25170"/>
                </a:lnTo>
                <a:lnTo>
                  <a:pt x="17620" y="25170"/>
                </a:lnTo>
                <a:lnTo>
                  <a:pt x="17620" y="25180"/>
                </a:lnTo>
                <a:lnTo>
                  <a:pt x="17610" y="25180"/>
                </a:lnTo>
                <a:lnTo>
                  <a:pt x="17610" y="25190"/>
                </a:lnTo>
                <a:lnTo>
                  <a:pt x="17610" y="25200"/>
                </a:lnTo>
                <a:lnTo>
                  <a:pt x="17620" y="25210"/>
                </a:lnTo>
                <a:lnTo>
                  <a:pt x="17630" y="25210"/>
                </a:lnTo>
                <a:lnTo>
                  <a:pt x="17630" y="25220"/>
                </a:lnTo>
                <a:lnTo>
                  <a:pt x="17640" y="25220"/>
                </a:lnTo>
                <a:lnTo>
                  <a:pt x="17650" y="25220"/>
                </a:lnTo>
                <a:lnTo>
                  <a:pt x="17660" y="25220"/>
                </a:lnTo>
                <a:lnTo>
                  <a:pt x="17660" y="25230"/>
                </a:lnTo>
                <a:lnTo>
                  <a:pt x="17670" y="25230"/>
                </a:lnTo>
                <a:lnTo>
                  <a:pt x="17670" y="25240"/>
                </a:lnTo>
                <a:lnTo>
                  <a:pt x="17680" y="25240"/>
                </a:lnTo>
                <a:lnTo>
                  <a:pt x="17680" y="25250"/>
                </a:lnTo>
                <a:lnTo>
                  <a:pt x="17680" y="25260"/>
                </a:lnTo>
                <a:lnTo>
                  <a:pt x="17670" y="25260"/>
                </a:lnTo>
                <a:lnTo>
                  <a:pt x="17670" y="25250"/>
                </a:lnTo>
                <a:lnTo>
                  <a:pt x="17660" y="25250"/>
                </a:lnTo>
                <a:lnTo>
                  <a:pt x="17650" y="25250"/>
                </a:lnTo>
                <a:lnTo>
                  <a:pt x="17650" y="25260"/>
                </a:lnTo>
                <a:lnTo>
                  <a:pt x="17660" y="25260"/>
                </a:lnTo>
                <a:lnTo>
                  <a:pt x="17660" y="25270"/>
                </a:lnTo>
                <a:lnTo>
                  <a:pt x="17660" y="25280"/>
                </a:lnTo>
                <a:lnTo>
                  <a:pt x="17650" y="25280"/>
                </a:lnTo>
                <a:lnTo>
                  <a:pt x="17650" y="25290"/>
                </a:lnTo>
                <a:lnTo>
                  <a:pt x="17650" y="25300"/>
                </a:lnTo>
                <a:lnTo>
                  <a:pt x="17640" y="25300"/>
                </a:lnTo>
                <a:lnTo>
                  <a:pt x="17630" y="25300"/>
                </a:lnTo>
                <a:lnTo>
                  <a:pt x="17630" y="25310"/>
                </a:lnTo>
                <a:lnTo>
                  <a:pt x="17630" y="25320"/>
                </a:lnTo>
                <a:lnTo>
                  <a:pt x="17630" y="25330"/>
                </a:lnTo>
                <a:lnTo>
                  <a:pt x="17630" y="25340"/>
                </a:lnTo>
                <a:lnTo>
                  <a:pt x="17630" y="25350"/>
                </a:lnTo>
                <a:lnTo>
                  <a:pt x="17630" y="25360"/>
                </a:lnTo>
                <a:lnTo>
                  <a:pt x="17630" y="25370"/>
                </a:lnTo>
                <a:lnTo>
                  <a:pt x="17630" y="25380"/>
                </a:lnTo>
                <a:lnTo>
                  <a:pt x="17640" y="25380"/>
                </a:lnTo>
                <a:lnTo>
                  <a:pt x="17640" y="25390"/>
                </a:lnTo>
                <a:lnTo>
                  <a:pt x="17640" y="25400"/>
                </a:lnTo>
                <a:lnTo>
                  <a:pt x="17640" y="25410"/>
                </a:lnTo>
                <a:lnTo>
                  <a:pt x="17650" y="25410"/>
                </a:lnTo>
                <a:lnTo>
                  <a:pt x="17650" y="25420"/>
                </a:lnTo>
                <a:lnTo>
                  <a:pt x="17660" y="25420"/>
                </a:lnTo>
                <a:lnTo>
                  <a:pt x="17670" y="25430"/>
                </a:lnTo>
                <a:lnTo>
                  <a:pt x="17660" y="25440"/>
                </a:lnTo>
                <a:lnTo>
                  <a:pt x="17670" y="25440"/>
                </a:lnTo>
                <a:lnTo>
                  <a:pt x="17660" y="25450"/>
                </a:lnTo>
                <a:lnTo>
                  <a:pt x="17660" y="25460"/>
                </a:lnTo>
                <a:lnTo>
                  <a:pt x="17670" y="25460"/>
                </a:lnTo>
                <a:lnTo>
                  <a:pt x="17670" y="25470"/>
                </a:lnTo>
                <a:lnTo>
                  <a:pt x="17670" y="25480"/>
                </a:lnTo>
                <a:lnTo>
                  <a:pt x="17680" y="25490"/>
                </a:lnTo>
                <a:lnTo>
                  <a:pt x="17690" y="25490"/>
                </a:lnTo>
                <a:lnTo>
                  <a:pt x="17690" y="25500"/>
                </a:lnTo>
                <a:lnTo>
                  <a:pt x="17680" y="25500"/>
                </a:lnTo>
                <a:lnTo>
                  <a:pt x="17680" y="25510"/>
                </a:lnTo>
                <a:lnTo>
                  <a:pt x="17690" y="25510"/>
                </a:lnTo>
                <a:lnTo>
                  <a:pt x="17690" y="25520"/>
                </a:lnTo>
                <a:lnTo>
                  <a:pt x="17690" y="25510"/>
                </a:lnTo>
                <a:lnTo>
                  <a:pt x="17700" y="25510"/>
                </a:lnTo>
                <a:lnTo>
                  <a:pt x="17690" y="25510"/>
                </a:lnTo>
                <a:lnTo>
                  <a:pt x="17700" y="25510"/>
                </a:lnTo>
                <a:lnTo>
                  <a:pt x="17700" y="25520"/>
                </a:lnTo>
                <a:lnTo>
                  <a:pt x="17710" y="25520"/>
                </a:lnTo>
                <a:lnTo>
                  <a:pt x="17710" y="25530"/>
                </a:lnTo>
                <a:lnTo>
                  <a:pt x="17710" y="25540"/>
                </a:lnTo>
                <a:lnTo>
                  <a:pt x="17700" y="25540"/>
                </a:lnTo>
                <a:lnTo>
                  <a:pt x="17710" y="25540"/>
                </a:lnTo>
                <a:lnTo>
                  <a:pt x="17710" y="25550"/>
                </a:lnTo>
                <a:lnTo>
                  <a:pt x="17720" y="25550"/>
                </a:lnTo>
                <a:lnTo>
                  <a:pt x="17720" y="25560"/>
                </a:lnTo>
                <a:lnTo>
                  <a:pt x="17720" y="25570"/>
                </a:lnTo>
                <a:lnTo>
                  <a:pt x="17730" y="25570"/>
                </a:lnTo>
                <a:lnTo>
                  <a:pt x="17720" y="25570"/>
                </a:lnTo>
                <a:lnTo>
                  <a:pt x="17730" y="25570"/>
                </a:lnTo>
                <a:lnTo>
                  <a:pt x="17740" y="25570"/>
                </a:lnTo>
                <a:lnTo>
                  <a:pt x="17750" y="25570"/>
                </a:lnTo>
                <a:lnTo>
                  <a:pt x="17750" y="25580"/>
                </a:lnTo>
                <a:lnTo>
                  <a:pt x="17740" y="25580"/>
                </a:lnTo>
                <a:lnTo>
                  <a:pt x="17750" y="25580"/>
                </a:lnTo>
                <a:lnTo>
                  <a:pt x="17760" y="25580"/>
                </a:lnTo>
                <a:lnTo>
                  <a:pt x="17770" y="25580"/>
                </a:lnTo>
                <a:lnTo>
                  <a:pt x="17770" y="25590"/>
                </a:lnTo>
                <a:lnTo>
                  <a:pt x="17770" y="25580"/>
                </a:lnTo>
                <a:lnTo>
                  <a:pt x="17770" y="25590"/>
                </a:lnTo>
                <a:lnTo>
                  <a:pt x="17780" y="25590"/>
                </a:lnTo>
                <a:lnTo>
                  <a:pt x="17770" y="25600"/>
                </a:lnTo>
                <a:lnTo>
                  <a:pt x="17780" y="25600"/>
                </a:lnTo>
                <a:lnTo>
                  <a:pt x="17780" y="25610"/>
                </a:lnTo>
                <a:lnTo>
                  <a:pt x="17790" y="25620"/>
                </a:lnTo>
                <a:lnTo>
                  <a:pt x="17790" y="25630"/>
                </a:lnTo>
                <a:lnTo>
                  <a:pt x="17800" y="25630"/>
                </a:lnTo>
                <a:lnTo>
                  <a:pt x="17800" y="25640"/>
                </a:lnTo>
                <a:lnTo>
                  <a:pt x="17790" y="25640"/>
                </a:lnTo>
                <a:lnTo>
                  <a:pt x="17800" y="25640"/>
                </a:lnTo>
                <a:lnTo>
                  <a:pt x="17800" y="25650"/>
                </a:lnTo>
                <a:lnTo>
                  <a:pt x="17810" y="25650"/>
                </a:lnTo>
                <a:lnTo>
                  <a:pt x="17800" y="25650"/>
                </a:lnTo>
                <a:lnTo>
                  <a:pt x="17810" y="25650"/>
                </a:lnTo>
                <a:lnTo>
                  <a:pt x="17820" y="25650"/>
                </a:lnTo>
                <a:lnTo>
                  <a:pt x="17820" y="25660"/>
                </a:lnTo>
                <a:lnTo>
                  <a:pt x="17820" y="25670"/>
                </a:lnTo>
                <a:lnTo>
                  <a:pt x="17830" y="25670"/>
                </a:lnTo>
                <a:lnTo>
                  <a:pt x="17840" y="25670"/>
                </a:lnTo>
                <a:lnTo>
                  <a:pt x="17840" y="25680"/>
                </a:lnTo>
                <a:lnTo>
                  <a:pt x="17850" y="25680"/>
                </a:lnTo>
                <a:lnTo>
                  <a:pt x="17850" y="25690"/>
                </a:lnTo>
                <a:lnTo>
                  <a:pt x="17860" y="25690"/>
                </a:lnTo>
                <a:lnTo>
                  <a:pt x="17860" y="25700"/>
                </a:lnTo>
                <a:lnTo>
                  <a:pt x="17860" y="25710"/>
                </a:lnTo>
                <a:lnTo>
                  <a:pt x="17870" y="25710"/>
                </a:lnTo>
                <a:lnTo>
                  <a:pt x="17880" y="25710"/>
                </a:lnTo>
                <a:lnTo>
                  <a:pt x="17890" y="25710"/>
                </a:lnTo>
                <a:lnTo>
                  <a:pt x="17890" y="25720"/>
                </a:lnTo>
                <a:lnTo>
                  <a:pt x="17900" y="25720"/>
                </a:lnTo>
                <a:lnTo>
                  <a:pt x="17910" y="25730"/>
                </a:lnTo>
                <a:lnTo>
                  <a:pt x="17910" y="25720"/>
                </a:lnTo>
                <a:lnTo>
                  <a:pt x="17910" y="25730"/>
                </a:lnTo>
                <a:lnTo>
                  <a:pt x="17920" y="25730"/>
                </a:lnTo>
                <a:lnTo>
                  <a:pt x="17920" y="25720"/>
                </a:lnTo>
                <a:lnTo>
                  <a:pt x="17920" y="25730"/>
                </a:lnTo>
                <a:lnTo>
                  <a:pt x="17930" y="25730"/>
                </a:lnTo>
                <a:lnTo>
                  <a:pt x="17940" y="25730"/>
                </a:lnTo>
                <a:lnTo>
                  <a:pt x="17950" y="25740"/>
                </a:lnTo>
                <a:lnTo>
                  <a:pt x="17940" y="25740"/>
                </a:lnTo>
                <a:lnTo>
                  <a:pt x="17940" y="25750"/>
                </a:lnTo>
                <a:lnTo>
                  <a:pt x="17950" y="25750"/>
                </a:lnTo>
                <a:lnTo>
                  <a:pt x="17960" y="25750"/>
                </a:lnTo>
                <a:lnTo>
                  <a:pt x="17970" y="25750"/>
                </a:lnTo>
                <a:lnTo>
                  <a:pt x="17960" y="25750"/>
                </a:lnTo>
                <a:lnTo>
                  <a:pt x="17960" y="25760"/>
                </a:lnTo>
                <a:lnTo>
                  <a:pt x="17970" y="25760"/>
                </a:lnTo>
                <a:lnTo>
                  <a:pt x="17970" y="25750"/>
                </a:lnTo>
                <a:lnTo>
                  <a:pt x="17970" y="25760"/>
                </a:lnTo>
                <a:lnTo>
                  <a:pt x="17980" y="25760"/>
                </a:lnTo>
                <a:lnTo>
                  <a:pt x="17980" y="25770"/>
                </a:lnTo>
                <a:lnTo>
                  <a:pt x="17980" y="25760"/>
                </a:lnTo>
                <a:lnTo>
                  <a:pt x="17990" y="25760"/>
                </a:lnTo>
                <a:lnTo>
                  <a:pt x="17990" y="25770"/>
                </a:lnTo>
                <a:lnTo>
                  <a:pt x="18000" y="25770"/>
                </a:lnTo>
                <a:lnTo>
                  <a:pt x="18000" y="25760"/>
                </a:lnTo>
                <a:lnTo>
                  <a:pt x="18000" y="25770"/>
                </a:lnTo>
                <a:lnTo>
                  <a:pt x="18010" y="25770"/>
                </a:lnTo>
                <a:lnTo>
                  <a:pt x="18010" y="25760"/>
                </a:lnTo>
                <a:lnTo>
                  <a:pt x="18020" y="25760"/>
                </a:lnTo>
                <a:lnTo>
                  <a:pt x="18020" y="25770"/>
                </a:lnTo>
                <a:lnTo>
                  <a:pt x="18010" y="25770"/>
                </a:lnTo>
                <a:lnTo>
                  <a:pt x="18020" y="25770"/>
                </a:lnTo>
                <a:lnTo>
                  <a:pt x="18020" y="25760"/>
                </a:lnTo>
                <a:lnTo>
                  <a:pt x="18020" y="25770"/>
                </a:lnTo>
                <a:lnTo>
                  <a:pt x="18030" y="25770"/>
                </a:lnTo>
                <a:lnTo>
                  <a:pt x="18030" y="25760"/>
                </a:lnTo>
                <a:lnTo>
                  <a:pt x="18040" y="25760"/>
                </a:lnTo>
                <a:lnTo>
                  <a:pt x="18050" y="25760"/>
                </a:lnTo>
                <a:lnTo>
                  <a:pt x="18060" y="25760"/>
                </a:lnTo>
                <a:lnTo>
                  <a:pt x="18070" y="25760"/>
                </a:lnTo>
                <a:lnTo>
                  <a:pt x="18080" y="25760"/>
                </a:lnTo>
                <a:lnTo>
                  <a:pt x="18080" y="25770"/>
                </a:lnTo>
                <a:lnTo>
                  <a:pt x="18080" y="25760"/>
                </a:lnTo>
                <a:lnTo>
                  <a:pt x="18080" y="25770"/>
                </a:lnTo>
                <a:lnTo>
                  <a:pt x="18080" y="25760"/>
                </a:lnTo>
                <a:lnTo>
                  <a:pt x="18090" y="25760"/>
                </a:lnTo>
                <a:lnTo>
                  <a:pt x="18090" y="25770"/>
                </a:lnTo>
                <a:lnTo>
                  <a:pt x="18100" y="25770"/>
                </a:lnTo>
                <a:lnTo>
                  <a:pt x="18100" y="25780"/>
                </a:lnTo>
                <a:lnTo>
                  <a:pt x="18100" y="25770"/>
                </a:lnTo>
                <a:lnTo>
                  <a:pt x="18100" y="25780"/>
                </a:lnTo>
                <a:lnTo>
                  <a:pt x="18110" y="25780"/>
                </a:lnTo>
                <a:lnTo>
                  <a:pt x="18110" y="25770"/>
                </a:lnTo>
                <a:lnTo>
                  <a:pt x="18110" y="25780"/>
                </a:lnTo>
                <a:lnTo>
                  <a:pt x="18120" y="25780"/>
                </a:lnTo>
                <a:lnTo>
                  <a:pt x="18120" y="25790"/>
                </a:lnTo>
                <a:lnTo>
                  <a:pt x="18120" y="25780"/>
                </a:lnTo>
                <a:lnTo>
                  <a:pt x="18130" y="25780"/>
                </a:lnTo>
                <a:lnTo>
                  <a:pt x="18140" y="25780"/>
                </a:lnTo>
                <a:lnTo>
                  <a:pt x="18150" y="25790"/>
                </a:lnTo>
                <a:lnTo>
                  <a:pt x="18150" y="25780"/>
                </a:lnTo>
                <a:lnTo>
                  <a:pt x="18160" y="25780"/>
                </a:lnTo>
                <a:lnTo>
                  <a:pt x="18170" y="25780"/>
                </a:lnTo>
                <a:lnTo>
                  <a:pt x="18170" y="25790"/>
                </a:lnTo>
                <a:lnTo>
                  <a:pt x="18180" y="25790"/>
                </a:lnTo>
                <a:lnTo>
                  <a:pt x="18190" y="25790"/>
                </a:lnTo>
                <a:lnTo>
                  <a:pt x="18190" y="25780"/>
                </a:lnTo>
                <a:lnTo>
                  <a:pt x="18200" y="25780"/>
                </a:lnTo>
                <a:lnTo>
                  <a:pt x="18210" y="25780"/>
                </a:lnTo>
                <a:lnTo>
                  <a:pt x="18220" y="25780"/>
                </a:lnTo>
                <a:lnTo>
                  <a:pt x="18210" y="25780"/>
                </a:lnTo>
                <a:lnTo>
                  <a:pt x="18210" y="25790"/>
                </a:lnTo>
                <a:lnTo>
                  <a:pt x="18220" y="25790"/>
                </a:lnTo>
                <a:lnTo>
                  <a:pt x="18220" y="25800"/>
                </a:lnTo>
                <a:lnTo>
                  <a:pt x="18210" y="25800"/>
                </a:lnTo>
                <a:lnTo>
                  <a:pt x="18220" y="25800"/>
                </a:lnTo>
                <a:lnTo>
                  <a:pt x="18220" y="25810"/>
                </a:lnTo>
                <a:lnTo>
                  <a:pt x="18220" y="25800"/>
                </a:lnTo>
                <a:lnTo>
                  <a:pt x="18230" y="25800"/>
                </a:lnTo>
                <a:lnTo>
                  <a:pt x="18230" y="25790"/>
                </a:lnTo>
                <a:lnTo>
                  <a:pt x="18240" y="25790"/>
                </a:lnTo>
                <a:lnTo>
                  <a:pt x="18240" y="25800"/>
                </a:lnTo>
                <a:lnTo>
                  <a:pt x="18240" y="25790"/>
                </a:lnTo>
                <a:lnTo>
                  <a:pt x="18250" y="25780"/>
                </a:lnTo>
                <a:lnTo>
                  <a:pt x="18240" y="25770"/>
                </a:lnTo>
                <a:lnTo>
                  <a:pt x="18240" y="25760"/>
                </a:lnTo>
                <a:lnTo>
                  <a:pt x="18240" y="25750"/>
                </a:lnTo>
                <a:lnTo>
                  <a:pt x="18250" y="25750"/>
                </a:lnTo>
                <a:lnTo>
                  <a:pt x="18260" y="25750"/>
                </a:lnTo>
                <a:lnTo>
                  <a:pt x="18250" y="25750"/>
                </a:lnTo>
                <a:lnTo>
                  <a:pt x="18250" y="25760"/>
                </a:lnTo>
                <a:lnTo>
                  <a:pt x="18260" y="25760"/>
                </a:lnTo>
                <a:lnTo>
                  <a:pt x="18260" y="25770"/>
                </a:lnTo>
                <a:lnTo>
                  <a:pt x="18270" y="25770"/>
                </a:lnTo>
                <a:lnTo>
                  <a:pt x="18280" y="25770"/>
                </a:lnTo>
                <a:lnTo>
                  <a:pt x="18280" y="25760"/>
                </a:lnTo>
                <a:lnTo>
                  <a:pt x="18290" y="25760"/>
                </a:lnTo>
                <a:lnTo>
                  <a:pt x="18290" y="25770"/>
                </a:lnTo>
                <a:lnTo>
                  <a:pt x="18290" y="25760"/>
                </a:lnTo>
                <a:lnTo>
                  <a:pt x="18300" y="25760"/>
                </a:lnTo>
                <a:lnTo>
                  <a:pt x="18310" y="25760"/>
                </a:lnTo>
                <a:lnTo>
                  <a:pt x="18310" y="25750"/>
                </a:lnTo>
                <a:lnTo>
                  <a:pt x="18310" y="25760"/>
                </a:lnTo>
                <a:lnTo>
                  <a:pt x="18320" y="25760"/>
                </a:lnTo>
                <a:lnTo>
                  <a:pt x="18330" y="25760"/>
                </a:lnTo>
                <a:lnTo>
                  <a:pt x="18330" y="25750"/>
                </a:lnTo>
                <a:lnTo>
                  <a:pt x="18340" y="25750"/>
                </a:lnTo>
                <a:lnTo>
                  <a:pt x="18350" y="25750"/>
                </a:lnTo>
                <a:lnTo>
                  <a:pt x="18350" y="25740"/>
                </a:lnTo>
                <a:lnTo>
                  <a:pt x="18360" y="25740"/>
                </a:lnTo>
                <a:lnTo>
                  <a:pt x="18370" y="25740"/>
                </a:lnTo>
                <a:lnTo>
                  <a:pt x="18370" y="25730"/>
                </a:lnTo>
                <a:lnTo>
                  <a:pt x="18380" y="25730"/>
                </a:lnTo>
                <a:lnTo>
                  <a:pt x="18390" y="25730"/>
                </a:lnTo>
                <a:lnTo>
                  <a:pt x="18390" y="25720"/>
                </a:lnTo>
                <a:lnTo>
                  <a:pt x="18390" y="25710"/>
                </a:lnTo>
                <a:lnTo>
                  <a:pt x="18400" y="25710"/>
                </a:lnTo>
                <a:lnTo>
                  <a:pt x="18400" y="25700"/>
                </a:lnTo>
                <a:lnTo>
                  <a:pt x="18410" y="25700"/>
                </a:lnTo>
                <a:lnTo>
                  <a:pt x="18410" y="25690"/>
                </a:lnTo>
                <a:lnTo>
                  <a:pt x="18420" y="25690"/>
                </a:lnTo>
                <a:lnTo>
                  <a:pt x="18420" y="25700"/>
                </a:lnTo>
                <a:lnTo>
                  <a:pt x="18430" y="25700"/>
                </a:lnTo>
                <a:lnTo>
                  <a:pt x="18430" y="25690"/>
                </a:lnTo>
                <a:lnTo>
                  <a:pt x="18440" y="25690"/>
                </a:lnTo>
                <a:lnTo>
                  <a:pt x="18440" y="25680"/>
                </a:lnTo>
                <a:lnTo>
                  <a:pt x="18450" y="25680"/>
                </a:lnTo>
                <a:lnTo>
                  <a:pt x="18460" y="25680"/>
                </a:lnTo>
                <a:lnTo>
                  <a:pt x="18470" y="25680"/>
                </a:lnTo>
                <a:lnTo>
                  <a:pt x="18470" y="25670"/>
                </a:lnTo>
                <a:lnTo>
                  <a:pt x="18460" y="25670"/>
                </a:lnTo>
                <a:lnTo>
                  <a:pt x="18460" y="25660"/>
                </a:lnTo>
                <a:lnTo>
                  <a:pt x="18460" y="25650"/>
                </a:lnTo>
                <a:lnTo>
                  <a:pt x="18470" y="25650"/>
                </a:lnTo>
                <a:lnTo>
                  <a:pt x="18500" y="25640"/>
                </a:lnTo>
                <a:lnTo>
                  <a:pt x="18510" y="25640"/>
                </a:lnTo>
                <a:lnTo>
                  <a:pt x="18500" y="25650"/>
                </a:lnTo>
                <a:lnTo>
                  <a:pt x="18490" y="25650"/>
                </a:lnTo>
                <a:lnTo>
                  <a:pt x="18480" y="25650"/>
                </a:lnTo>
                <a:lnTo>
                  <a:pt x="18470" y="25660"/>
                </a:lnTo>
                <a:lnTo>
                  <a:pt x="18480" y="25670"/>
                </a:lnTo>
                <a:lnTo>
                  <a:pt x="18480" y="25680"/>
                </a:lnTo>
                <a:lnTo>
                  <a:pt x="18480" y="25690"/>
                </a:lnTo>
                <a:lnTo>
                  <a:pt x="18490" y="25690"/>
                </a:lnTo>
                <a:lnTo>
                  <a:pt x="18490" y="25700"/>
                </a:lnTo>
                <a:lnTo>
                  <a:pt x="18500" y="25700"/>
                </a:lnTo>
                <a:lnTo>
                  <a:pt x="18510" y="25690"/>
                </a:lnTo>
                <a:lnTo>
                  <a:pt x="18510" y="25660"/>
                </a:lnTo>
                <a:lnTo>
                  <a:pt x="18500" y="25660"/>
                </a:lnTo>
                <a:lnTo>
                  <a:pt x="18510" y="25660"/>
                </a:lnTo>
                <a:lnTo>
                  <a:pt x="18510" y="25670"/>
                </a:lnTo>
                <a:lnTo>
                  <a:pt x="18510" y="25680"/>
                </a:lnTo>
                <a:lnTo>
                  <a:pt x="18510" y="25700"/>
                </a:lnTo>
                <a:lnTo>
                  <a:pt x="18500" y="25700"/>
                </a:lnTo>
                <a:lnTo>
                  <a:pt x="18490" y="25700"/>
                </a:lnTo>
                <a:lnTo>
                  <a:pt x="18490" y="25710"/>
                </a:lnTo>
                <a:lnTo>
                  <a:pt x="18480" y="25710"/>
                </a:lnTo>
                <a:lnTo>
                  <a:pt x="18490" y="25710"/>
                </a:lnTo>
                <a:lnTo>
                  <a:pt x="18490" y="25720"/>
                </a:lnTo>
                <a:lnTo>
                  <a:pt x="18490" y="25730"/>
                </a:lnTo>
                <a:lnTo>
                  <a:pt x="18490" y="25740"/>
                </a:lnTo>
                <a:lnTo>
                  <a:pt x="18500" y="25740"/>
                </a:lnTo>
                <a:lnTo>
                  <a:pt x="18510" y="25740"/>
                </a:lnTo>
                <a:lnTo>
                  <a:pt x="18510" y="25750"/>
                </a:lnTo>
                <a:lnTo>
                  <a:pt x="18520" y="25750"/>
                </a:lnTo>
                <a:lnTo>
                  <a:pt x="18530" y="25750"/>
                </a:lnTo>
                <a:lnTo>
                  <a:pt x="18540" y="25750"/>
                </a:lnTo>
                <a:lnTo>
                  <a:pt x="18540" y="25760"/>
                </a:lnTo>
                <a:lnTo>
                  <a:pt x="18550" y="25760"/>
                </a:lnTo>
                <a:lnTo>
                  <a:pt x="18550" y="25750"/>
                </a:lnTo>
                <a:lnTo>
                  <a:pt x="18550" y="25760"/>
                </a:lnTo>
                <a:lnTo>
                  <a:pt x="18560" y="25760"/>
                </a:lnTo>
                <a:lnTo>
                  <a:pt x="18570" y="25760"/>
                </a:lnTo>
                <a:lnTo>
                  <a:pt x="18570" y="25770"/>
                </a:lnTo>
                <a:lnTo>
                  <a:pt x="18570" y="25760"/>
                </a:lnTo>
                <a:lnTo>
                  <a:pt x="18580" y="25760"/>
                </a:lnTo>
                <a:lnTo>
                  <a:pt x="18580" y="25770"/>
                </a:lnTo>
                <a:lnTo>
                  <a:pt x="18590" y="25770"/>
                </a:lnTo>
                <a:lnTo>
                  <a:pt x="18600" y="25770"/>
                </a:lnTo>
                <a:lnTo>
                  <a:pt x="18600" y="25780"/>
                </a:lnTo>
                <a:lnTo>
                  <a:pt x="18600" y="25790"/>
                </a:lnTo>
                <a:lnTo>
                  <a:pt x="18610" y="25790"/>
                </a:lnTo>
                <a:lnTo>
                  <a:pt x="18620" y="25790"/>
                </a:lnTo>
                <a:lnTo>
                  <a:pt x="18620" y="25800"/>
                </a:lnTo>
                <a:lnTo>
                  <a:pt x="18630" y="25800"/>
                </a:lnTo>
                <a:lnTo>
                  <a:pt x="18640" y="25800"/>
                </a:lnTo>
                <a:lnTo>
                  <a:pt x="18650" y="25800"/>
                </a:lnTo>
                <a:lnTo>
                  <a:pt x="18650" y="25810"/>
                </a:lnTo>
                <a:lnTo>
                  <a:pt x="18650" y="25800"/>
                </a:lnTo>
                <a:lnTo>
                  <a:pt x="18660" y="25800"/>
                </a:lnTo>
                <a:lnTo>
                  <a:pt x="18660" y="25810"/>
                </a:lnTo>
                <a:lnTo>
                  <a:pt x="18670" y="25810"/>
                </a:lnTo>
                <a:lnTo>
                  <a:pt x="18680" y="25810"/>
                </a:lnTo>
                <a:lnTo>
                  <a:pt x="18690" y="25810"/>
                </a:lnTo>
                <a:lnTo>
                  <a:pt x="18690" y="25800"/>
                </a:lnTo>
                <a:lnTo>
                  <a:pt x="18700" y="25800"/>
                </a:lnTo>
                <a:lnTo>
                  <a:pt x="18710" y="25800"/>
                </a:lnTo>
                <a:lnTo>
                  <a:pt x="18710" y="25810"/>
                </a:lnTo>
                <a:lnTo>
                  <a:pt x="18720" y="25810"/>
                </a:lnTo>
                <a:lnTo>
                  <a:pt x="18730" y="25810"/>
                </a:lnTo>
                <a:lnTo>
                  <a:pt x="18740" y="25810"/>
                </a:lnTo>
                <a:lnTo>
                  <a:pt x="18740" y="25820"/>
                </a:lnTo>
                <a:lnTo>
                  <a:pt x="18750" y="25820"/>
                </a:lnTo>
                <a:lnTo>
                  <a:pt x="18750" y="25830"/>
                </a:lnTo>
                <a:lnTo>
                  <a:pt x="18760" y="25830"/>
                </a:lnTo>
                <a:lnTo>
                  <a:pt x="18770" y="25830"/>
                </a:lnTo>
                <a:lnTo>
                  <a:pt x="18770" y="25840"/>
                </a:lnTo>
                <a:lnTo>
                  <a:pt x="18770" y="25830"/>
                </a:lnTo>
                <a:lnTo>
                  <a:pt x="18770" y="25840"/>
                </a:lnTo>
                <a:lnTo>
                  <a:pt x="18780" y="25840"/>
                </a:lnTo>
                <a:lnTo>
                  <a:pt x="18780" y="25830"/>
                </a:lnTo>
                <a:lnTo>
                  <a:pt x="18780" y="25840"/>
                </a:lnTo>
                <a:lnTo>
                  <a:pt x="18790" y="25840"/>
                </a:lnTo>
                <a:lnTo>
                  <a:pt x="18800" y="25850"/>
                </a:lnTo>
                <a:lnTo>
                  <a:pt x="18810" y="25850"/>
                </a:lnTo>
                <a:lnTo>
                  <a:pt x="18820" y="25850"/>
                </a:lnTo>
                <a:lnTo>
                  <a:pt x="18830" y="25860"/>
                </a:lnTo>
                <a:lnTo>
                  <a:pt x="18830" y="25870"/>
                </a:lnTo>
                <a:lnTo>
                  <a:pt x="18840" y="25870"/>
                </a:lnTo>
                <a:lnTo>
                  <a:pt x="18850" y="25870"/>
                </a:lnTo>
                <a:lnTo>
                  <a:pt x="18860" y="25870"/>
                </a:lnTo>
                <a:lnTo>
                  <a:pt x="18870" y="25870"/>
                </a:lnTo>
                <a:lnTo>
                  <a:pt x="18870" y="25860"/>
                </a:lnTo>
                <a:lnTo>
                  <a:pt x="18880" y="25860"/>
                </a:lnTo>
                <a:lnTo>
                  <a:pt x="18880" y="25870"/>
                </a:lnTo>
                <a:lnTo>
                  <a:pt x="18890" y="25870"/>
                </a:lnTo>
                <a:lnTo>
                  <a:pt x="18890" y="25880"/>
                </a:lnTo>
                <a:lnTo>
                  <a:pt x="18890" y="25890"/>
                </a:lnTo>
                <a:lnTo>
                  <a:pt x="18900" y="25890"/>
                </a:lnTo>
                <a:lnTo>
                  <a:pt x="18900" y="25900"/>
                </a:lnTo>
                <a:lnTo>
                  <a:pt x="18910" y="25900"/>
                </a:lnTo>
                <a:lnTo>
                  <a:pt x="18910" y="25910"/>
                </a:lnTo>
                <a:lnTo>
                  <a:pt x="18920" y="25910"/>
                </a:lnTo>
                <a:lnTo>
                  <a:pt x="18930" y="25910"/>
                </a:lnTo>
                <a:lnTo>
                  <a:pt x="18940" y="25920"/>
                </a:lnTo>
                <a:lnTo>
                  <a:pt x="18950" y="25920"/>
                </a:lnTo>
                <a:lnTo>
                  <a:pt x="18960" y="25920"/>
                </a:lnTo>
                <a:lnTo>
                  <a:pt x="18960" y="25910"/>
                </a:lnTo>
                <a:lnTo>
                  <a:pt x="18970" y="25910"/>
                </a:lnTo>
                <a:lnTo>
                  <a:pt x="18980" y="25920"/>
                </a:lnTo>
                <a:lnTo>
                  <a:pt x="18990" y="25920"/>
                </a:lnTo>
                <a:lnTo>
                  <a:pt x="19000" y="25920"/>
                </a:lnTo>
                <a:lnTo>
                  <a:pt x="19010" y="25920"/>
                </a:lnTo>
                <a:lnTo>
                  <a:pt x="19010" y="25910"/>
                </a:lnTo>
                <a:lnTo>
                  <a:pt x="19020" y="25910"/>
                </a:lnTo>
                <a:lnTo>
                  <a:pt x="19020" y="25900"/>
                </a:lnTo>
                <a:lnTo>
                  <a:pt x="19030" y="25900"/>
                </a:lnTo>
                <a:lnTo>
                  <a:pt x="19030" y="25910"/>
                </a:lnTo>
                <a:lnTo>
                  <a:pt x="19030" y="25920"/>
                </a:lnTo>
                <a:lnTo>
                  <a:pt x="19040" y="25920"/>
                </a:lnTo>
                <a:lnTo>
                  <a:pt x="19050" y="25920"/>
                </a:lnTo>
                <a:lnTo>
                  <a:pt x="19050" y="25910"/>
                </a:lnTo>
                <a:lnTo>
                  <a:pt x="19060" y="25910"/>
                </a:lnTo>
                <a:lnTo>
                  <a:pt x="19060" y="25920"/>
                </a:lnTo>
                <a:lnTo>
                  <a:pt x="19060" y="25930"/>
                </a:lnTo>
                <a:lnTo>
                  <a:pt x="19070" y="25930"/>
                </a:lnTo>
                <a:lnTo>
                  <a:pt x="19080" y="25930"/>
                </a:lnTo>
                <a:lnTo>
                  <a:pt x="19080" y="25940"/>
                </a:lnTo>
                <a:lnTo>
                  <a:pt x="19090" y="25940"/>
                </a:lnTo>
                <a:lnTo>
                  <a:pt x="19100" y="25940"/>
                </a:lnTo>
                <a:lnTo>
                  <a:pt x="19110" y="25940"/>
                </a:lnTo>
                <a:lnTo>
                  <a:pt x="19120" y="25950"/>
                </a:lnTo>
                <a:lnTo>
                  <a:pt x="19130" y="25950"/>
                </a:lnTo>
                <a:lnTo>
                  <a:pt x="19140" y="25950"/>
                </a:lnTo>
                <a:lnTo>
                  <a:pt x="19140" y="25960"/>
                </a:lnTo>
                <a:lnTo>
                  <a:pt x="19150" y="25960"/>
                </a:lnTo>
                <a:lnTo>
                  <a:pt x="19160" y="25970"/>
                </a:lnTo>
                <a:lnTo>
                  <a:pt x="19170" y="25970"/>
                </a:lnTo>
                <a:lnTo>
                  <a:pt x="19170" y="25960"/>
                </a:lnTo>
                <a:lnTo>
                  <a:pt x="19170" y="25970"/>
                </a:lnTo>
                <a:lnTo>
                  <a:pt x="19180" y="25970"/>
                </a:lnTo>
                <a:lnTo>
                  <a:pt x="19180" y="25960"/>
                </a:lnTo>
                <a:lnTo>
                  <a:pt x="19180" y="25950"/>
                </a:lnTo>
                <a:lnTo>
                  <a:pt x="19180" y="25940"/>
                </a:lnTo>
                <a:lnTo>
                  <a:pt x="19190" y="25940"/>
                </a:lnTo>
                <a:lnTo>
                  <a:pt x="19190" y="25950"/>
                </a:lnTo>
                <a:lnTo>
                  <a:pt x="19180" y="25960"/>
                </a:lnTo>
                <a:lnTo>
                  <a:pt x="19190" y="25960"/>
                </a:lnTo>
                <a:lnTo>
                  <a:pt x="19180" y="25960"/>
                </a:lnTo>
                <a:lnTo>
                  <a:pt x="19190" y="25970"/>
                </a:lnTo>
                <a:lnTo>
                  <a:pt x="19200" y="25970"/>
                </a:lnTo>
                <a:lnTo>
                  <a:pt x="19200" y="25980"/>
                </a:lnTo>
                <a:lnTo>
                  <a:pt x="19210" y="25980"/>
                </a:lnTo>
                <a:lnTo>
                  <a:pt x="19210" y="25990"/>
                </a:lnTo>
                <a:lnTo>
                  <a:pt x="19220" y="25990"/>
                </a:lnTo>
                <a:lnTo>
                  <a:pt x="19220" y="26000"/>
                </a:lnTo>
                <a:lnTo>
                  <a:pt x="19230" y="26000"/>
                </a:lnTo>
                <a:lnTo>
                  <a:pt x="19240" y="26000"/>
                </a:lnTo>
                <a:lnTo>
                  <a:pt x="19250" y="26000"/>
                </a:lnTo>
                <a:lnTo>
                  <a:pt x="19260" y="26000"/>
                </a:lnTo>
                <a:lnTo>
                  <a:pt x="19260" y="25990"/>
                </a:lnTo>
                <a:lnTo>
                  <a:pt x="19270" y="25990"/>
                </a:lnTo>
                <a:lnTo>
                  <a:pt x="19270" y="26000"/>
                </a:lnTo>
                <a:lnTo>
                  <a:pt x="19280" y="26000"/>
                </a:lnTo>
                <a:lnTo>
                  <a:pt x="19280" y="25990"/>
                </a:lnTo>
                <a:lnTo>
                  <a:pt x="19290" y="25990"/>
                </a:lnTo>
                <a:lnTo>
                  <a:pt x="19300" y="25990"/>
                </a:lnTo>
                <a:lnTo>
                  <a:pt x="19300" y="25980"/>
                </a:lnTo>
                <a:lnTo>
                  <a:pt x="19310" y="25980"/>
                </a:lnTo>
                <a:lnTo>
                  <a:pt x="19310" y="25990"/>
                </a:lnTo>
                <a:lnTo>
                  <a:pt x="19320" y="25990"/>
                </a:lnTo>
                <a:lnTo>
                  <a:pt x="19330" y="25990"/>
                </a:lnTo>
                <a:lnTo>
                  <a:pt x="19330" y="26000"/>
                </a:lnTo>
                <a:lnTo>
                  <a:pt x="19340" y="26000"/>
                </a:lnTo>
                <a:lnTo>
                  <a:pt x="19340" y="25990"/>
                </a:lnTo>
                <a:lnTo>
                  <a:pt x="19350" y="25990"/>
                </a:lnTo>
                <a:lnTo>
                  <a:pt x="19350" y="25980"/>
                </a:lnTo>
                <a:lnTo>
                  <a:pt x="19350" y="25990"/>
                </a:lnTo>
                <a:lnTo>
                  <a:pt x="19360" y="25990"/>
                </a:lnTo>
                <a:lnTo>
                  <a:pt x="19370" y="25990"/>
                </a:lnTo>
                <a:lnTo>
                  <a:pt x="19380" y="25990"/>
                </a:lnTo>
                <a:lnTo>
                  <a:pt x="19380" y="26000"/>
                </a:lnTo>
                <a:lnTo>
                  <a:pt x="19390" y="26000"/>
                </a:lnTo>
                <a:lnTo>
                  <a:pt x="19390" y="25990"/>
                </a:lnTo>
                <a:lnTo>
                  <a:pt x="19390" y="25980"/>
                </a:lnTo>
                <a:lnTo>
                  <a:pt x="19380" y="25980"/>
                </a:lnTo>
                <a:lnTo>
                  <a:pt x="19380" y="25970"/>
                </a:lnTo>
                <a:lnTo>
                  <a:pt x="19380" y="25960"/>
                </a:lnTo>
                <a:lnTo>
                  <a:pt x="19380" y="25950"/>
                </a:lnTo>
                <a:lnTo>
                  <a:pt x="19380" y="25940"/>
                </a:lnTo>
                <a:lnTo>
                  <a:pt x="19390" y="25940"/>
                </a:lnTo>
                <a:lnTo>
                  <a:pt x="19390" y="25930"/>
                </a:lnTo>
                <a:lnTo>
                  <a:pt x="19400" y="25930"/>
                </a:lnTo>
                <a:lnTo>
                  <a:pt x="19410" y="25930"/>
                </a:lnTo>
                <a:lnTo>
                  <a:pt x="19420" y="25930"/>
                </a:lnTo>
                <a:lnTo>
                  <a:pt x="19430" y="25930"/>
                </a:lnTo>
                <a:lnTo>
                  <a:pt x="19440" y="25930"/>
                </a:lnTo>
                <a:lnTo>
                  <a:pt x="19430" y="25930"/>
                </a:lnTo>
                <a:lnTo>
                  <a:pt x="19420" y="25930"/>
                </a:lnTo>
                <a:lnTo>
                  <a:pt x="19420" y="25940"/>
                </a:lnTo>
                <a:lnTo>
                  <a:pt x="19430" y="25940"/>
                </a:lnTo>
                <a:lnTo>
                  <a:pt x="19430" y="25950"/>
                </a:lnTo>
                <a:lnTo>
                  <a:pt x="19430" y="25940"/>
                </a:lnTo>
                <a:lnTo>
                  <a:pt x="19440" y="25940"/>
                </a:lnTo>
                <a:lnTo>
                  <a:pt x="19440" y="25930"/>
                </a:lnTo>
                <a:lnTo>
                  <a:pt x="19440" y="25940"/>
                </a:lnTo>
                <a:lnTo>
                  <a:pt x="19440" y="25950"/>
                </a:lnTo>
                <a:lnTo>
                  <a:pt x="19430" y="25950"/>
                </a:lnTo>
                <a:lnTo>
                  <a:pt x="19430" y="25960"/>
                </a:lnTo>
                <a:lnTo>
                  <a:pt x="19440" y="25960"/>
                </a:lnTo>
                <a:lnTo>
                  <a:pt x="19450" y="25960"/>
                </a:lnTo>
                <a:lnTo>
                  <a:pt x="19450" y="25970"/>
                </a:lnTo>
                <a:lnTo>
                  <a:pt x="19460" y="25970"/>
                </a:lnTo>
                <a:lnTo>
                  <a:pt x="19460" y="25980"/>
                </a:lnTo>
                <a:lnTo>
                  <a:pt x="19470" y="25980"/>
                </a:lnTo>
                <a:lnTo>
                  <a:pt x="19480" y="25980"/>
                </a:lnTo>
                <a:lnTo>
                  <a:pt x="19480" y="25990"/>
                </a:lnTo>
                <a:lnTo>
                  <a:pt x="19490" y="25990"/>
                </a:lnTo>
                <a:lnTo>
                  <a:pt x="19500" y="25990"/>
                </a:lnTo>
                <a:lnTo>
                  <a:pt x="19510" y="25990"/>
                </a:lnTo>
                <a:lnTo>
                  <a:pt x="19520" y="25990"/>
                </a:lnTo>
                <a:lnTo>
                  <a:pt x="19520" y="26000"/>
                </a:lnTo>
                <a:lnTo>
                  <a:pt x="19530" y="26000"/>
                </a:lnTo>
                <a:lnTo>
                  <a:pt x="19540" y="26000"/>
                </a:lnTo>
                <a:lnTo>
                  <a:pt x="19540" y="26010"/>
                </a:lnTo>
                <a:lnTo>
                  <a:pt x="19550" y="26010"/>
                </a:lnTo>
                <a:lnTo>
                  <a:pt x="19550" y="26020"/>
                </a:lnTo>
                <a:lnTo>
                  <a:pt x="19550" y="26030"/>
                </a:lnTo>
                <a:lnTo>
                  <a:pt x="19560" y="26030"/>
                </a:lnTo>
                <a:lnTo>
                  <a:pt x="19560" y="26040"/>
                </a:lnTo>
                <a:lnTo>
                  <a:pt x="19570" y="26040"/>
                </a:lnTo>
                <a:lnTo>
                  <a:pt x="19570" y="26050"/>
                </a:lnTo>
                <a:lnTo>
                  <a:pt x="19580" y="26050"/>
                </a:lnTo>
                <a:lnTo>
                  <a:pt x="19580" y="26060"/>
                </a:lnTo>
                <a:lnTo>
                  <a:pt x="19580" y="26050"/>
                </a:lnTo>
                <a:lnTo>
                  <a:pt x="19580" y="26060"/>
                </a:lnTo>
                <a:lnTo>
                  <a:pt x="19590" y="26060"/>
                </a:lnTo>
                <a:lnTo>
                  <a:pt x="19600" y="26060"/>
                </a:lnTo>
                <a:lnTo>
                  <a:pt x="19610" y="26060"/>
                </a:lnTo>
                <a:lnTo>
                  <a:pt x="19620" y="26060"/>
                </a:lnTo>
                <a:lnTo>
                  <a:pt x="19620" y="26050"/>
                </a:lnTo>
                <a:lnTo>
                  <a:pt x="19630" y="26050"/>
                </a:lnTo>
                <a:lnTo>
                  <a:pt x="19630" y="26060"/>
                </a:lnTo>
                <a:lnTo>
                  <a:pt x="19630" y="26050"/>
                </a:lnTo>
                <a:lnTo>
                  <a:pt x="19640" y="26050"/>
                </a:lnTo>
                <a:lnTo>
                  <a:pt x="19640" y="26040"/>
                </a:lnTo>
                <a:lnTo>
                  <a:pt x="19650" y="26040"/>
                </a:lnTo>
                <a:lnTo>
                  <a:pt x="19650" y="26050"/>
                </a:lnTo>
                <a:lnTo>
                  <a:pt x="19650" y="26040"/>
                </a:lnTo>
                <a:lnTo>
                  <a:pt x="19660" y="26040"/>
                </a:lnTo>
                <a:lnTo>
                  <a:pt x="19660" y="26030"/>
                </a:lnTo>
                <a:lnTo>
                  <a:pt x="19670" y="26030"/>
                </a:lnTo>
                <a:lnTo>
                  <a:pt x="19660" y="26030"/>
                </a:lnTo>
                <a:lnTo>
                  <a:pt x="19660" y="26020"/>
                </a:lnTo>
                <a:lnTo>
                  <a:pt x="19670" y="26020"/>
                </a:lnTo>
                <a:lnTo>
                  <a:pt x="19670" y="26030"/>
                </a:lnTo>
                <a:lnTo>
                  <a:pt x="19670" y="26020"/>
                </a:lnTo>
                <a:lnTo>
                  <a:pt x="19670" y="26010"/>
                </a:lnTo>
                <a:lnTo>
                  <a:pt x="19660" y="26010"/>
                </a:lnTo>
                <a:lnTo>
                  <a:pt x="19660" y="26000"/>
                </a:lnTo>
                <a:lnTo>
                  <a:pt x="19670" y="26000"/>
                </a:lnTo>
                <a:lnTo>
                  <a:pt x="19660" y="26000"/>
                </a:lnTo>
                <a:lnTo>
                  <a:pt x="19660" y="25990"/>
                </a:lnTo>
                <a:lnTo>
                  <a:pt x="19660" y="25980"/>
                </a:lnTo>
                <a:lnTo>
                  <a:pt x="19650" y="25980"/>
                </a:lnTo>
                <a:lnTo>
                  <a:pt x="19650" y="25970"/>
                </a:lnTo>
                <a:lnTo>
                  <a:pt x="19640" y="25970"/>
                </a:lnTo>
                <a:lnTo>
                  <a:pt x="19640" y="25960"/>
                </a:lnTo>
                <a:lnTo>
                  <a:pt x="19640" y="25950"/>
                </a:lnTo>
                <a:lnTo>
                  <a:pt x="19630" y="25950"/>
                </a:lnTo>
                <a:lnTo>
                  <a:pt x="19620" y="25950"/>
                </a:lnTo>
                <a:lnTo>
                  <a:pt x="19610" y="25950"/>
                </a:lnTo>
                <a:lnTo>
                  <a:pt x="19610" y="25960"/>
                </a:lnTo>
                <a:lnTo>
                  <a:pt x="19610" y="25950"/>
                </a:lnTo>
                <a:lnTo>
                  <a:pt x="19610" y="25960"/>
                </a:lnTo>
                <a:lnTo>
                  <a:pt x="19600" y="25960"/>
                </a:lnTo>
                <a:lnTo>
                  <a:pt x="19600" y="25950"/>
                </a:lnTo>
                <a:lnTo>
                  <a:pt x="19600" y="25940"/>
                </a:lnTo>
                <a:lnTo>
                  <a:pt x="19610" y="25940"/>
                </a:lnTo>
                <a:lnTo>
                  <a:pt x="19610" y="25930"/>
                </a:lnTo>
                <a:lnTo>
                  <a:pt x="19620" y="25930"/>
                </a:lnTo>
                <a:lnTo>
                  <a:pt x="19620" y="25940"/>
                </a:lnTo>
                <a:lnTo>
                  <a:pt x="19630" y="25940"/>
                </a:lnTo>
                <a:lnTo>
                  <a:pt x="19640" y="25940"/>
                </a:lnTo>
                <a:lnTo>
                  <a:pt x="19640" y="25930"/>
                </a:lnTo>
                <a:lnTo>
                  <a:pt x="19630" y="25930"/>
                </a:lnTo>
                <a:lnTo>
                  <a:pt x="19640" y="25930"/>
                </a:lnTo>
                <a:lnTo>
                  <a:pt x="19640" y="25920"/>
                </a:lnTo>
                <a:lnTo>
                  <a:pt x="19640" y="25930"/>
                </a:lnTo>
                <a:lnTo>
                  <a:pt x="19640" y="25920"/>
                </a:lnTo>
                <a:lnTo>
                  <a:pt x="19650" y="25920"/>
                </a:lnTo>
                <a:lnTo>
                  <a:pt x="19640" y="25910"/>
                </a:lnTo>
                <a:lnTo>
                  <a:pt x="19630" y="25910"/>
                </a:lnTo>
                <a:lnTo>
                  <a:pt x="19630" y="25900"/>
                </a:lnTo>
                <a:lnTo>
                  <a:pt x="19630" y="25890"/>
                </a:lnTo>
                <a:lnTo>
                  <a:pt x="19630" y="25880"/>
                </a:lnTo>
                <a:lnTo>
                  <a:pt x="19640" y="25880"/>
                </a:lnTo>
                <a:lnTo>
                  <a:pt x="19640" y="25890"/>
                </a:lnTo>
                <a:lnTo>
                  <a:pt x="19650" y="25890"/>
                </a:lnTo>
                <a:lnTo>
                  <a:pt x="19650" y="25880"/>
                </a:lnTo>
                <a:lnTo>
                  <a:pt x="19660" y="25880"/>
                </a:lnTo>
                <a:lnTo>
                  <a:pt x="19670" y="25880"/>
                </a:lnTo>
                <a:lnTo>
                  <a:pt x="19670" y="25870"/>
                </a:lnTo>
                <a:lnTo>
                  <a:pt x="19680" y="25870"/>
                </a:lnTo>
                <a:lnTo>
                  <a:pt x="19680" y="25860"/>
                </a:lnTo>
                <a:lnTo>
                  <a:pt x="19690" y="25860"/>
                </a:lnTo>
                <a:lnTo>
                  <a:pt x="19700" y="25860"/>
                </a:lnTo>
                <a:lnTo>
                  <a:pt x="19690" y="25860"/>
                </a:lnTo>
                <a:lnTo>
                  <a:pt x="19690" y="25850"/>
                </a:lnTo>
                <a:lnTo>
                  <a:pt x="19680" y="25850"/>
                </a:lnTo>
                <a:lnTo>
                  <a:pt x="19690" y="25850"/>
                </a:lnTo>
                <a:lnTo>
                  <a:pt x="19700" y="25850"/>
                </a:lnTo>
                <a:lnTo>
                  <a:pt x="19710" y="25850"/>
                </a:lnTo>
                <a:lnTo>
                  <a:pt x="19710" y="25860"/>
                </a:lnTo>
                <a:lnTo>
                  <a:pt x="19720" y="25860"/>
                </a:lnTo>
                <a:lnTo>
                  <a:pt x="19730" y="25860"/>
                </a:lnTo>
                <a:lnTo>
                  <a:pt x="19740" y="25860"/>
                </a:lnTo>
                <a:lnTo>
                  <a:pt x="19740" y="25850"/>
                </a:lnTo>
                <a:lnTo>
                  <a:pt x="19750" y="25850"/>
                </a:lnTo>
                <a:lnTo>
                  <a:pt x="19740" y="25860"/>
                </a:lnTo>
                <a:lnTo>
                  <a:pt x="19740" y="25870"/>
                </a:lnTo>
                <a:lnTo>
                  <a:pt x="19750" y="25870"/>
                </a:lnTo>
                <a:lnTo>
                  <a:pt x="19750" y="25860"/>
                </a:lnTo>
                <a:lnTo>
                  <a:pt x="19750" y="25850"/>
                </a:lnTo>
                <a:lnTo>
                  <a:pt x="19750" y="25860"/>
                </a:lnTo>
                <a:lnTo>
                  <a:pt x="19760" y="25860"/>
                </a:lnTo>
                <a:lnTo>
                  <a:pt x="19760" y="25850"/>
                </a:lnTo>
                <a:lnTo>
                  <a:pt x="19760" y="25860"/>
                </a:lnTo>
                <a:lnTo>
                  <a:pt x="19760" y="25870"/>
                </a:lnTo>
                <a:lnTo>
                  <a:pt x="19750" y="25870"/>
                </a:lnTo>
                <a:lnTo>
                  <a:pt x="19750" y="25880"/>
                </a:lnTo>
                <a:lnTo>
                  <a:pt x="19760" y="25870"/>
                </a:lnTo>
                <a:lnTo>
                  <a:pt x="19760" y="25880"/>
                </a:lnTo>
                <a:lnTo>
                  <a:pt x="19760" y="25870"/>
                </a:lnTo>
                <a:lnTo>
                  <a:pt x="19770" y="25880"/>
                </a:lnTo>
                <a:lnTo>
                  <a:pt x="19780" y="25880"/>
                </a:lnTo>
                <a:lnTo>
                  <a:pt x="19780" y="25890"/>
                </a:lnTo>
                <a:lnTo>
                  <a:pt x="19790" y="25890"/>
                </a:lnTo>
                <a:lnTo>
                  <a:pt x="19780" y="25890"/>
                </a:lnTo>
                <a:lnTo>
                  <a:pt x="19790" y="25890"/>
                </a:lnTo>
                <a:lnTo>
                  <a:pt x="19790" y="25900"/>
                </a:lnTo>
                <a:lnTo>
                  <a:pt x="19800" y="25900"/>
                </a:lnTo>
                <a:lnTo>
                  <a:pt x="19800" y="25910"/>
                </a:lnTo>
                <a:lnTo>
                  <a:pt x="19810" y="25910"/>
                </a:lnTo>
                <a:lnTo>
                  <a:pt x="19820" y="25910"/>
                </a:lnTo>
                <a:lnTo>
                  <a:pt x="19820" y="25920"/>
                </a:lnTo>
                <a:lnTo>
                  <a:pt x="19810" y="25920"/>
                </a:lnTo>
                <a:lnTo>
                  <a:pt x="19810" y="25930"/>
                </a:lnTo>
                <a:lnTo>
                  <a:pt x="19810" y="25940"/>
                </a:lnTo>
                <a:lnTo>
                  <a:pt x="19820" y="25940"/>
                </a:lnTo>
                <a:lnTo>
                  <a:pt x="19830" y="25940"/>
                </a:lnTo>
                <a:lnTo>
                  <a:pt x="19840" y="25940"/>
                </a:lnTo>
                <a:lnTo>
                  <a:pt x="19840" y="25950"/>
                </a:lnTo>
                <a:lnTo>
                  <a:pt x="19850" y="25950"/>
                </a:lnTo>
                <a:lnTo>
                  <a:pt x="19850" y="25960"/>
                </a:lnTo>
                <a:lnTo>
                  <a:pt x="19860" y="25970"/>
                </a:lnTo>
                <a:lnTo>
                  <a:pt x="19860" y="25980"/>
                </a:lnTo>
                <a:lnTo>
                  <a:pt x="19870" y="25980"/>
                </a:lnTo>
                <a:lnTo>
                  <a:pt x="19870" y="25970"/>
                </a:lnTo>
                <a:lnTo>
                  <a:pt x="19870" y="25960"/>
                </a:lnTo>
                <a:lnTo>
                  <a:pt x="19880" y="25960"/>
                </a:lnTo>
                <a:lnTo>
                  <a:pt x="19890" y="25960"/>
                </a:lnTo>
                <a:lnTo>
                  <a:pt x="19890" y="25970"/>
                </a:lnTo>
                <a:lnTo>
                  <a:pt x="19890" y="25980"/>
                </a:lnTo>
                <a:lnTo>
                  <a:pt x="19900" y="25980"/>
                </a:lnTo>
                <a:lnTo>
                  <a:pt x="19910" y="25990"/>
                </a:lnTo>
                <a:lnTo>
                  <a:pt x="19910" y="25980"/>
                </a:lnTo>
                <a:lnTo>
                  <a:pt x="19920" y="25980"/>
                </a:lnTo>
                <a:lnTo>
                  <a:pt x="19930" y="25990"/>
                </a:lnTo>
                <a:lnTo>
                  <a:pt x="19930" y="25980"/>
                </a:lnTo>
                <a:lnTo>
                  <a:pt x="19930" y="25990"/>
                </a:lnTo>
                <a:lnTo>
                  <a:pt x="19940" y="25990"/>
                </a:lnTo>
                <a:lnTo>
                  <a:pt x="19950" y="25990"/>
                </a:lnTo>
                <a:lnTo>
                  <a:pt x="19960" y="25990"/>
                </a:lnTo>
                <a:lnTo>
                  <a:pt x="19960" y="26000"/>
                </a:lnTo>
                <a:lnTo>
                  <a:pt x="19970" y="26000"/>
                </a:lnTo>
                <a:lnTo>
                  <a:pt x="19970" y="25990"/>
                </a:lnTo>
                <a:lnTo>
                  <a:pt x="19960" y="25990"/>
                </a:lnTo>
                <a:lnTo>
                  <a:pt x="19960" y="25980"/>
                </a:lnTo>
                <a:lnTo>
                  <a:pt x="19970" y="25980"/>
                </a:lnTo>
                <a:lnTo>
                  <a:pt x="19980" y="25980"/>
                </a:lnTo>
                <a:lnTo>
                  <a:pt x="19990" y="25980"/>
                </a:lnTo>
                <a:lnTo>
                  <a:pt x="19980" y="25980"/>
                </a:lnTo>
                <a:lnTo>
                  <a:pt x="19970" y="25990"/>
                </a:lnTo>
                <a:lnTo>
                  <a:pt x="19980" y="25990"/>
                </a:lnTo>
                <a:lnTo>
                  <a:pt x="19990" y="25990"/>
                </a:lnTo>
                <a:lnTo>
                  <a:pt x="19990" y="26000"/>
                </a:lnTo>
                <a:lnTo>
                  <a:pt x="20000" y="26000"/>
                </a:lnTo>
                <a:lnTo>
                  <a:pt x="20010" y="26000"/>
                </a:lnTo>
                <a:lnTo>
                  <a:pt x="20010" y="25990"/>
                </a:lnTo>
                <a:lnTo>
                  <a:pt x="20000" y="25990"/>
                </a:lnTo>
                <a:lnTo>
                  <a:pt x="20000" y="26000"/>
                </a:lnTo>
                <a:lnTo>
                  <a:pt x="20000" y="25990"/>
                </a:lnTo>
                <a:lnTo>
                  <a:pt x="19990" y="25990"/>
                </a:lnTo>
                <a:lnTo>
                  <a:pt x="20000" y="25990"/>
                </a:lnTo>
                <a:lnTo>
                  <a:pt x="20010" y="25990"/>
                </a:lnTo>
                <a:lnTo>
                  <a:pt x="20010" y="25980"/>
                </a:lnTo>
                <a:lnTo>
                  <a:pt x="20020" y="25980"/>
                </a:lnTo>
                <a:lnTo>
                  <a:pt x="20020" y="25970"/>
                </a:lnTo>
                <a:lnTo>
                  <a:pt x="20030" y="25970"/>
                </a:lnTo>
                <a:lnTo>
                  <a:pt x="20030" y="25980"/>
                </a:lnTo>
                <a:lnTo>
                  <a:pt x="20040" y="25980"/>
                </a:lnTo>
                <a:lnTo>
                  <a:pt x="20050" y="25980"/>
                </a:lnTo>
                <a:lnTo>
                  <a:pt x="20060" y="25990"/>
                </a:lnTo>
                <a:lnTo>
                  <a:pt x="20050" y="25990"/>
                </a:lnTo>
                <a:lnTo>
                  <a:pt x="20040" y="25990"/>
                </a:lnTo>
                <a:lnTo>
                  <a:pt x="20040" y="26000"/>
                </a:lnTo>
                <a:lnTo>
                  <a:pt x="20030" y="26000"/>
                </a:lnTo>
                <a:lnTo>
                  <a:pt x="20030" y="26010"/>
                </a:lnTo>
                <a:lnTo>
                  <a:pt x="20030" y="26020"/>
                </a:lnTo>
                <a:lnTo>
                  <a:pt x="20020" y="26020"/>
                </a:lnTo>
                <a:lnTo>
                  <a:pt x="20020" y="26030"/>
                </a:lnTo>
                <a:lnTo>
                  <a:pt x="20020" y="26040"/>
                </a:lnTo>
                <a:lnTo>
                  <a:pt x="20030" y="26040"/>
                </a:lnTo>
                <a:lnTo>
                  <a:pt x="20040" y="26040"/>
                </a:lnTo>
                <a:lnTo>
                  <a:pt x="20050" y="26050"/>
                </a:lnTo>
                <a:lnTo>
                  <a:pt x="20050" y="26060"/>
                </a:lnTo>
                <a:lnTo>
                  <a:pt x="20040" y="26060"/>
                </a:lnTo>
                <a:lnTo>
                  <a:pt x="20030" y="26060"/>
                </a:lnTo>
                <a:lnTo>
                  <a:pt x="20040" y="26070"/>
                </a:lnTo>
                <a:lnTo>
                  <a:pt x="20050" y="26070"/>
                </a:lnTo>
                <a:lnTo>
                  <a:pt x="20040" y="26070"/>
                </a:lnTo>
                <a:lnTo>
                  <a:pt x="20040" y="26080"/>
                </a:lnTo>
                <a:lnTo>
                  <a:pt x="20030" y="26080"/>
                </a:lnTo>
                <a:lnTo>
                  <a:pt x="20030" y="26090"/>
                </a:lnTo>
                <a:lnTo>
                  <a:pt x="20040" y="26100"/>
                </a:lnTo>
                <a:lnTo>
                  <a:pt x="20050" y="26100"/>
                </a:lnTo>
                <a:lnTo>
                  <a:pt x="20060" y="26110"/>
                </a:lnTo>
                <a:lnTo>
                  <a:pt x="20060" y="26100"/>
                </a:lnTo>
                <a:lnTo>
                  <a:pt x="20070" y="26110"/>
                </a:lnTo>
                <a:lnTo>
                  <a:pt x="20080" y="26110"/>
                </a:lnTo>
                <a:lnTo>
                  <a:pt x="20080" y="26120"/>
                </a:lnTo>
                <a:lnTo>
                  <a:pt x="20080" y="26130"/>
                </a:lnTo>
                <a:lnTo>
                  <a:pt x="20090" y="26130"/>
                </a:lnTo>
                <a:lnTo>
                  <a:pt x="20090" y="26140"/>
                </a:lnTo>
                <a:lnTo>
                  <a:pt x="20090" y="26150"/>
                </a:lnTo>
                <a:lnTo>
                  <a:pt x="20100" y="26160"/>
                </a:lnTo>
                <a:lnTo>
                  <a:pt x="20110" y="26160"/>
                </a:lnTo>
                <a:lnTo>
                  <a:pt x="20110" y="26170"/>
                </a:lnTo>
                <a:lnTo>
                  <a:pt x="20120" y="26170"/>
                </a:lnTo>
                <a:lnTo>
                  <a:pt x="20120" y="26180"/>
                </a:lnTo>
                <a:lnTo>
                  <a:pt x="20130" y="26180"/>
                </a:lnTo>
                <a:lnTo>
                  <a:pt x="20140" y="26180"/>
                </a:lnTo>
                <a:lnTo>
                  <a:pt x="20150" y="26190"/>
                </a:lnTo>
                <a:lnTo>
                  <a:pt x="20160" y="26200"/>
                </a:lnTo>
                <a:lnTo>
                  <a:pt x="20160" y="26210"/>
                </a:lnTo>
                <a:lnTo>
                  <a:pt x="20170" y="26210"/>
                </a:lnTo>
                <a:lnTo>
                  <a:pt x="20180" y="26210"/>
                </a:lnTo>
                <a:lnTo>
                  <a:pt x="20180" y="26220"/>
                </a:lnTo>
                <a:lnTo>
                  <a:pt x="20170" y="26230"/>
                </a:lnTo>
                <a:lnTo>
                  <a:pt x="20180" y="26230"/>
                </a:lnTo>
                <a:lnTo>
                  <a:pt x="20190" y="26230"/>
                </a:lnTo>
                <a:lnTo>
                  <a:pt x="20200" y="26230"/>
                </a:lnTo>
                <a:lnTo>
                  <a:pt x="20200" y="26240"/>
                </a:lnTo>
                <a:lnTo>
                  <a:pt x="20200" y="26230"/>
                </a:lnTo>
                <a:lnTo>
                  <a:pt x="20200" y="26240"/>
                </a:lnTo>
                <a:lnTo>
                  <a:pt x="20210" y="26240"/>
                </a:lnTo>
                <a:lnTo>
                  <a:pt x="20210" y="26250"/>
                </a:lnTo>
                <a:lnTo>
                  <a:pt x="20210" y="26260"/>
                </a:lnTo>
                <a:lnTo>
                  <a:pt x="20210" y="26270"/>
                </a:lnTo>
                <a:lnTo>
                  <a:pt x="20220" y="26270"/>
                </a:lnTo>
                <a:lnTo>
                  <a:pt x="20230" y="26270"/>
                </a:lnTo>
                <a:lnTo>
                  <a:pt x="20230" y="26280"/>
                </a:lnTo>
                <a:lnTo>
                  <a:pt x="20220" y="26280"/>
                </a:lnTo>
                <a:lnTo>
                  <a:pt x="20230" y="26280"/>
                </a:lnTo>
                <a:lnTo>
                  <a:pt x="20230" y="26290"/>
                </a:lnTo>
                <a:lnTo>
                  <a:pt x="20220" y="26290"/>
                </a:lnTo>
                <a:lnTo>
                  <a:pt x="20220" y="26280"/>
                </a:lnTo>
                <a:lnTo>
                  <a:pt x="20210" y="26280"/>
                </a:lnTo>
                <a:lnTo>
                  <a:pt x="20200" y="26280"/>
                </a:lnTo>
                <a:lnTo>
                  <a:pt x="20190" y="26280"/>
                </a:lnTo>
                <a:lnTo>
                  <a:pt x="20190" y="26290"/>
                </a:lnTo>
                <a:lnTo>
                  <a:pt x="20180" y="26290"/>
                </a:lnTo>
                <a:lnTo>
                  <a:pt x="20180" y="26300"/>
                </a:lnTo>
                <a:lnTo>
                  <a:pt x="20170" y="26310"/>
                </a:lnTo>
                <a:lnTo>
                  <a:pt x="20170" y="26320"/>
                </a:lnTo>
                <a:lnTo>
                  <a:pt x="20160" y="26320"/>
                </a:lnTo>
                <a:lnTo>
                  <a:pt x="20160" y="26330"/>
                </a:lnTo>
                <a:lnTo>
                  <a:pt x="20160" y="26340"/>
                </a:lnTo>
                <a:lnTo>
                  <a:pt x="20170" y="26340"/>
                </a:lnTo>
                <a:lnTo>
                  <a:pt x="20170" y="26350"/>
                </a:lnTo>
                <a:lnTo>
                  <a:pt x="20180" y="26350"/>
                </a:lnTo>
                <a:lnTo>
                  <a:pt x="20180" y="26360"/>
                </a:lnTo>
                <a:lnTo>
                  <a:pt x="20180" y="26370"/>
                </a:lnTo>
                <a:lnTo>
                  <a:pt x="20180" y="26380"/>
                </a:lnTo>
                <a:lnTo>
                  <a:pt x="20180" y="26390"/>
                </a:lnTo>
                <a:lnTo>
                  <a:pt x="20170" y="26400"/>
                </a:lnTo>
                <a:lnTo>
                  <a:pt x="20180" y="26400"/>
                </a:lnTo>
                <a:lnTo>
                  <a:pt x="20190" y="26400"/>
                </a:lnTo>
                <a:lnTo>
                  <a:pt x="20190" y="26410"/>
                </a:lnTo>
                <a:lnTo>
                  <a:pt x="20190" y="26420"/>
                </a:lnTo>
                <a:lnTo>
                  <a:pt x="20190" y="26430"/>
                </a:lnTo>
                <a:lnTo>
                  <a:pt x="20190" y="26440"/>
                </a:lnTo>
                <a:lnTo>
                  <a:pt x="20200" y="26440"/>
                </a:lnTo>
                <a:lnTo>
                  <a:pt x="20200" y="26430"/>
                </a:lnTo>
                <a:lnTo>
                  <a:pt x="20200" y="26440"/>
                </a:lnTo>
                <a:lnTo>
                  <a:pt x="20210" y="26440"/>
                </a:lnTo>
                <a:lnTo>
                  <a:pt x="20210" y="26430"/>
                </a:lnTo>
                <a:lnTo>
                  <a:pt x="20220" y="26430"/>
                </a:lnTo>
                <a:lnTo>
                  <a:pt x="20230" y="26430"/>
                </a:lnTo>
                <a:lnTo>
                  <a:pt x="20230" y="26420"/>
                </a:lnTo>
                <a:lnTo>
                  <a:pt x="20240" y="26420"/>
                </a:lnTo>
                <a:lnTo>
                  <a:pt x="20250" y="26420"/>
                </a:lnTo>
                <a:lnTo>
                  <a:pt x="20250" y="26430"/>
                </a:lnTo>
                <a:lnTo>
                  <a:pt x="20260" y="26430"/>
                </a:lnTo>
                <a:lnTo>
                  <a:pt x="20260" y="26420"/>
                </a:lnTo>
                <a:lnTo>
                  <a:pt x="20260" y="26430"/>
                </a:lnTo>
                <a:lnTo>
                  <a:pt x="20270" y="26420"/>
                </a:lnTo>
                <a:lnTo>
                  <a:pt x="20270" y="26430"/>
                </a:lnTo>
                <a:lnTo>
                  <a:pt x="20280" y="26430"/>
                </a:lnTo>
                <a:lnTo>
                  <a:pt x="20290" y="26430"/>
                </a:lnTo>
                <a:lnTo>
                  <a:pt x="20290" y="26440"/>
                </a:lnTo>
                <a:lnTo>
                  <a:pt x="20300" y="26440"/>
                </a:lnTo>
                <a:lnTo>
                  <a:pt x="20300" y="26450"/>
                </a:lnTo>
                <a:lnTo>
                  <a:pt x="20310" y="26450"/>
                </a:lnTo>
                <a:lnTo>
                  <a:pt x="20310" y="26460"/>
                </a:lnTo>
                <a:lnTo>
                  <a:pt x="20320" y="26460"/>
                </a:lnTo>
                <a:lnTo>
                  <a:pt x="20330" y="26460"/>
                </a:lnTo>
                <a:lnTo>
                  <a:pt x="20330" y="26470"/>
                </a:lnTo>
                <a:lnTo>
                  <a:pt x="20330" y="26480"/>
                </a:lnTo>
                <a:lnTo>
                  <a:pt x="20340" y="26480"/>
                </a:lnTo>
                <a:lnTo>
                  <a:pt x="20350" y="26480"/>
                </a:lnTo>
                <a:lnTo>
                  <a:pt x="20350" y="26470"/>
                </a:lnTo>
                <a:lnTo>
                  <a:pt x="20350" y="26480"/>
                </a:lnTo>
                <a:lnTo>
                  <a:pt x="20360" y="26490"/>
                </a:lnTo>
                <a:lnTo>
                  <a:pt x="20360" y="26500"/>
                </a:lnTo>
                <a:lnTo>
                  <a:pt x="20350" y="26510"/>
                </a:lnTo>
                <a:lnTo>
                  <a:pt x="20340" y="26510"/>
                </a:lnTo>
                <a:lnTo>
                  <a:pt x="20340" y="26520"/>
                </a:lnTo>
                <a:lnTo>
                  <a:pt x="20340" y="26530"/>
                </a:lnTo>
                <a:lnTo>
                  <a:pt x="20350" y="26530"/>
                </a:lnTo>
                <a:lnTo>
                  <a:pt x="20350" y="26540"/>
                </a:lnTo>
                <a:lnTo>
                  <a:pt x="20360" y="26540"/>
                </a:lnTo>
                <a:lnTo>
                  <a:pt x="20360" y="26550"/>
                </a:lnTo>
                <a:lnTo>
                  <a:pt x="20370" y="26550"/>
                </a:lnTo>
                <a:lnTo>
                  <a:pt x="20370" y="26560"/>
                </a:lnTo>
                <a:lnTo>
                  <a:pt x="20380" y="26560"/>
                </a:lnTo>
                <a:lnTo>
                  <a:pt x="20380" y="26570"/>
                </a:lnTo>
                <a:lnTo>
                  <a:pt x="20390" y="26570"/>
                </a:lnTo>
                <a:lnTo>
                  <a:pt x="20390" y="26560"/>
                </a:lnTo>
                <a:lnTo>
                  <a:pt x="20400" y="26560"/>
                </a:lnTo>
                <a:lnTo>
                  <a:pt x="20410" y="26560"/>
                </a:lnTo>
                <a:lnTo>
                  <a:pt x="20410" y="26550"/>
                </a:lnTo>
                <a:lnTo>
                  <a:pt x="20410" y="26540"/>
                </a:lnTo>
                <a:lnTo>
                  <a:pt x="20420" y="26540"/>
                </a:lnTo>
                <a:lnTo>
                  <a:pt x="20420" y="26530"/>
                </a:lnTo>
                <a:lnTo>
                  <a:pt x="20430" y="26530"/>
                </a:lnTo>
                <a:lnTo>
                  <a:pt x="20430" y="26520"/>
                </a:lnTo>
                <a:lnTo>
                  <a:pt x="20440" y="26520"/>
                </a:lnTo>
                <a:lnTo>
                  <a:pt x="20440" y="26510"/>
                </a:lnTo>
                <a:lnTo>
                  <a:pt x="20450" y="26510"/>
                </a:lnTo>
                <a:lnTo>
                  <a:pt x="20450" y="26500"/>
                </a:lnTo>
                <a:lnTo>
                  <a:pt x="20460" y="26500"/>
                </a:lnTo>
                <a:lnTo>
                  <a:pt x="20470" y="26500"/>
                </a:lnTo>
                <a:lnTo>
                  <a:pt x="20470" y="26510"/>
                </a:lnTo>
                <a:lnTo>
                  <a:pt x="20480" y="26500"/>
                </a:lnTo>
                <a:lnTo>
                  <a:pt x="20480" y="26490"/>
                </a:lnTo>
                <a:lnTo>
                  <a:pt x="20480" y="26480"/>
                </a:lnTo>
                <a:lnTo>
                  <a:pt x="20490" y="26480"/>
                </a:lnTo>
                <a:lnTo>
                  <a:pt x="20490" y="26470"/>
                </a:lnTo>
                <a:lnTo>
                  <a:pt x="20490" y="26460"/>
                </a:lnTo>
                <a:lnTo>
                  <a:pt x="20490" y="26450"/>
                </a:lnTo>
                <a:lnTo>
                  <a:pt x="20500" y="26450"/>
                </a:lnTo>
                <a:lnTo>
                  <a:pt x="20500" y="26440"/>
                </a:lnTo>
                <a:lnTo>
                  <a:pt x="20500" y="26430"/>
                </a:lnTo>
                <a:lnTo>
                  <a:pt x="20500" y="26420"/>
                </a:lnTo>
                <a:lnTo>
                  <a:pt x="20510" y="26420"/>
                </a:lnTo>
                <a:lnTo>
                  <a:pt x="20520" y="26420"/>
                </a:lnTo>
                <a:lnTo>
                  <a:pt x="20520" y="26430"/>
                </a:lnTo>
                <a:lnTo>
                  <a:pt x="20530" y="26430"/>
                </a:lnTo>
                <a:lnTo>
                  <a:pt x="20530" y="26440"/>
                </a:lnTo>
                <a:lnTo>
                  <a:pt x="20540" y="26450"/>
                </a:lnTo>
                <a:lnTo>
                  <a:pt x="20550" y="26450"/>
                </a:lnTo>
                <a:lnTo>
                  <a:pt x="20550" y="26460"/>
                </a:lnTo>
                <a:lnTo>
                  <a:pt x="20560" y="26460"/>
                </a:lnTo>
                <a:lnTo>
                  <a:pt x="20560" y="26470"/>
                </a:lnTo>
                <a:lnTo>
                  <a:pt x="20560" y="26480"/>
                </a:lnTo>
                <a:lnTo>
                  <a:pt x="20560" y="26490"/>
                </a:lnTo>
                <a:lnTo>
                  <a:pt x="20570" y="26490"/>
                </a:lnTo>
                <a:lnTo>
                  <a:pt x="20570" y="26500"/>
                </a:lnTo>
                <a:lnTo>
                  <a:pt x="20570" y="26490"/>
                </a:lnTo>
                <a:lnTo>
                  <a:pt x="20580" y="26490"/>
                </a:lnTo>
                <a:lnTo>
                  <a:pt x="20580" y="26480"/>
                </a:lnTo>
                <a:lnTo>
                  <a:pt x="20580" y="26470"/>
                </a:lnTo>
                <a:lnTo>
                  <a:pt x="20580" y="26460"/>
                </a:lnTo>
                <a:lnTo>
                  <a:pt x="20580" y="26450"/>
                </a:lnTo>
                <a:lnTo>
                  <a:pt x="20590" y="26450"/>
                </a:lnTo>
                <a:lnTo>
                  <a:pt x="20590" y="26440"/>
                </a:lnTo>
                <a:lnTo>
                  <a:pt x="20580" y="26440"/>
                </a:lnTo>
                <a:lnTo>
                  <a:pt x="20580" y="26430"/>
                </a:lnTo>
                <a:lnTo>
                  <a:pt x="20580" y="26420"/>
                </a:lnTo>
                <a:lnTo>
                  <a:pt x="20580" y="26410"/>
                </a:lnTo>
                <a:lnTo>
                  <a:pt x="20580" y="26400"/>
                </a:lnTo>
                <a:lnTo>
                  <a:pt x="20590" y="26400"/>
                </a:lnTo>
                <a:lnTo>
                  <a:pt x="20580" y="26400"/>
                </a:lnTo>
                <a:lnTo>
                  <a:pt x="20590" y="26400"/>
                </a:lnTo>
                <a:lnTo>
                  <a:pt x="20580" y="26400"/>
                </a:lnTo>
                <a:lnTo>
                  <a:pt x="20580" y="26390"/>
                </a:lnTo>
                <a:lnTo>
                  <a:pt x="20580" y="26380"/>
                </a:lnTo>
                <a:lnTo>
                  <a:pt x="20590" y="26380"/>
                </a:lnTo>
                <a:lnTo>
                  <a:pt x="20580" y="26370"/>
                </a:lnTo>
                <a:lnTo>
                  <a:pt x="20590" y="26370"/>
                </a:lnTo>
                <a:lnTo>
                  <a:pt x="20600" y="26370"/>
                </a:lnTo>
                <a:lnTo>
                  <a:pt x="20590" y="26370"/>
                </a:lnTo>
                <a:lnTo>
                  <a:pt x="20590" y="26380"/>
                </a:lnTo>
                <a:lnTo>
                  <a:pt x="20600" y="26380"/>
                </a:lnTo>
                <a:lnTo>
                  <a:pt x="20600" y="26370"/>
                </a:lnTo>
                <a:lnTo>
                  <a:pt x="20600" y="26360"/>
                </a:lnTo>
                <a:lnTo>
                  <a:pt x="20610" y="26360"/>
                </a:lnTo>
                <a:lnTo>
                  <a:pt x="20620" y="26360"/>
                </a:lnTo>
                <a:lnTo>
                  <a:pt x="20620" y="26370"/>
                </a:lnTo>
                <a:lnTo>
                  <a:pt x="20630" y="26370"/>
                </a:lnTo>
                <a:lnTo>
                  <a:pt x="20630" y="26380"/>
                </a:lnTo>
                <a:lnTo>
                  <a:pt x="20640" y="26380"/>
                </a:lnTo>
                <a:lnTo>
                  <a:pt x="20640" y="26370"/>
                </a:lnTo>
                <a:lnTo>
                  <a:pt x="20650" y="26370"/>
                </a:lnTo>
                <a:lnTo>
                  <a:pt x="20640" y="26380"/>
                </a:lnTo>
                <a:lnTo>
                  <a:pt x="20630" y="26380"/>
                </a:lnTo>
                <a:lnTo>
                  <a:pt x="20630" y="26390"/>
                </a:lnTo>
                <a:lnTo>
                  <a:pt x="20620" y="26390"/>
                </a:lnTo>
                <a:lnTo>
                  <a:pt x="20620" y="26400"/>
                </a:lnTo>
                <a:lnTo>
                  <a:pt x="20620" y="26410"/>
                </a:lnTo>
                <a:lnTo>
                  <a:pt x="20620" y="26420"/>
                </a:lnTo>
                <a:lnTo>
                  <a:pt x="20610" y="26420"/>
                </a:lnTo>
                <a:lnTo>
                  <a:pt x="20610" y="26430"/>
                </a:lnTo>
                <a:lnTo>
                  <a:pt x="20610" y="26440"/>
                </a:lnTo>
                <a:lnTo>
                  <a:pt x="20610" y="26450"/>
                </a:lnTo>
                <a:lnTo>
                  <a:pt x="20600" y="26460"/>
                </a:lnTo>
                <a:lnTo>
                  <a:pt x="20600" y="26470"/>
                </a:lnTo>
                <a:lnTo>
                  <a:pt x="20600" y="26480"/>
                </a:lnTo>
                <a:lnTo>
                  <a:pt x="20590" y="26490"/>
                </a:lnTo>
                <a:lnTo>
                  <a:pt x="20600" y="26490"/>
                </a:lnTo>
                <a:lnTo>
                  <a:pt x="20600" y="26500"/>
                </a:lnTo>
                <a:lnTo>
                  <a:pt x="20600" y="26490"/>
                </a:lnTo>
                <a:lnTo>
                  <a:pt x="20610" y="26500"/>
                </a:lnTo>
                <a:lnTo>
                  <a:pt x="20610" y="26490"/>
                </a:lnTo>
                <a:lnTo>
                  <a:pt x="20610" y="26500"/>
                </a:lnTo>
                <a:lnTo>
                  <a:pt x="20620" y="26500"/>
                </a:lnTo>
                <a:lnTo>
                  <a:pt x="20620" y="26510"/>
                </a:lnTo>
                <a:lnTo>
                  <a:pt x="20630" y="26510"/>
                </a:lnTo>
                <a:lnTo>
                  <a:pt x="20630" y="26500"/>
                </a:lnTo>
                <a:lnTo>
                  <a:pt x="20630" y="26510"/>
                </a:lnTo>
                <a:lnTo>
                  <a:pt x="20630" y="26500"/>
                </a:lnTo>
                <a:lnTo>
                  <a:pt x="20640" y="26500"/>
                </a:lnTo>
                <a:lnTo>
                  <a:pt x="20640" y="26490"/>
                </a:lnTo>
                <a:lnTo>
                  <a:pt x="20640" y="26480"/>
                </a:lnTo>
                <a:lnTo>
                  <a:pt x="20650" y="26480"/>
                </a:lnTo>
                <a:lnTo>
                  <a:pt x="20650" y="26490"/>
                </a:lnTo>
                <a:lnTo>
                  <a:pt x="20650" y="26500"/>
                </a:lnTo>
                <a:lnTo>
                  <a:pt x="20660" y="26500"/>
                </a:lnTo>
                <a:lnTo>
                  <a:pt x="20650" y="26500"/>
                </a:lnTo>
                <a:lnTo>
                  <a:pt x="20660" y="26500"/>
                </a:lnTo>
                <a:lnTo>
                  <a:pt x="20650" y="26510"/>
                </a:lnTo>
                <a:lnTo>
                  <a:pt x="20660" y="26510"/>
                </a:lnTo>
                <a:lnTo>
                  <a:pt x="20650" y="26510"/>
                </a:lnTo>
                <a:lnTo>
                  <a:pt x="20650" y="26500"/>
                </a:lnTo>
                <a:lnTo>
                  <a:pt x="20650" y="26490"/>
                </a:lnTo>
                <a:lnTo>
                  <a:pt x="20640" y="26490"/>
                </a:lnTo>
                <a:lnTo>
                  <a:pt x="20640" y="26500"/>
                </a:lnTo>
                <a:lnTo>
                  <a:pt x="20640" y="26510"/>
                </a:lnTo>
                <a:lnTo>
                  <a:pt x="20640" y="26520"/>
                </a:lnTo>
                <a:lnTo>
                  <a:pt x="20640" y="26530"/>
                </a:lnTo>
                <a:lnTo>
                  <a:pt x="20650" y="26530"/>
                </a:lnTo>
                <a:lnTo>
                  <a:pt x="20660" y="26530"/>
                </a:lnTo>
                <a:lnTo>
                  <a:pt x="20660" y="26520"/>
                </a:lnTo>
                <a:lnTo>
                  <a:pt x="20660" y="26530"/>
                </a:lnTo>
                <a:lnTo>
                  <a:pt x="20660" y="26540"/>
                </a:lnTo>
                <a:lnTo>
                  <a:pt x="20670" y="26540"/>
                </a:lnTo>
                <a:lnTo>
                  <a:pt x="20680" y="26540"/>
                </a:lnTo>
                <a:lnTo>
                  <a:pt x="20690" y="26550"/>
                </a:lnTo>
                <a:lnTo>
                  <a:pt x="20680" y="26550"/>
                </a:lnTo>
                <a:lnTo>
                  <a:pt x="20680" y="26540"/>
                </a:lnTo>
                <a:lnTo>
                  <a:pt x="20670" y="26540"/>
                </a:lnTo>
                <a:lnTo>
                  <a:pt x="20670" y="26550"/>
                </a:lnTo>
                <a:lnTo>
                  <a:pt x="20680" y="26540"/>
                </a:lnTo>
                <a:lnTo>
                  <a:pt x="20680" y="26550"/>
                </a:lnTo>
                <a:lnTo>
                  <a:pt x="20670" y="26550"/>
                </a:lnTo>
                <a:lnTo>
                  <a:pt x="20670" y="26560"/>
                </a:lnTo>
                <a:lnTo>
                  <a:pt x="20670" y="26570"/>
                </a:lnTo>
                <a:lnTo>
                  <a:pt x="20660" y="26570"/>
                </a:lnTo>
                <a:lnTo>
                  <a:pt x="20650" y="26570"/>
                </a:lnTo>
                <a:lnTo>
                  <a:pt x="20640" y="26570"/>
                </a:lnTo>
                <a:lnTo>
                  <a:pt x="20640" y="26560"/>
                </a:lnTo>
                <a:lnTo>
                  <a:pt x="20630" y="26560"/>
                </a:lnTo>
                <a:lnTo>
                  <a:pt x="20620" y="26560"/>
                </a:lnTo>
                <a:lnTo>
                  <a:pt x="20610" y="26570"/>
                </a:lnTo>
                <a:lnTo>
                  <a:pt x="20610" y="26560"/>
                </a:lnTo>
                <a:lnTo>
                  <a:pt x="20610" y="26570"/>
                </a:lnTo>
                <a:lnTo>
                  <a:pt x="20600" y="26570"/>
                </a:lnTo>
                <a:lnTo>
                  <a:pt x="20600" y="26580"/>
                </a:lnTo>
                <a:lnTo>
                  <a:pt x="20590" y="26580"/>
                </a:lnTo>
                <a:lnTo>
                  <a:pt x="20580" y="26580"/>
                </a:lnTo>
                <a:lnTo>
                  <a:pt x="20590" y="26580"/>
                </a:lnTo>
                <a:lnTo>
                  <a:pt x="20590" y="26590"/>
                </a:lnTo>
                <a:lnTo>
                  <a:pt x="20600" y="26590"/>
                </a:lnTo>
                <a:lnTo>
                  <a:pt x="20610" y="26590"/>
                </a:lnTo>
                <a:lnTo>
                  <a:pt x="20610" y="26600"/>
                </a:lnTo>
                <a:lnTo>
                  <a:pt x="20620" y="26600"/>
                </a:lnTo>
                <a:lnTo>
                  <a:pt x="20620" y="26610"/>
                </a:lnTo>
                <a:lnTo>
                  <a:pt x="20620" y="26620"/>
                </a:lnTo>
                <a:lnTo>
                  <a:pt x="20620" y="26630"/>
                </a:lnTo>
                <a:lnTo>
                  <a:pt x="20620" y="26620"/>
                </a:lnTo>
                <a:lnTo>
                  <a:pt x="20620" y="26610"/>
                </a:lnTo>
                <a:lnTo>
                  <a:pt x="20620" y="26600"/>
                </a:lnTo>
                <a:lnTo>
                  <a:pt x="20610" y="26590"/>
                </a:lnTo>
                <a:lnTo>
                  <a:pt x="20610" y="26580"/>
                </a:lnTo>
                <a:lnTo>
                  <a:pt x="20610" y="26570"/>
                </a:lnTo>
                <a:lnTo>
                  <a:pt x="20620" y="26570"/>
                </a:lnTo>
                <a:lnTo>
                  <a:pt x="20620" y="26580"/>
                </a:lnTo>
                <a:lnTo>
                  <a:pt x="20630" y="26580"/>
                </a:lnTo>
                <a:lnTo>
                  <a:pt x="20640" y="26570"/>
                </a:lnTo>
                <a:lnTo>
                  <a:pt x="20640" y="26580"/>
                </a:lnTo>
                <a:lnTo>
                  <a:pt x="20640" y="26570"/>
                </a:lnTo>
                <a:lnTo>
                  <a:pt x="20650" y="26570"/>
                </a:lnTo>
                <a:lnTo>
                  <a:pt x="20650" y="26580"/>
                </a:lnTo>
                <a:lnTo>
                  <a:pt x="20650" y="26590"/>
                </a:lnTo>
                <a:lnTo>
                  <a:pt x="20660" y="26590"/>
                </a:lnTo>
                <a:lnTo>
                  <a:pt x="20670" y="26590"/>
                </a:lnTo>
                <a:lnTo>
                  <a:pt x="20670" y="26600"/>
                </a:lnTo>
                <a:lnTo>
                  <a:pt x="20670" y="26590"/>
                </a:lnTo>
                <a:lnTo>
                  <a:pt x="20660" y="26590"/>
                </a:lnTo>
                <a:lnTo>
                  <a:pt x="20670" y="26590"/>
                </a:lnTo>
                <a:lnTo>
                  <a:pt x="20680" y="26590"/>
                </a:lnTo>
                <a:lnTo>
                  <a:pt x="20680" y="26580"/>
                </a:lnTo>
                <a:lnTo>
                  <a:pt x="20680" y="26590"/>
                </a:lnTo>
                <a:lnTo>
                  <a:pt x="20690" y="26590"/>
                </a:lnTo>
                <a:lnTo>
                  <a:pt x="20690" y="26580"/>
                </a:lnTo>
                <a:lnTo>
                  <a:pt x="20700" y="26580"/>
                </a:lnTo>
                <a:lnTo>
                  <a:pt x="20710" y="26580"/>
                </a:lnTo>
                <a:lnTo>
                  <a:pt x="20700" y="26570"/>
                </a:lnTo>
                <a:lnTo>
                  <a:pt x="20710" y="26570"/>
                </a:lnTo>
                <a:lnTo>
                  <a:pt x="20710" y="26580"/>
                </a:lnTo>
                <a:lnTo>
                  <a:pt x="20720" y="26580"/>
                </a:lnTo>
                <a:lnTo>
                  <a:pt x="20720" y="26570"/>
                </a:lnTo>
                <a:lnTo>
                  <a:pt x="20730" y="26560"/>
                </a:lnTo>
                <a:lnTo>
                  <a:pt x="20740" y="26550"/>
                </a:lnTo>
                <a:lnTo>
                  <a:pt x="20740" y="26560"/>
                </a:lnTo>
                <a:lnTo>
                  <a:pt x="20750" y="26560"/>
                </a:lnTo>
                <a:lnTo>
                  <a:pt x="20760" y="26570"/>
                </a:lnTo>
                <a:lnTo>
                  <a:pt x="20770" y="26570"/>
                </a:lnTo>
                <a:lnTo>
                  <a:pt x="20770" y="26580"/>
                </a:lnTo>
                <a:lnTo>
                  <a:pt x="20760" y="26580"/>
                </a:lnTo>
                <a:lnTo>
                  <a:pt x="20760" y="26590"/>
                </a:lnTo>
                <a:lnTo>
                  <a:pt x="20750" y="26590"/>
                </a:lnTo>
                <a:lnTo>
                  <a:pt x="20760" y="26590"/>
                </a:lnTo>
                <a:lnTo>
                  <a:pt x="20760" y="26600"/>
                </a:lnTo>
                <a:lnTo>
                  <a:pt x="20760" y="26610"/>
                </a:lnTo>
                <a:lnTo>
                  <a:pt x="20770" y="26610"/>
                </a:lnTo>
                <a:lnTo>
                  <a:pt x="20780" y="26610"/>
                </a:lnTo>
                <a:lnTo>
                  <a:pt x="20780" y="26600"/>
                </a:lnTo>
                <a:lnTo>
                  <a:pt x="20790" y="26610"/>
                </a:lnTo>
                <a:lnTo>
                  <a:pt x="20790" y="26600"/>
                </a:lnTo>
                <a:lnTo>
                  <a:pt x="20800" y="26600"/>
                </a:lnTo>
                <a:lnTo>
                  <a:pt x="20810" y="26600"/>
                </a:lnTo>
                <a:lnTo>
                  <a:pt x="20820" y="26600"/>
                </a:lnTo>
                <a:lnTo>
                  <a:pt x="20830" y="26600"/>
                </a:lnTo>
                <a:lnTo>
                  <a:pt x="20840" y="26600"/>
                </a:lnTo>
                <a:lnTo>
                  <a:pt x="20840" y="26590"/>
                </a:lnTo>
                <a:lnTo>
                  <a:pt x="20850" y="26590"/>
                </a:lnTo>
                <a:lnTo>
                  <a:pt x="20850" y="26580"/>
                </a:lnTo>
                <a:lnTo>
                  <a:pt x="20850" y="26570"/>
                </a:lnTo>
                <a:lnTo>
                  <a:pt x="20860" y="26570"/>
                </a:lnTo>
                <a:lnTo>
                  <a:pt x="20860" y="26560"/>
                </a:lnTo>
                <a:lnTo>
                  <a:pt x="20870" y="26560"/>
                </a:lnTo>
                <a:lnTo>
                  <a:pt x="20870" y="26550"/>
                </a:lnTo>
                <a:lnTo>
                  <a:pt x="20880" y="26550"/>
                </a:lnTo>
                <a:lnTo>
                  <a:pt x="20880" y="26540"/>
                </a:lnTo>
                <a:lnTo>
                  <a:pt x="20890" y="26530"/>
                </a:lnTo>
                <a:lnTo>
                  <a:pt x="20890" y="26520"/>
                </a:lnTo>
                <a:lnTo>
                  <a:pt x="20900" y="26520"/>
                </a:lnTo>
                <a:lnTo>
                  <a:pt x="20920" y="26510"/>
                </a:lnTo>
                <a:lnTo>
                  <a:pt x="20930" y="26510"/>
                </a:lnTo>
                <a:lnTo>
                  <a:pt x="20940" y="26510"/>
                </a:lnTo>
                <a:lnTo>
                  <a:pt x="20950" y="26500"/>
                </a:lnTo>
                <a:lnTo>
                  <a:pt x="20960" y="26500"/>
                </a:lnTo>
                <a:lnTo>
                  <a:pt x="20970" y="26490"/>
                </a:lnTo>
                <a:lnTo>
                  <a:pt x="20980" y="26490"/>
                </a:lnTo>
                <a:lnTo>
                  <a:pt x="20980" y="26480"/>
                </a:lnTo>
                <a:lnTo>
                  <a:pt x="20990" y="26480"/>
                </a:lnTo>
                <a:lnTo>
                  <a:pt x="20990" y="26470"/>
                </a:lnTo>
                <a:lnTo>
                  <a:pt x="21000" y="26470"/>
                </a:lnTo>
                <a:lnTo>
                  <a:pt x="21010" y="26460"/>
                </a:lnTo>
                <a:lnTo>
                  <a:pt x="21010" y="26450"/>
                </a:lnTo>
                <a:lnTo>
                  <a:pt x="21020" y="26450"/>
                </a:lnTo>
                <a:lnTo>
                  <a:pt x="21030" y="26450"/>
                </a:lnTo>
                <a:lnTo>
                  <a:pt x="21030" y="26440"/>
                </a:lnTo>
                <a:lnTo>
                  <a:pt x="21040" y="26440"/>
                </a:lnTo>
                <a:lnTo>
                  <a:pt x="21040" y="26430"/>
                </a:lnTo>
                <a:lnTo>
                  <a:pt x="21040" y="26420"/>
                </a:lnTo>
                <a:lnTo>
                  <a:pt x="21050" y="26420"/>
                </a:lnTo>
                <a:lnTo>
                  <a:pt x="21050" y="26410"/>
                </a:lnTo>
                <a:lnTo>
                  <a:pt x="21060" y="26410"/>
                </a:lnTo>
                <a:lnTo>
                  <a:pt x="21070" y="26400"/>
                </a:lnTo>
                <a:lnTo>
                  <a:pt x="21080" y="26400"/>
                </a:lnTo>
                <a:lnTo>
                  <a:pt x="21080" y="26390"/>
                </a:lnTo>
                <a:lnTo>
                  <a:pt x="21090" y="26390"/>
                </a:lnTo>
                <a:lnTo>
                  <a:pt x="21100" y="26390"/>
                </a:lnTo>
                <a:lnTo>
                  <a:pt x="21110" y="26390"/>
                </a:lnTo>
                <a:lnTo>
                  <a:pt x="21120" y="26390"/>
                </a:lnTo>
                <a:lnTo>
                  <a:pt x="21120" y="26400"/>
                </a:lnTo>
                <a:lnTo>
                  <a:pt x="21130" y="26400"/>
                </a:lnTo>
                <a:lnTo>
                  <a:pt x="21130" y="26410"/>
                </a:lnTo>
                <a:lnTo>
                  <a:pt x="21140" y="26410"/>
                </a:lnTo>
                <a:lnTo>
                  <a:pt x="21150" y="26410"/>
                </a:lnTo>
                <a:lnTo>
                  <a:pt x="21160" y="26410"/>
                </a:lnTo>
                <a:lnTo>
                  <a:pt x="21160" y="26420"/>
                </a:lnTo>
                <a:lnTo>
                  <a:pt x="21160" y="26430"/>
                </a:lnTo>
                <a:lnTo>
                  <a:pt x="21150" y="26430"/>
                </a:lnTo>
                <a:lnTo>
                  <a:pt x="21140" y="26430"/>
                </a:lnTo>
                <a:lnTo>
                  <a:pt x="21130" y="26430"/>
                </a:lnTo>
                <a:lnTo>
                  <a:pt x="21130" y="26440"/>
                </a:lnTo>
                <a:lnTo>
                  <a:pt x="21120" y="26440"/>
                </a:lnTo>
                <a:lnTo>
                  <a:pt x="21110" y="26450"/>
                </a:lnTo>
                <a:lnTo>
                  <a:pt x="21100" y="26460"/>
                </a:lnTo>
                <a:lnTo>
                  <a:pt x="21100" y="26470"/>
                </a:lnTo>
                <a:lnTo>
                  <a:pt x="21090" y="26470"/>
                </a:lnTo>
                <a:lnTo>
                  <a:pt x="21090" y="26480"/>
                </a:lnTo>
                <a:lnTo>
                  <a:pt x="21090" y="26490"/>
                </a:lnTo>
                <a:lnTo>
                  <a:pt x="21080" y="26490"/>
                </a:lnTo>
                <a:lnTo>
                  <a:pt x="21080" y="26500"/>
                </a:lnTo>
                <a:lnTo>
                  <a:pt x="21080" y="26510"/>
                </a:lnTo>
                <a:lnTo>
                  <a:pt x="21070" y="26510"/>
                </a:lnTo>
                <a:lnTo>
                  <a:pt x="21070" y="26520"/>
                </a:lnTo>
                <a:lnTo>
                  <a:pt x="21070" y="26530"/>
                </a:lnTo>
                <a:lnTo>
                  <a:pt x="21080" y="26530"/>
                </a:lnTo>
                <a:lnTo>
                  <a:pt x="21080" y="26540"/>
                </a:lnTo>
                <a:lnTo>
                  <a:pt x="21080" y="26530"/>
                </a:lnTo>
                <a:lnTo>
                  <a:pt x="21090" y="26530"/>
                </a:lnTo>
                <a:lnTo>
                  <a:pt x="21090" y="26540"/>
                </a:lnTo>
                <a:lnTo>
                  <a:pt x="21080" y="26540"/>
                </a:lnTo>
                <a:lnTo>
                  <a:pt x="21070" y="26540"/>
                </a:lnTo>
                <a:lnTo>
                  <a:pt x="21070" y="26550"/>
                </a:lnTo>
                <a:lnTo>
                  <a:pt x="21070" y="26560"/>
                </a:lnTo>
                <a:lnTo>
                  <a:pt x="21060" y="26560"/>
                </a:lnTo>
                <a:lnTo>
                  <a:pt x="21060" y="26570"/>
                </a:lnTo>
                <a:lnTo>
                  <a:pt x="21050" y="26570"/>
                </a:lnTo>
                <a:lnTo>
                  <a:pt x="21040" y="26570"/>
                </a:lnTo>
                <a:lnTo>
                  <a:pt x="21040" y="26580"/>
                </a:lnTo>
                <a:lnTo>
                  <a:pt x="21040" y="26590"/>
                </a:lnTo>
                <a:lnTo>
                  <a:pt x="21030" y="26590"/>
                </a:lnTo>
                <a:lnTo>
                  <a:pt x="21030" y="26600"/>
                </a:lnTo>
                <a:lnTo>
                  <a:pt x="21020" y="26600"/>
                </a:lnTo>
                <a:lnTo>
                  <a:pt x="21020" y="26610"/>
                </a:lnTo>
                <a:lnTo>
                  <a:pt x="21020" y="26620"/>
                </a:lnTo>
                <a:lnTo>
                  <a:pt x="21020" y="26630"/>
                </a:lnTo>
                <a:lnTo>
                  <a:pt x="21010" y="26630"/>
                </a:lnTo>
                <a:lnTo>
                  <a:pt x="21010" y="26640"/>
                </a:lnTo>
                <a:lnTo>
                  <a:pt x="21010" y="26650"/>
                </a:lnTo>
                <a:lnTo>
                  <a:pt x="21010" y="26660"/>
                </a:lnTo>
                <a:lnTo>
                  <a:pt x="21010" y="26650"/>
                </a:lnTo>
                <a:lnTo>
                  <a:pt x="21010" y="26660"/>
                </a:lnTo>
                <a:lnTo>
                  <a:pt x="21010" y="26650"/>
                </a:lnTo>
                <a:lnTo>
                  <a:pt x="21000" y="26660"/>
                </a:lnTo>
                <a:lnTo>
                  <a:pt x="21010" y="26660"/>
                </a:lnTo>
                <a:lnTo>
                  <a:pt x="21000" y="26660"/>
                </a:lnTo>
                <a:lnTo>
                  <a:pt x="21000" y="26670"/>
                </a:lnTo>
                <a:lnTo>
                  <a:pt x="21010" y="26670"/>
                </a:lnTo>
                <a:lnTo>
                  <a:pt x="21000" y="26670"/>
                </a:lnTo>
                <a:lnTo>
                  <a:pt x="21010" y="26670"/>
                </a:lnTo>
                <a:lnTo>
                  <a:pt x="21010" y="26680"/>
                </a:lnTo>
                <a:lnTo>
                  <a:pt x="21000" y="26680"/>
                </a:lnTo>
                <a:lnTo>
                  <a:pt x="21000" y="26670"/>
                </a:lnTo>
                <a:lnTo>
                  <a:pt x="21000" y="26680"/>
                </a:lnTo>
                <a:lnTo>
                  <a:pt x="20990" y="26680"/>
                </a:lnTo>
                <a:lnTo>
                  <a:pt x="21000" y="26680"/>
                </a:lnTo>
                <a:lnTo>
                  <a:pt x="21010" y="26680"/>
                </a:lnTo>
                <a:lnTo>
                  <a:pt x="21010" y="26690"/>
                </a:lnTo>
                <a:lnTo>
                  <a:pt x="21010" y="26700"/>
                </a:lnTo>
                <a:lnTo>
                  <a:pt x="21000" y="26700"/>
                </a:lnTo>
                <a:lnTo>
                  <a:pt x="21000" y="26710"/>
                </a:lnTo>
                <a:lnTo>
                  <a:pt x="20990" y="26710"/>
                </a:lnTo>
                <a:lnTo>
                  <a:pt x="21000" y="26710"/>
                </a:lnTo>
                <a:lnTo>
                  <a:pt x="21000" y="26720"/>
                </a:lnTo>
                <a:lnTo>
                  <a:pt x="21010" y="26720"/>
                </a:lnTo>
                <a:lnTo>
                  <a:pt x="21000" y="26720"/>
                </a:lnTo>
                <a:lnTo>
                  <a:pt x="21000" y="26730"/>
                </a:lnTo>
                <a:lnTo>
                  <a:pt x="21010" y="26730"/>
                </a:lnTo>
                <a:lnTo>
                  <a:pt x="21010" y="26740"/>
                </a:lnTo>
                <a:lnTo>
                  <a:pt x="21020" y="26740"/>
                </a:lnTo>
                <a:lnTo>
                  <a:pt x="21030" y="26740"/>
                </a:lnTo>
                <a:lnTo>
                  <a:pt x="21040" y="26740"/>
                </a:lnTo>
                <a:lnTo>
                  <a:pt x="21050" y="26740"/>
                </a:lnTo>
                <a:lnTo>
                  <a:pt x="21050" y="26750"/>
                </a:lnTo>
                <a:lnTo>
                  <a:pt x="21040" y="26760"/>
                </a:lnTo>
                <a:lnTo>
                  <a:pt x="21040" y="2677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50" y="26770"/>
                </a:lnTo>
                <a:lnTo>
                  <a:pt x="21060" y="26770"/>
                </a:lnTo>
                <a:lnTo>
                  <a:pt x="21060" y="26780"/>
                </a:lnTo>
                <a:lnTo>
                  <a:pt x="21050" y="2678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40" y="26780"/>
                </a:lnTo>
                <a:lnTo>
                  <a:pt x="21050" y="26780"/>
                </a:lnTo>
                <a:lnTo>
                  <a:pt x="21050" y="26790"/>
                </a:lnTo>
                <a:lnTo>
                  <a:pt x="21050" y="26800"/>
                </a:lnTo>
                <a:lnTo>
                  <a:pt x="21040" y="26800"/>
                </a:lnTo>
                <a:lnTo>
                  <a:pt x="21050" y="26800"/>
                </a:lnTo>
                <a:lnTo>
                  <a:pt x="21040" y="26800"/>
                </a:lnTo>
                <a:lnTo>
                  <a:pt x="21040" y="26810"/>
                </a:lnTo>
                <a:lnTo>
                  <a:pt x="21050" y="26810"/>
                </a:lnTo>
                <a:lnTo>
                  <a:pt x="21050" y="26820"/>
                </a:lnTo>
                <a:lnTo>
                  <a:pt x="21050" y="26830"/>
                </a:lnTo>
                <a:lnTo>
                  <a:pt x="21040" y="26830"/>
                </a:lnTo>
                <a:lnTo>
                  <a:pt x="21040" y="26840"/>
                </a:lnTo>
                <a:lnTo>
                  <a:pt x="21050" y="26830"/>
                </a:lnTo>
                <a:lnTo>
                  <a:pt x="21050" y="26840"/>
                </a:lnTo>
                <a:lnTo>
                  <a:pt x="21060" y="26840"/>
                </a:lnTo>
                <a:lnTo>
                  <a:pt x="21050" y="26840"/>
                </a:lnTo>
                <a:lnTo>
                  <a:pt x="21040" y="26840"/>
                </a:lnTo>
                <a:lnTo>
                  <a:pt x="21040" y="26850"/>
                </a:lnTo>
                <a:lnTo>
                  <a:pt x="21050" y="26850"/>
                </a:lnTo>
                <a:lnTo>
                  <a:pt x="21060" y="26850"/>
                </a:lnTo>
                <a:lnTo>
                  <a:pt x="21060" y="26860"/>
                </a:lnTo>
                <a:lnTo>
                  <a:pt x="21050" y="26860"/>
                </a:lnTo>
                <a:lnTo>
                  <a:pt x="21050" y="26870"/>
                </a:lnTo>
                <a:lnTo>
                  <a:pt x="21050" y="26880"/>
                </a:lnTo>
                <a:lnTo>
                  <a:pt x="21060" y="26880"/>
                </a:lnTo>
                <a:lnTo>
                  <a:pt x="21060" y="26890"/>
                </a:lnTo>
                <a:lnTo>
                  <a:pt x="21050" y="26900"/>
                </a:lnTo>
                <a:lnTo>
                  <a:pt x="21060" y="26900"/>
                </a:lnTo>
                <a:lnTo>
                  <a:pt x="21060" y="26910"/>
                </a:lnTo>
                <a:lnTo>
                  <a:pt x="21070" y="26910"/>
                </a:lnTo>
                <a:lnTo>
                  <a:pt x="21060" y="26920"/>
                </a:lnTo>
                <a:lnTo>
                  <a:pt x="21070" y="26920"/>
                </a:lnTo>
                <a:lnTo>
                  <a:pt x="21080" y="26920"/>
                </a:lnTo>
                <a:lnTo>
                  <a:pt x="21090" y="26920"/>
                </a:lnTo>
                <a:lnTo>
                  <a:pt x="21100" y="26920"/>
                </a:lnTo>
                <a:lnTo>
                  <a:pt x="21100" y="26930"/>
                </a:lnTo>
                <a:lnTo>
                  <a:pt x="21110" y="26930"/>
                </a:lnTo>
                <a:lnTo>
                  <a:pt x="21100" y="26930"/>
                </a:lnTo>
                <a:lnTo>
                  <a:pt x="21100" y="26940"/>
                </a:lnTo>
                <a:lnTo>
                  <a:pt x="21110" y="26940"/>
                </a:lnTo>
                <a:lnTo>
                  <a:pt x="21120" y="26950"/>
                </a:lnTo>
                <a:lnTo>
                  <a:pt x="21120" y="26940"/>
                </a:lnTo>
                <a:lnTo>
                  <a:pt x="21120" y="26950"/>
                </a:lnTo>
                <a:lnTo>
                  <a:pt x="21130" y="26950"/>
                </a:lnTo>
                <a:lnTo>
                  <a:pt x="21140" y="26950"/>
                </a:lnTo>
                <a:lnTo>
                  <a:pt x="21140" y="26940"/>
                </a:lnTo>
                <a:lnTo>
                  <a:pt x="21150" y="26940"/>
                </a:lnTo>
                <a:lnTo>
                  <a:pt x="21160" y="26940"/>
                </a:lnTo>
                <a:lnTo>
                  <a:pt x="21160" y="26950"/>
                </a:lnTo>
                <a:lnTo>
                  <a:pt x="21150" y="26950"/>
                </a:lnTo>
                <a:lnTo>
                  <a:pt x="21150" y="26960"/>
                </a:lnTo>
                <a:lnTo>
                  <a:pt x="21160" y="26960"/>
                </a:lnTo>
                <a:lnTo>
                  <a:pt x="21160" y="26970"/>
                </a:lnTo>
                <a:lnTo>
                  <a:pt x="21170" y="26970"/>
                </a:lnTo>
                <a:lnTo>
                  <a:pt x="21180" y="26970"/>
                </a:lnTo>
                <a:lnTo>
                  <a:pt x="21180" y="26960"/>
                </a:lnTo>
                <a:lnTo>
                  <a:pt x="21190" y="26960"/>
                </a:lnTo>
                <a:lnTo>
                  <a:pt x="21190" y="26970"/>
                </a:lnTo>
                <a:lnTo>
                  <a:pt x="21180" y="26970"/>
                </a:lnTo>
                <a:lnTo>
                  <a:pt x="21180" y="26980"/>
                </a:lnTo>
                <a:lnTo>
                  <a:pt x="21190" y="26970"/>
                </a:lnTo>
                <a:lnTo>
                  <a:pt x="21200" y="26960"/>
                </a:lnTo>
                <a:lnTo>
                  <a:pt x="21190" y="26970"/>
                </a:lnTo>
                <a:lnTo>
                  <a:pt x="21190" y="26980"/>
                </a:lnTo>
                <a:lnTo>
                  <a:pt x="21190" y="26970"/>
                </a:lnTo>
                <a:lnTo>
                  <a:pt x="21200" y="26980"/>
                </a:lnTo>
                <a:lnTo>
                  <a:pt x="21210" y="26980"/>
                </a:lnTo>
                <a:lnTo>
                  <a:pt x="21210" y="26990"/>
                </a:lnTo>
                <a:lnTo>
                  <a:pt x="21220" y="26990"/>
                </a:lnTo>
                <a:lnTo>
                  <a:pt x="21220" y="27000"/>
                </a:lnTo>
                <a:lnTo>
                  <a:pt x="21220" y="27010"/>
                </a:lnTo>
                <a:lnTo>
                  <a:pt x="21230" y="27010"/>
                </a:lnTo>
                <a:lnTo>
                  <a:pt x="21230" y="27020"/>
                </a:lnTo>
                <a:lnTo>
                  <a:pt x="21230" y="27030"/>
                </a:lnTo>
                <a:lnTo>
                  <a:pt x="21240" y="27030"/>
                </a:lnTo>
                <a:lnTo>
                  <a:pt x="21250" y="27030"/>
                </a:lnTo>
                <a:lnTo>
                  <a:pt x="21250" y="27040"/>
                </a:lnTo>
                <a:lnTo>
                  <a:pt x="21260" y="27040"/>
                </a:lnTo>
                <a:lnTo>
                  <a:pt x="21270" y="27040"/>
                </a:lnTo>
                <a:lnTo>
                  <a:pt x="21270" y="27050"/>
                </a:lnTo>
                <a:lnTo>
                  <a:pt x="21280" y="27050"/>
                </a:lnTo>
                <a:lnTo>
                  <a:pt x="21290" y="27050"/>
                </a:lnTo>
                <a:lnTo>
                  <a:pt x="21290" y="27060"/>
                </a:lnTo>
                <a:lnTo>
                  <a:pt x="21300" y="27070"/>
                </a:lnTo>
                <a:lnTo>
                  <a:pt x="21300" y="27060"/>
                </a:lnTo>
                <a:lnTo>
                  <a:pt x="21310" y="27060"/>
                </a:lnTo>
                <a:lnTo>
                  <a:pt x="21310" y="27070"/>
                </a:lnTo>
                <a:lnTo>
                  <a:pt x="21320" y="27070"/>
                </a:lnTo>
                <a:lnTo>
                  <a:pt x="21320" y="27080"/>
                </a:lnTo>
                <a:lnTo>
                  <a:pt x="21330" y="27080"/>
                </a:lnTo>
                <a:lnTo>
                  <a:pt x="21330" y="27090"/>
                </a:lnTo>
                <a:lnTo>
                  <a:pt x="21340" y="27090"/>
                </a:lnTo>
                <a:lnTo>
                  <a:pt x="21340" y="27100"/>
                </a:lnTo>
                <a:lnTo>
                  <a:pt x="21340" y="27110"/>
                </a:lnTo>
                <a:lnTo>
                  <a:pt x="21330" y="27110"/>
                </a:lnTo>
                <a:lnTo>
                  <a:pt x="21330" y="27120"/>
                </a:lnTo>
                <a:lnTo>
                  <a:pt x="21330" y="27130"/>
                </a:lnTo>
                <a:lnTo>
                  <a:pt x="21330" y="27140"/>
                </a:lnTo>
                <a:lnTo>
                  <a:pt x="21330" y="27150"/>
                </a:lnTo>
                <a:lnTo>
                  <a:pt x="21330" y="27160"/>
                </a:lnTo>
                <a:lnTo>
                  <a:pt x="21340" y="27160"/>
                </a:lnTo>
                <a:lnTo>
                  <a:pt x="21330" y="27160"/>
                </a:lnTo>
                <a:lnTo>
                  <a:pt x="21330" y="27170"/>
                </a:lnTo>
                <a:lnTo>
                  <a:pt x="21330" y="27180"/>
                </a:lnTo>
                <a:lnTo>
                  <a:pt x="21320" y="27180"/>
                </a:lnTo>
                <a:lnTo>
                  <a:pt x="21320" y="27190"/>
                </a:lnTo>
                <a:lnTo>
                  <a:pt x="21310" y="27190"/>
                </a:lnTo>
                <a:lnTo>
                  <a:pt x="21300" y="27190"/>
                </a:lnTo>
                <a:lnTo>
                  <a:pt x="21290" y="27190"/>
                </a:lnTo>
                <a:lnTo>
                  <a:pt x="21290" y="27180"/>
                </a:lnTo>
                <a:lnTo>
                  <a:pt x="21300" y="27180"/>
                </a:lnTo>
                <a:lnTo>
                  <a:pt x="21300" y="27170"/>
                </a:lnTo>
                <a:lnTo>
                  <a:pt x="21290" y="27170"/>
                </a:lnTo>
                <a:lnTo>
                  <a:pt x="21290" y="27160"/>
                </a:lnTo>
                <a:lnTo>
                  <a:pt x="21280" y="27160"/>
                </a:lnTo>
                <a:lnTo>
                  <a:pt x="21270" y="27160"/>
                </a:lnTo>
                <a:lnTo>
                  <a:pt x="21260" y="27160"/>
                </a:lnTo>
                <a:lnTo>
                  <a:pt x="21260" y="27150"/>
                </a:lnTo>
                <a:lnTo>
                  <a:pt x="21250" y="27150"/>
                </a:lnTo>
                <a:lnTo>
                  <a:pt x="21250" y="27160"/>
                </a:lnTo>
                <a:lnTo>
                  <a:pt x="21260" y="27160"/>
                </a:lnTo>
                <a:lnTo>
                  <a:pt x="21250" y="27160"/>
                </a:lnTo>
                <a:lnTo>
                  <a:pt x="21240" y="27160"/>
                </a:lnTo>
                <a:lnTo>
                  <a:pt x="21230" y="27160"/>
                </a:lnTo>
                <a:lnTo>
                  <a:pt x="21220" y="27160"/>
                </a:lnTo>
                <a:lnTo>
                  <a:pt x="21220" y="27170"/>
                </a:lnTo>
                <a:lnTo>
                  <a:pt x="21220" y="27180"/>
                </a:lnTo>
                <a:lnTo>
                  <a:pt x="21210" y="27180"/>
                </a:lnTo>
                <a:lnTo>
                  <a:pt x="21200" y="27180"/>
                </a:lnTo>
                <a:lnTo>
                  <a:pt x="21190" y="27180"/>
                </a:lnTo>
                <a:lnTo>
                  <a:pt x="21180" y="27180"/>
                </a:lnTo>
                <a:lnTo>
                  <a:pt x="21170" y="27180"/>
                </a:lnTo>
                <a:lnTo>
                  <a:pt x="21170" y="27170"/>
                </a:lnTo>
                <a:lnTo>
                  <a:pt x="21160" y="27170"/>
                </a:lnTo>
                <a:lnTo>
                  <a:pt x="21150" y="27170"/>
                </a:lnTo>
                <a:lnTo>
                  <a:pt x="21150" y="27160"/>
                </a:lnTo>
                <a:lnTo>
                  <a:pt x="21150" y="27170"/>
                </a:lnTo>
                <a:lnTo>
                  <a:pt x="21140" y="27170"/>
                </a:lnTo>
                <a:lnTo>
                  <a:pt x="21140" y="27160"/>
                </a:lnTo>
                <a:lnTo>
                  <a:pt x="21130" y="27160"/>
                </a:lnTo>
                <a:lnTo>
                  <a:pt x="21120" y="27160"/>
                </a:lnTo>
                <a:lnTo>
                  <a:pt x="21110" y="27160"/>
                </a:lnTo>
                <a:lnTo>
                  <a:pt x="21100" y="27160"/>
                </a:lnTo>
                <a:lnTo>
                  <a:pt x="21100" y="27170"/>
                </a:lnTo>
                <a:lnTo>
                  <a:pt x="21100" y="27180"/>
                </a:lnTo>
                <a:lnTo>
                  <a:pt x="21100" y="27190"/>
                </a:lnTo>
                <a:lnTo>
                  <a:pt x="21090" y="27190"/>
                </a:lnTo>
                <a:lnTo>
                  <a:pt x="21080" y="27190"/>
                </a:lnTo>
                <a:lnTo>
                  <a:pt x="21080" y="27200"/>
                </a:lnTo>
                <a:lnTo>
                  <a:pt x="21080" y="27210"/>
                </a:lnTo>
                <a:lnTo>
                  <a:pt x="21090" y="27210"/>
                </a:lnTo>
                <a:lnTo>
                  <a:pt x="21090" y="27220"/>
                </a:lnTo>
                <a:lnTo>
                  <a:pt x="21080" y="27220"/>
                </a:lnTo>
                <a:lnTo>
                  <a:pt x="21080" y="27230"/>
                </a:lnTo>
                <a:lnTo>
                  <a:pt x="21080" y="27240"/>
                </a:lnTo>
                <a:lnTo>
                  <a:pt x="21080" y="27250"/>
                </a:lnTo>
                <a:lnTo>
                  <a:pt x="21080" y="27260"/>
                </a:lnTo>
                <a:lnTo>
                  <a:pt x="21080" y="27270"/>
                </a:lnTo>
                <a:lnTo>
                  <a:pt x="21070" y="27270"/>
                </a:lnTo>
                <a:lnTo>
                  <a:pt x="21070" y="27280"/>
                </a:lnTo>
                <a:lnTo>
                  <a:pt x="21070" y="27290"/>
                </a:lnTo>
                <a:lnTo>
                  <a:pt x="21060" y="27300"/>
                </a:lnTo>
                <a:lnTo>
                  <a:pt x="21070" y="27300"/>
                </a:lnTo>
                <a:lnTo>
                  <a:pt x="21070" y="27310"/>
                </a:lnTo>
                <a:lnTo>
                  <a:pt x="21070" y="27320"/>
                </a:lnTo>
                <a:lnTo>
                  <a:pt x="21080" y="27320"/>
                </a:lnTo>
                <a:lnTo>
                  <a:pt x="21090" y="27320"/>
                </a:lnTo>
                <a:lnTo>
                  <a:pt x="21080" y="27330"/>
                </a:lnTo>
                <a:lnTo>
                  <a:pt x="21090" y="27330"/>
                </a:lnTo>
                <a:lnTo>
                  <a:pt x="21090" y="27340"/>
                </a:lnTo>
                <a:lnTo>
                  <a:pt x="21100" y="27340"/>
                </a:lnTo>
                <a:lnTo>
                  <a:pt x="21100" y="27350"/>
                </a:lnTo>
                <a:lnTo>
                  <a:pt x="21110" y="27350"/>
                </a:lnTo>
                <a:lnTo>
                  <a:pt x="21110" y="27360"/>
                </a:lnTo>
                <a:lnTo>
                  <a:pt x="21110" y="27370"/>
                </a:lnTo>
                <a:lnTo>
                  <a:pt x="21120" y="27370"/>
                </a:lnTo>
                <a:lnTo>
                  <a:pt x="21120" y="27380"/>
                </a:lnTo>
                <a:lnTo>
                  <a:pt x="21120" y="27390"/>
                </a:lnTo>
                <a:lnTo>
                  <a:pt x="21120" y="27400"/>
                </a:lnTo>
                <a:lnTo>
                  <a:pt x="21110" y="27400"/>
                </a:lnTo>
                <a:lnTo>
                  <a:pt x="21120" y="27410"/>
                </a:lnTo>
                <a:lnTo>
                  <a:pt x="21120" y="27420"/>
                </a:lnTo>
                <a:lnTo>
                  <a:pt x="21120" y="27430"/>
                </a:lnTo>
                <a:lnTo>
                  <a:pt x="21130" y="27430"/>
                </a:lnTo>
                <a:lnTo>
                  <a:pt x="21130" y="27440"/>
                </a:lnTo>
                <a:lnTo>
                  <a:pt x="21130" y="27450"/>
                </a:lnTo>
                <a:lnTo>
                  <a:pt x="21130" y="27460"/>
                </a:lnTo>
                <a:lnTo>
                  <a:pt x="21140" y="27460"/>
                </a:lnTo>
                <a:lnTo>
                  <a:pt x="21140" y="27470"/>
                </a:lnTo>
                <a:lnTo>
                  <a:pt x="21140" y="27480"/>
                </a:lnTo>
                <a:lnTo>
                  <a:pt x="21140" y="27490"/>
                </a:lnTo>
                <a:lnTo>
                  <a:pt x="21150" y="27490"/>
                </a:lnTo>
                <a:lnTo>
                  <a:pt x="21140" y="27490"/>
                </a:lnTo>
                <a:lnTo>
                  <a:pt x="21150" y="27500"/>
                </a:lnTo>
                <a:lnTo>
                  <a:pt x="21150" y="27510"/>
                </a:lnTo>
                <a:lnTo>
                  <a:pt x="21160" y="27510"/>
                </a:lnTo>
                <a:lnTo>
                  <a:pt x="21160" y="27520"/>
                </a:lnTo>
                <a:lnTo>
                  <a:pt x="21170" y="27520"/>
                </a:lnTo>
                <a:lnTo>
                  <a:pt x="21170" y="27530"/>
                </a:lnTo>
                <a:lnTo>
                  <a:pt x="21180" y="27530"/>
                </a:lnTo>
                <a:lnTo>
                  <a:pt x="21180" y="27540"/>
                </a:lnTo>
                <a:lnTo>
                  <a:pt x="21190" y="27540"/>
                </a:lnTo>
                <a:lnTo>
                  <a:pt x="21190" y="27550"/>
                </a:lnTo>
                <a:lnTo>
                  <a:pt x="21200" y="27550"/>
                </a:lnTo>
                <a:lnTo>
                  <a:pt x="21200" y="27560"/>
                </a:lnTo>
                <a:lnTo>
                  <a:pt x="21200" y="27570"/>
                </a:lnTo>
                <a:lnTo>
                  <a:pt x="21210" y="27570"/>
                </a:lnTo>
                <a:lnTo>
                  <a:pt x="21220" y="27580"/>
                </a:lnTo>
                <a:lnTo>
                  <a:pt x="21220" y="27590"/>
                </a:lnTo>
                <a:lnTo>
                  <a:pt x="21230" y="27590"/>
                </a:lnTo>
                <a:lnTo>
                  <a:pt x="21240" y="27590"/>
                </a:lnTo>
                <a:lnTo>
                  <a:pt x="21240" y="27600"/>
                </a:lnTo>
                <a:lnTo>
                  <a:pt x="21240" y="27610"/>
                </a:lnTo>
                <a:lnTo>
                  <a:pt x="21240" y="27620"/>
                </a:lnTo>
                <a:lnTo>
                  <a:pt x="21240" y="27630"/>
                </a:lnTo>
                <a:lnTo>
                  <a:pt x="21250" y="27630"/>
                </a:lnTo>
                <a:lnTo>
                  <a:pt x="21250" y="27640"/>
                </a:lnTo>
                <a:lnTo>
                  <a:pt x="21250" y="27650"/>
                </a:lnTo>
                <a:lnTo>
                  <a:pt x="21260" y="27650"/>
                </a:lnTo>
                <a:lnTo>
                  <a:pt x="21260" y="27660"/>
                </a:lnTo>
                <a:lnTo>
                  <a:pt x="21260" y="27670"/>
                </a:lnTo>
                <a:lnTo>
                  <a:pt x="21270" y="27670"/>
                </a:lnTo>
                <a:lnTo>
                  <a:pt x="21270" y="27680"/>
                </a:lnTo>
                <a:lnTo>
                  <a:pt x="21280" y="27680"/>
                </a:lnTo>
                <a:lnTo>
                  <a:pt x="21280" y="27690"/>
                </a:lnTo>
                <a:lnTo>
                  <a:pt x="21290" y="27690"/>
                </a:lnTo>
                <a:lnTo>
                  <a:pt x="21290" y="27680"/>
                </a:lnTo>
                <a:lnTo>
                  <a:pt x="21300" y="27680"/>
                </a:lnTo>
                <a:lnTo>
                  <a:pt x="21300" y="27690"/>
                </a:lnTo>
                <a:lnTo>
                  <a:pt x="21300" y="27700"/>
                </a:lnTo>
                <a:lnTo>
                  <a:pt x="21300" y="27710"/>
                </a:lnTo>
                <a:lnTo>
                  <a:pt x="21310" y="27710"/>
                </a:lnTo>
                <a:lnTo>
                  <a:pt x="21310" y="27720"/>
                </a:lnTo>
                <a:lnTo>
                  <a:pt x="21310" y="27730"/>
                </a:lnTo>
                <a:lnTo>
                  <a:pt x="21320" y="27730"/>
                </a:lnTo>
                <a:lnTo>
                  <a:pt x="21320" y="27740"/>
                </a:lnTo>
                <a:lnTo>
                  <a:pt x="21330" y="27740"/>
                </a:lnTo>
                <a:lnTo>
                  <a:pt x="21330" y="27750"/>
                </a:lnTo>
                <a:lnTo>
                  <a:pt x="21340" y="27750"/>
                </a:lnTo>
                <a:lnTo>
                  <a:pt x="21340" y="27760"/>
                </a:lnTo>
                <a:lnTo>
                  <a:pt x="21330" y="27760"/>
                </a:lnTo>
                <a:lnTo>
                  <a:pt x="21340" y="27760"/>
                </a:lnTo>
                <a:lnTo>
                  <a:pt x="21350" y="27760"/>
                </a:lnTo>
                <a:lnTo>
                  <a:pt x="21340" y="27760"/>
                </a:lnTo>
                <a:lnTo>
                  <a:pt x="21350" y="27770"/>
                </a:lnTo>
                <a:lnTo>
                  <a:pt x="21350" y="27780"/>
                </a:lnTo>
                <a:lnTo>
                  <a:pt x="21360" y="27780"/>
                </a:lnTo>
                <a:lnTo>
                  <a:pt x="21370" y="27790"/>
                </a:lnTo>
                <a:lnTo>
                  <a:pt x="21370" y="27800"/>
                </a:lnTo>
                <a:lnTo>
                  <a:pt x="21380" y="27800"/>
                </a:lnTo>
                <a:lnTo>
                  <a:pt x="21380" y="27810"/>
                </a:lnTo>
                <a:lnTo>
                  <a:pt x="21390" y="27810"/>
                </a:lnTo>
                <a:lnTo>
                  <a:pt x="21390" y="27820"/>
                </a:lnTo>
                <a:lnTo>
                  <a:pt x="21400" y="27820"/>
                </a:lnTo>
                <a:lnTo>
                  <a:pt x="21400" y="27830"/>
                </a:lnTo>
                <a:lnTo>
                  <a:pt x="21410" y="27830"/>
                </a:lnTo>
                <a:lnTo>
                  <a:pt x="21400" y="27830"/>
                </a:lnTo>
                <a:lnTo>
                  <a:pt x="21410" y="27830"/>
                </a:lnTo>
                <a:lnTo>
                  <a:pt x="21410" y="27840"/>
                </a:lnTo>
                <a:lnTo>
                  <a:pt x="21410" y="27850"/>
                </a:lnTo>
                <a:lnTo>
                  <a:pt x="21420" y="27850"/>
                </a:lnTo>
                <a:lnTo>
                  <a:pt x="21420" y="27860"/>
                </a:lnTo>
                <a:lnTo>
                  <a:pt x="21430" y="27860"/>
                </a:lnTo>
                <a:lnTo>
                  <a:pt x="21440" y="27860"/>
                </a:lnTo>
                <a:lnTo>
                  <a:pt x="21440" y="27870"/>
                </a:lnTo>
                <a:lnTo>
                  <a:pt x="21450" y="27870"/>
                </a:lnTo>
                <a:lnTo>
                  <a:pt x="21450" y="27880"/>
                </a:lnTo>
                <a:lnTo>
                  <a:pt x="21460" y="27880"/>
                </a:lnTo>
                <a:lnTo>
                  <a:pt x="21460" y="27890"/>
                </a:lnTo>
                <a:lnTo>
                  <a:pt x="21470" y="27890"/>
                </a:lnTo>
                <a:lnTo>
                  <a:pt x="21470" y="27900"/>
                </a:lnTo>
                <a:lnTo>
                  <a:pt x="21480" y="27910"/>
                </a:lnTo>
                <a:lnTo>
                  <a:pt x="21490" y="27910"/>
                </a:lnTo>
                <a:lnTo>
                  <a:pt x="21490" y="27920"/>
                </a:lnTo>
                <a:lnTo>
                  <a:pt x="21480" y="27920"/>
                </a:lnTo>
                <a:lnTo>
                  <a:pt x="21490" y="27920"/>
                </a:lnTo>
                <a:lnTo>
                  <a:pt x="21490" y="27930"/>
                </a:lnTo>
                <a:lnTo>
                  <a:pt x="21490" y="27940"/>
                </a:lnTo>
                <a:lnTo>
                  <a:pt x="21500" y="27940"/>
                </a:lnTo>
                <a:lnTo>
                  <a:pt x="21500" y="27930"/>
                </a:lnTo>
                <a:lnTo>
                  <a:pt x="21500" y="27940"/>
                </a:lnTo>
                <a:lnTo>
                  <a:pt x="21500" y="27950"/>
                </a:lnTo>
                <a:lnTo>
                  <a:pt x="21510" y="27950"/>
                </a:lnTo>
                <a:lnTo>
                  <a:pt x="21510" y="27960"/>
                </a:lnTo>
                <a:lnTo>
                  <a:pt x="21510" y="27970"/>
                </a:lnTo>
                <a:lnTo>
                  <a:pt x="21500" y="27970"/>
                </a:lnTo>
                <a:lnTo>
                  <a:pt x="21500" y="27980"/>
                </a:lnTo>
                <a:lnTo>
                  <a:pt x="21500" y="27990"/>
                </a:lnTo>
                <a:lnTo>
                  <a:pt x="21500" y="28000"/>
                </a:lnTo>
                <a:lnTo>
                  <a:pt x="21500" y="28010"/>
                </a:lnTo>
                <a:lnTo>
                  <a:pt x="21500" y="28020"/>
                </a:lnTo>
                <a:lnTo>
                  <a:pt x="21500" y="28030"/>
                </a:lnTo>
                <a:lnTo>
                  <a:pt x="21510" y="28040"/>
                </a:lnTo>
                <a:lnTo>
                  <a:pt x="21500" y="28040"/>
                </a:lnTo>
                <a:lnTo>
                  <a:pt x="21500" y="28050"/>
                </a:lnTo>
                <a:lnTo>
                  <a:pt x="21510" y="28050"/>
                </a:lnTo>
                <a:lnTo>
                  <a:pt x="21520" y="28050"/>
                </a:lnTo>
                <a:lnTo>
                  <a:pt x="21520" y="28060"/>
                </a:lnTo>
                <a:lnTo>
                  <a:pt x="21530" y="28060"/>
                </a:lnTo>
                <a:lnTo>
                  <a:pt x="21530" y="28070"/>
                </a:lnTo>
                <a:lnTo>
                  <a:pt x="21530" y="28080"/>
                </a:lnTo>
                <a:lnTo>
                  <a:pt x="21530" y="28090"/>
                </a:lnTo>
                <a:lnTo>
                  <a:pt x="21540" y="28090"/>
                </a:lnTo>
                <a:lnTo>
                  <a:pt x="21540" y="28100"/>
                </a:lnTo>
                <a:lnTo>
                  <a:pt x="21540" y="28110"/>
                </a:lnTo>
                <a:lnTo>
                  <a:pt x="21540" y="28120"/>
                </a:lnTo>
                <a:lnTo>
                  <a:pt x="21550" y="28120"/>
                </a:lnTo>
                <a:lnTo>
                  <a:pt x="21550" y="28130"/>
                </a:lnTo>
                <a:lnTo>
                  <a:pt x="21550" y="28140"/>
                </a:lnTo>
                <a:lnTo>
                  <a:pt x="21560" y="28150"/>
                </a:lnTo>
                <a:lnTo>
                  <a:pt x="21570" y="28150"/>
                </a:lnTo>
                <a:lnTo>
                  <a:pt x="21580" y="28150"/>
                </a:lnTo>
                <a:lnTo>
                  <a:pt x="21580" y="28160"/>
                </a:lnTo>
                <a:lnTo>
                  <a:pt x="21570" y="28160"/>
                </a:lnTo>
                <a:lnTo>
                  <a:pt x="21570" y="28170"/>
                </a:lnTo>
                <a:lnTo>
                  <a:pt x="21580" y="28180"/>
                </a:lnTo>
                <a:lnTo>
                  <a:pt x="21580" y="28190"/>
                </a:lnTo>
                <a:lnTo>
                  <a:pt x="21590" y="28190"/>
                </a:lnTo>
                <a:lnTo>
                  <a:pt x="21590" y="28200"/>
                </a:lnTo>
                <a:lnTo>
                  <a:pt x="21580" y="28200"/>
                </a:lnTo>
                <a:lnTo>
                  <a:pt x="21580" y="28210"/>
                </a:lnTo>
                <a:lnTo>
                  <a:pt x="21590" y="28210"/>
                </a:lnTo>
                <a:lnTo>
                  <a:pt x="21600" y="28210"/>
                </a:lnTo>
                <a:lnTo>
                  <a:pt x="21610" y="28210"/>
                </a:lnTo>
                <a:lnTo>
                  <a:pt x="21610" y="28220"/>
                </a:lnTo>
                <a:lnTo>
                  <a:pt x="21620" y="28220"/>
                </a:lnTo>
                <a:lnTo>
                  <a:pt x="21630" y="28220"/>
                </a:lnTo>
                <a:lnTo>
                  <a:pt x="21640" y="28220"/>
                </a:lnTo>
                <a:lnTo>
                  <a:pt x="21640" y="28230"/>
                </a:lnTo>
                <a:lnTo>
                  <a:pt x="21650" y="28230"/>
                </a:lnTo>
                <a:lnTo>
                  <a:pt x="21660" y="28240"/>
                </a:lnTo>
                <a:lnTo>
                  <a:pt x="21660" y="28250"/>
                </a:lnTo>
                <a:lnTo>
                  <a:pt x="21660" y="28260"/>
                </a:lnTo>
                <a:lnTo>
                  <a:pt x="21660" y="28270"/>
                </a:lnTo>
                <a:lnTo>
                  <a:pt x="21670" y="28270"/>
                </a:lnTo>
                <a:lnTo>
                  <a:pt x="21680" y="28270"/>
                </a:lnTo>
                <a:lnTo>
                  <a:pt x="21680" y="28280"/>
                </a:lnTo>
                <a:lnTo>
                  <a:pt x="21690" y="28280"/>
                </a:lnTo>
                <a:lnTo>
                  <a:pt x="21690" y="28270"/>
                </a:lnTo>
                <a:lnTo>
                  <a:pt x="21690" y="28260"/>
                </a:lnTo>
                <a:lnTo>
                  <a:pt x="21700" y="28260"/>
                </a:lnTo>
                <a:lnTo>
                  <a:pt x="21710" y="28250"/>
                </a:lnTo>
                <a:lnTo>
                  <a:pt x="21710" y="28260"/>
                </a:lnTo>
                <a:lnTo>
                  <a:pt x="21720" y="28260"/>
                </a:lnTo>
                <a:lnTo>
                  <a:pt x="21730" y="28260"/>
                </a:lnTo>
                <a:lnTo>
                  <a:pt x="21740" y="28260"/>
                </a:lnTo>
                <a:lnTo>
                  <a:pt x="21740" y="28250"/>
                </a:lnTo>
                <a:lnTo>
                  <a:pt x="21750" y="28250"/>
                </a:lnTo>
                <a:lnTo>
                  <a:pt x="21750" y="28240"/>
                </a:lnTo>
                <a:lnTo>
                  <a:pt x="21760" y="28240"/>
                </a:lnTo>
                <a:lnTo>
                  <a:pt x="21750" y="28240"/>
                </a:lnTo>
                <a:lnTo>
                  <a:pt x="21760" y="28240"/>
                </a:lnTo>
                <a:lnTo>
                  <a:pt x="21760" y="28250"/>
                </a:lnTo>
                <a:lnTo>
                  <a:pt x="21770" y="28250"/>
                </a:lnTo>
                <a:lnTo>
                  <a:pt x="21770" y="28240"/>
                </a:lnTo>
                <a:lnTo>
                  <a:pt x="21770" y="28230"/>
                </a:lnTo>
                <a:lnTo>
                  <a:pt x="21780" y="28230"/>
                </a:lnTo>
                <a:lnTo>
                  <a:pt x="21780" y="28240"/>
                </a:lnTo>
                <a:lnTo>
                  <a:pt x="21780" y="28250"/>
                </a:lnTo>
                <a:lnTo>
                  <a:pt x="21780" y="28260"/>
                </a:lnTo>
                <a:lnTo>
                  <a:pt x="21790" y="28260"/>
                </a:lnTo>
                <a:lnTo>
                  <a:pt x="21790" y="28270"/>
                </a:lnTo>
                <a:lnTo>
                  <a:pt x="21800" y="28270"/>
                </a:lnTo>
                <a:lnTo>
                  <a:pt x="21800" y="28260"/>
                </a:lnTo>
                <a:lnTo>
                  <a:pt x="21800" y="28250"/>
                </a:lnTo>
                <a:lnTo>
                  <a:pt x="21800" y="28240"/>
                </a:lnTo>
                <a:lnTo>
                  <a:pt x="21810" y="28240"/>
                </a:lnTo>
                <a:lnTo>
                  <a:pt x="21820" y="28240"/>
                </a:lnTo>
                <a:lnTo>
                  <a:pt x="21820" y="28250"/>
                </a:lnTo>
                <a:lnTo>
                  <a:pt x="21830" y="28250"/>
                </a:lnTo>
                <a:lnTo>
                  <a:pt x="21830" y="28260"/>
                </a:lnTo>
                <a:lnTo>
                  <a:pt x="21840" y="28260"/>
                </a:lnTo>
                <a:lnTo>
                  <a:pt x="21850" y="28260"/>
                </a:lnTo>
                <a:lnTo>
                  <a:pt x="21860" y="28270"/>
                </a:lnTo>
                <a:lnTo>
                  <a:pt x="21860" y="28280"/>
                </a:lnTo>
                <a:lnTo>
                  <a:pt x="21870" y="28280"/>
                </a:lnTo>
                <a:lnTo>
                  <a:pt x="21870" y="28270"/>
                </a:lnTo>
                <a:lnTo>
                  <a:pt x="21870" y="28260"/>
                </a:lnTo>
                <a:lnTo>
                  <a:pt x="21880" y="28260"/>
                </a:lnTo>
                <a:lnTo>
                  <a:pt x="21880" y="28270"/>
                </a:lnTo>
                <a:lnTo>
                  <a:pt x="21890" y="28270"/>
                </a:lnTo>
                <a:lnTo>
                  <a:pt x="21890" y="28280"/>
                </a:lnTo>
                <a:lnTo>
                  <a:pt x="21890" y="28270"/>
                </a:lnTo>
                <a:lnTo>
                  <a:pt x="21900" y="28270"/>
                </a:lnTo>
                <a:lnTo>
                  <a:pt x="21900" y="28260"/>
                </a:lnTo>
                <a:lnTo>
                  <a:pt x="21900" y="28250"/>
                </a:lnTo>
                <a:lnTo>
                  <a:pt x="21900" y="28240"/>
                </a:lnTo>
                <a:lnTo>
                  <a:pt x="21890" y="28240"/>
                </a:lnTo>
                <a:lnTo>
                  <a:pt x="21890" y="28230"/>
                </a:lnTo>
                <a:lnTo>
                  <a:pt x="21900" y="28230"/>
                </a:lnTo>
                <a:lnTo>
                  <a:pt x="21900" y="28240"/>
                </a:lnTo>
                <a:lnTo>
                  <a:pt x="21910" y="28240"/>
                </a:lnTo>
                <a:lnTo>
                  <a:pt x="21910" y="28230"/>
                </a:lnTo>
                <a:lnTo>
                  <a:pt x="21920" y="28230"/>
                </a:lnTo>
                <a:lnTo>
                  <a:pt x="21930" y="28230"/>
                </a:lnTo>
                <a:lnTo>
                  <a:pt x="21940" y="28230"/>
                </a:lnTo>
                <a:lnTo>
                  <a:pt x="21940" y="28240"/>
                </a:lnTo>
                <a:lnTo>
                  <a:pt x="21950" y="28240"/>
                </a:lnTo>
                <a:lnTo>
                  <a:pt x="21950" y="28250"/>
                </a:lnTo>
                <a:lnTo>
                  <a:pt x="21960" y="28250"/>
                </a:lnTo>
                <a:lnTo>
                  <a:pt x="21970" y="28250"/>
                </a:lnTo>
                <a:lnTo>
                  <a:pt x="21970" y="28240"/>
                </a:lnTo>
                <a:lnTo>
                  <a:pt x="21970" y="28230"/>
                </a:lnTo>
                <a:lnTo>
                  <a:pt x="21970" y="28220"/>
                </a:lnTo>
                <a:lnTo>
                  <a:pt x="21960" y="28220"/>
                </a:lnTo>
                <a:lnTo>
                  <a:pt x="21960" y="28210"/>
                </a:lnTo>
                <a:lnTo>
                  <a:pt x="21970" y="28210"/>
                </a:lnTo>
                <a:lnTo>
                  <a:pt x="21970" y="28200"/>
                </a:lnTo>
                <a:lnTo>
                  <a:pt x="21980" y="28200"/>
                </a:lnTo>
                <a:lnTo>
                  <a:pt x="21980" y="28210"/>
                </a:lnTo>
                <a:lnTo>
                  <a:pt x="21990" y="28210"/>
                </a:lnTo>
                <a:lnTo>
                  <a:pt x="22000" y="28210"/>
                </a:lnTo>
                <a:lnTo>
                  <a:pt x="22000" y="28220"/>
                </a:lnTo>
                <a:lnTo>
                  <a:pt x="22010" y="28220"/>
                </a:lnTo>
                <a:lnTo>
                  <a:pt x="22010" y="28230"/>
                </a:lnTo>
                <a:lnTo>
                  <a:pt x="22020" y="28230"/>
                </a:lnTo>
                <a:lnTo>
                  <a:pt x="22020" y="28240"/>
                </a:lnTo>
                <a:lnTo>
                  <a:pt x="22020" y="28250"/>
                </a:lnTo>
                <a:lnTo>
                  <a:pt x="22020" y="28260"/>
                </a:lnTo>
                <a:lnTo>
                  <a:pt x="22030" y="28260"/>
                </a:lnTo>
                <a:lnTo>
                  <a:pt x="22030" y="28270"/>
                </a:lnTo>
                <a:lnTo>
                  <a:pt x="22040" y="28270"/>
                </a:lnTo>
                <a:lnTo>
                  <a:pt x="22040" y="28280"/>
                </a:lnTo>
                <a:lnTo>
                  <a:pt x="22040" y="28290"/>
                </a:lnTo>
                <a:lnTo>
                  <a:pt x="22050" y="28290"/>
                </a:lnTo>
                <a:lnTo>
                  <a:pt x="22050" y="28300"/>
                </a:lnTo>
                <a:lnTo>
                  <a:pt x="22060" y="28300"/>
                </a:lnTo>
                <a:lnTo>
                  <a:pt x="22060" y="28310"/>
                </a:lnTo>
                <a:lnTo>
                  <a:pt x="22060" y="28320"/>
                </a:lnTo>
                <a:lnTo>
                  <a:pt x="22070" y="28320"/>
                </a:lnTo>
                <a:lnTo>
                  <a:pt x="22070" y="28330"/>
                </a:lnTo>
                <a:lnTo>
                  <a:pt x="22070" y="28340"/>
                </a:lnTo>
                <a:lnTo>
                  <a:pt x="22070" y="28350"/>
                </a:lnTo>
                <a:lnTo>
                  <a:pt x="22070" y="28360"/>
                </a:lnTo>
                <a:lnTo>
                  <a:pt x="22070" y="28370"/>
                </a:lnTo>
                <a:lnTo>
                  <a:pt x="22060" y="28370"/>
                </a:lnTo>
                <a:lnTo>
                  <a:pt x="22050" y="28370"/>
                </a:lnTo>
                <a:lnTo>
                  <a:pt x="22050" y="28380"/>
                </a:lnTo>
                <a:lnTo>
                  <a:pt x="22050" y="28390"/>
                </a:lnTo>
                <a:lnTo>
                  <a:pt x="22040" y="28390"/>
                </a:lnTo>
                <a:lnTo>
                  <a:pt x="22030" y="28390"/>
                </a:lnTo>
                <a:lnTo>
                  <a:pt x="22030" y="28400"/>
                </a:lnTo>
                <a:lnTo>
                  <a:pt x="22040" y="28400"/>
                </a:lnTo>
                <a:lnTo>
                  <a:pt x="22040" y="28410"/>
                </a:lnTo>
                <a:lnTo>
                  <a:pt x="22040" y="28420"/>
                </a:lnTo>
                <a:lnTo>
                  <a:pt x="22040" y="28430"/>
                </a:lnTo>
                <a:lnTo>
                  <a:pt x="22030" y="28430"/>
                </a:lnTo>
                <a:lnTo>
                  <a:pt x="22030" y="28440"/>
                </a:lnTo>
                <a:lnTo>
                  <a:pt x="22030" y="28450"/>
                </a:lnTo>
                <a:lnTo>
                  <a:pt x="22040" y="28460"/>
                </a:lnTo>
                <a:lnTo>
                  <a:pt x="22040" y="28470"/>
                </a:lnTo>
                <a:lnTo>
                  <a:pt x="22050" y="28470"/>
                </a:lnTo>
                <a:lnTo>
                  <a:pt x="22050" y="28480"/>
                </a:lnTo>
                <a:lnTo>
                  <a:pt x="22060" y="28480"/>
                </a:lnTo>
                <a:lnTo>
                  <a:pt x="22060" y="28490"/>
                </a:lnTo>
                <a:lnTo>
                  <a:pt x="22070" y="28490"/>
                </a:lnTo>
                <a:lnTo>
                  <a:pt x="22070" y="28500"/>
                </a:lnTo>
                <a:lnTo>
                  <a:pt x="22080" y="28500"/>
                </a:lnTo>
                <a:lnTo>
                  <a:pt x="22080" y="28510"/>
                </a:lnTo>
                <a:lnTo>
                  <a:pt x="22090" y="28510"/>
                </a:lnTo>
                <a:lnTo>
                  <a:pt x="22090" y="28520"/>
                </a:lnTo>
                <a:lnTo>
                  <a:pt x="22100" y="28520"/>
                </a:lnTo>
                <a:lnTo>
                  <a:pt x="22100" y="28530"/>
                </a:lnTo>
                <a:lnTo>
                  <a:pt x="22110" y="28530"/>
                </a:lnTo>
                <a:lnTo>
                  <a:pt x="22110" y="28540"/>
                </a:lnTo>
                <a:lnTo>
                  <a:pt x="22120" y="28540"/>
                </a:lnTo>
                <a:lnTo>
                  <a:pt x="22120" y="28550"/>
                </a:lnTo>
                <a:lnTo>
                  <a:pt x="22130" y="28550"/>
                </a:lnTo>
                <a:lnTo>
                  <a:pt x="22130" y="28560"/>
                </a:lnTo>
                <a:lnTo>
                  <a:pt x="22140" y="28560"/>
                </a:lnTo>
                <a:lnTo>
                  <a:pt x="22150" y="28560"/>
                </a:lnTo>
                <a:lnTo>
                  <a:pt x="22150" y="28570"/>
                </a:lnTo>
                <a:lnTo>
                  <a:pt x="22160" y="28570"/>
                </a:lnTo>
                <a:lnTo>
                  <a:pt x="22160" y="28580"/>
                </a:lnTo>
                <a:lnTo>
                  <a:pt x="22170" y="28590"/>
                </a:lnTo>
                <a:lnTo>
                  <a:pt x="22160" y="28580"/>
                </a:lnTo>
                <a:lnTo>
                  <a:pt x="22150" y="28580"/>
                </a:lnTo>
                <a:lnTo>
                  <a:pt x="22160" y="28580"/>
                </a:lnTo>
                <a:lnTo>
                  <a:pt x="22160" y="28590"/>
                </a:lnTo>
                <a:lnTo>
                  <a:pt x="22170" y="28590"/>
                </a:lnTo>
                <a:lnTo>
                  <a:pt x="22170" y="28600"/>
                </a:lnTo>
                <a:lnTo>
                  <a:pt x="22180" y="28600"/>
                </a:lnTo>
                <a:lnTo>
                  <a:pt x="22180" y="28610"/>
                </a:lnTo>
                <a:lnTo>
                  <a:pt x="22190" y="28620"/>
                </a:lnTo>
                <a:lnTo>
                  <a:pt x="22200" y="28630"/>
                </a:lnTo>
                <a:lnTo>
                  <a:pt x="22200" y="28640"/>
                </a:lnTo>
                <a:lnTo>
                  <a:pt x="22210" y="28640"/>
                </a:lnTo>
                <a:lnTo>
                  <a:pt x="22220" y="28650"/>
                </a:lnTo>
                <a:lnTo>
                  <a:pt x="22220" y="28660"/>
                </a:lnTo>
                <a:lnTo>
                  <a:pt x="22230" y="28660"/>
                </a:lnTo>
                <a:lnTo>
                  <a:pt x="22230" y="28670"/>
                </a:lnTo>
                <a:lnTo>
                  <a:pt x="22240" y="28670"/>
                </a:lnTo>
                <a:lnTo>
                  <a:pt x="22240" y="28680"/>
                </a:lnTo>
                <a:lnTo>
                  <a:pt x="22250" y="28680"/>
                </a:lnTo>
                <a:lnTo>
                  <a:pt x="22250" y="28690"/>
                </a:lnTo>
                <a:lnTo>
                  <a:pt x="22260" y="28700"/>
                </a:lnTo>
                <a:lnTo>
                  <a:pt x="22260" y="28710"/>
                </a:lnTo>
                <a:lnTo>
                  <a:pt x="22270" y="28710"/>
                </a:lnTo>
                <a:lnTo>
                  <a:pt x="22270" y="28720"/>
                </a:lnTo>
                <a:lnTo>
                  <a:pt x="22270" y="28730"/>
                </a:lnTo>
                <a:lnTo>
                  <a:pt x="22280" y="28740"/>
                </a:lnTo>
                <a:lnTo>
                  <a:pt x="22290" y="28750"/>
                </a:lnTo>
                <a:lnTo>
                  <a:pt x="22290" y="28760"/>
                </a:lnTo>
                <a:lnTo>
                  <a:pt x="22300" y="28760"/>
                </a:lnTo>
                <a:lnTo>
                  <a:pt x="22300" y="28770"/>
                </a:lnTo>
                <a:lnTo>
                  <a:pt x="22310" y="28770"/>
                </a:lnTo>
                <a:lnTo>
                  <a:pt x="22310" y="28780"/>
                </a:lnTo>
                <a:lnTo>
                  <a:pt x="22310" y="28790"/>
                </a:lnTo>
                <a:lnTo>
                  <a:pt x="22320" y="28790"/>
                </a:lnTo>
                <a:lnTo>
                  <a:pt x="22320" y="28800"/>
                </a:lnTo>
                <a:lnTo>
                  <a:pt x="22330" y="28810"/>
                </a:lnTo>
                <a:lnTo>
                  <a:pt x="22330" y="28820"/>
                </a:lnTo>
                <a:lnTo>
                  <a:pt x="22330" y="28830"/>
                </a:lnTo>
                <a:lnTo>
                  <a:pt x="22330" y="28840"/>
                </a:lnTo>
                <a:lnTo>
                  <a:pt x="22330" y="28850"/>
                </a:lnTo>
                <a:lnTo>
                  <a:pt x="22330" y="28860"/>
                </a:lnTo>
                <a:lnTo>
                  <a:pt x="22320" y="28860"/>
                </a:lnTo>
                <a:lnTo>
                  <a:pt x="22320" y="28870"/>
                </a:lnTo>
                <a:lnTo>
                  <a:pt x="22310" y="28870"/>
                </a:lnTo>
                <a:lnTo>
                  <a:pt x="22310" y="28860"/>
                </a:lnTo>
                <a:lnTo>
                  <a:pt x="22310" y="28870"/>
                </a:lnTo>
                <a:lnTo>
                  <a:pt x="22310" y="28860"/>
                </a:lnTo>
                <a:lnTo>
                  <a:pt x="22310" y="28870"/>
                </a:lnTo>
                <a:lnTo>
                  <a:pt x="22310" y="28880"/>
                </a:lnTo>
                <a:lnTo>
                  <a:pt x="22300" y="28880"/>
                </a:lnTo>
                <a:lnTo>
                  <a:pt x="22300" y="28890"/>
                </a:lnTo>
                <a:lnTo>
                  <a:pt x="22290" y="28890"/>
                </a:lnTo>
                <a:lnTo>
                  <a:pt x="22290" y="28900"/>
                </a:lnTo>
                <a:lnTo>
                  <a:pt x="22280" y="28900"/>
                </a:lnTo>
                <a:lnTo>
                  <a:pt x="22280" y="28890"/>
                </a:lnTo>
                <a:lnTo>
                  <a:pt x="22280" y="28900"/>
                </a:lnTo>
                <a:lnTo>
                  <a:pt x="22290" y="28900"/>
                </a:lnTo>
                <a:lnTo>
                  <a:pt x="22280" y="28910"/>
                </a:lnTo>
                <a:lnTo>
                  <a:pt x="22290" y="28910"/>
                </a:lnTo>
                <a:lnTo>
                  <a:pt x="22290" y="28920"/>
                </a:lnTo>
                <a:lnTo>
                  <a:pt x="22290" y="28930"/>
                </a:lnTo>
                <a:lnTo>
                  <a:pt x="22300" y="28930"/>
                </a:lnTo>
                <a:lnTo>
                  <a:pt x="22300" y="28940"/>
                </a:lnTo>
                <a:lnTo>
                  <a:pt x="22310" y="28940"/>
                </a:lnTo>
                <a:lnTo>
                  <a:pt x="22310" y="28950"/>
                </a:lnTo>
                <a:lnTo>
                  <a:pt x="22320" y="28950"/>
                </a:lnTo>
                <a:lnTo>
                  <a:pt x="22330" y="28950"/>
                </a:lnTo>
                <a:lnTo>
                  <a:pt x="22330" y="28960"/>
                </a:lnTo>
                <a:lnTo>
                  <a:pt x="22330" y="28970"/>
                </a:lnTo>
                <a:lnTo>
                  <a:pt x="22340" y="28980"/>
                </a:lnTo>
                <a:lnTo>
                  <a:pt x="22340" y="28990"/>
                </a:lnTo>
                <a:lnTo>
                  <a:pt x="22340" y="29000"/>
                </a:lnTo>
                <a:lnTo>
                  <a:pt x="22340" y="29010"/>
                </a:lnTo>
                <a:lnTo>
                  <a:pt x="22340" y="29020"/>
                </a:lnTo>
                <a:lnTo>
                  <a:pt x="22340" y="29030"/>
                </a:lnTo>
                <a:lnTo>
                  <a:pt x="22350" y="29030"/>
                </a:lnTo>
                <a:lnTo>
                  <a:pt x="22360" y="29030"/>
                </a:lnTo>
                <a:lnTo>
                  <a:pt x="22370" y="29030"/>
                </a:lnTo>
                <a:lnTo>
                  <a:pt x="22370" y="29040"/>
                </a:lnTo>
                <a:lnTo>
                  <a:pt x="22370" y="29030"/>
                </a:lnTo>
                <a:lnTo>
                  <a:pt x="22370" y="29040"/>
                </a:lnTo>
                <a:lnTo>
                  <a:pt x="22380" y="29040"/>
                </a:lnTo>
                <a:lnTo>
                  <a:pt x="22380" y="29030"/>
                </a:lnTo>
                <a:lnTo>
                  <a:pt x="22390" y="29030"/>
                </a:lnTo>
                <a:lnTo>
                  <a:pt x="22380" y="29030"/>
                </a:lnTo>
                <a:lnTo>
                  <a:pt x="22380" y="29040"/>
                </a:lnTo>
                <a:lnTo>
                  <a:pt x="22370" y="29040"/>
                </a:lnTo>
                <a:lnTo>
                  <a:pt x="22370" y="29050"/>
                </a:lnTo>
                <a:lnTo>
                  <a:pt x="22380" y="29050"/>
                </a:lnTo>
                <a:lnTo>
                  <a:pt x="22380" y="29040"/>
                </a:lnTo>
                <a:lnTo>
                  <a:pt x="22380" y="29050"/>
                </a:lnTo>
                <a:lnTo>
                  <a:pt x="22380" y="29060"/>
                </a:lnTo>
                <a:lnTo>
                  <a:pt x="22380" y="29070"/>
                </a:lnTo>
                <a:lnTo>
                  <a:pt x="22390" y="29070"/>
                </a:lnTo>
                <a:lnTo>
                  <a:pt x="22390" y="29060"/>
                </a:lnTo>
                <a:lnTo>
                  <a:pt x="22400" y="29060"/>
                </a:lnTo>
                <a:lnTo>
                  <a:pt x="22390" y="29060"/>
                </a:lnTo>
                <a:lnTo>
                  <a:pt x="22390" y="29070"/>
                </a:lnTo>
                <a:lnTo>
                  <a:pt x="22390" y="29080"/>
                </a:lnTo>
                <a:lnTo>
                  <a:pt x="22390" y="29090"/>
                </a:lnTo>
                <a:lnTo>
                  <a:pt x="22390" y="29100"/>
                </a:lnTo>
                <a:lnTo>
                  <a:pt x="22380" y="29100"/>
                </a:lnTo>
                <a:lnTo>
                  <a:pt x="22380" y="29110"/>
                </a:lnTo>
                <a:lnTo>
                  <a:pt x="22370" y="29110"/>
                </a:lnTo>
                <a:lnTo>
                  <a:pt x="22370" y="29120"/>
                </a:lnTo>
                <a:lnTo>
                  <a:pt x="22360" y="29120"/>
                </a:lnTo>
                <a:lnTo>
                  <a:pt x="22360" y="29130"/>
                </a:lnTo>
                <a:lnTo>
                  <a:pt x="22360" y="29140"/>
                </a:lnTo>
                <a:lnTo>
                  <a:pt x="22350" y="29150"/>
                </a:lnTo>
                <a:lnTo>
                  <a:pt x="22340" y="29150"/>
                </a:lnTo>
                <a:lnTo>
                  <a:pt x="22330" y="29150"/>
                </a:lnTo>
                <a:lnTo>
                  <a:pt x="22320" y="29150"/>
                </a:lnTo>
                <a:lnTo>
                  <a:pt x="22310" y="29150"/>
                </a:lnTo>
                <a:lnTo>
                  <a:pt x="22310" y="29160"/>
                </a:lnTo>
                <a:lnTo>
                  <a:pt x="22300" y="29160"/>
                </a:lnTo>
                <a:lnTo>
                  <a:pt x="22300" y="29170"/>
                </a:lnTo>
                <a:lnTo>
                  <a:pt x="22290" y="29170"/>
                </a:lnTo>
                <a:lnTo>
                  <a:pt x="22290" y="29180"/>
                </a:lnTo>
                <a:lnTo>
                  <a:pt x="22290" y="29190"/>
                </a:lnTo>
                <a:lnTo>
                  <a:pt x="22280" y="29190"/>
                </a:lnTo>
                <a:lnTo>
                  <a:pt x="22280" y="29200"/>
                </a:lnTo>
                <a:lnTo>
                  <a:pt x="22290" y="29200"/>
                </a:lnTo>
                <a:lnTo>
                  <a:pt x="22290" y="29210"/>
                </a:lnTo>
                <a:lnTo>
                  <a:pt x="22300" y="29220"/>
                </a:lnTo>
                <a:lnTo>
                  <a:pt x="22300" y="29230"/>
                </a:lnTo>
                <a:lnTo>
                  <a:pt x="22300" y="29240"/>
                </a:lnTo>
                <a:lnTo>
                  <a:pt x="22310" y="29240"/>
                </a:lnTo>
                <a:lnTo>
                  <a:pt x="22310" y="29250"/>
                </a:lnTo>
                <a:lnTo>
                  <a:pt x="22310" y="29260"/>
                </a:lnTo>
                <a:lnTo>
                  <a:pt x="22320" y="29260"/>
                </a:lnTo>
                <a:lnTo>
                  <a:pt x="22320" y="29270"/>
                </a:lnTo>
                <a:lnTo>
                  <a:pt x="22330" y="29270"/>
                </a:lnTo>
                <a:lnTo>
                  <a:pt x="22330" y="29280"/>
                </a:lnTo>
                <a:lnTo>
                  <a:pt x="22330" y="29290"/>
                </a:lnTo>
                <a:lnTo>
                  <a:pt x="22340" y="29290"/>
                </a:lnTo>
                <a:lnTo>
                  <a:pt x="22350" y="29290"/>
                </a:lnTo>
                <a:lnTo>
                  <a:pt x="22350" y="29300"/>
                </a:lnTo>
                <a:lnTo>
                  <a:pt x="22350" y="29310"/>
                </a:lnTo>
                <a:lnTo>
                  <a:pt x="22360" y="29310"/>
                </a:lnTo>
                <a:lnTo>
                  <a:pt x="22360" y="29320"/>
                </a:lnTo>
                <a:lnTo>
                  <a:pt x="22360" y="29330"/>
                </a:lnTo>
                <a:lnTo>
                  <a:pt x="22370" y="29330"/>
                </a:lnTo>
                <a:lnTo>
                  <a:pt x="22370" y="29340"/>
                </a:lnTo>
                <a:lnTo>
                  <a:pt x="22380" y="29340"/>
                </a:lnTo>
                <a:lnTo>
                  <a:pt x="22370" y="29340"/>
                </a:lnTo>
                <a:lnTo>
                  <a:pt x="22380" y="29340"/>
                </a:lnTo>
                <a:lnTo>
                  <a:pt x="22380" y="29350"/>
                </a:lnTo>
                <a:lnTo>
                  <a:pt x="22390" y="29350"/>
                </a:lnTo>
                <a:lnTo>
                  <a:pt x="22390" y="29360"/>
                </a:lnTo>
                <a:lnTo>
                  <a:pt x="22400" y="29360"/>
                </a:lnTo>
                <a:lnTo>
                  <a:pt x="22410" y="29360"/>
                </a:lnTo>
                <a:lnTo>
                  <a:pt x="22410" y="29370"/>
                </a:lnTo>
                <a:lnTo>
                  <a:pt x="22420" y="29370"/>
                </a:lnTo>
                <a:lnTo>
                  <a:pt x="22420" y="29380"/>
                </a:lnTo>
                <a:lnTo>
                  <a:pt x="22420" y="29390"/>
                </a:lnTo>
                <a:lnTo>
                  <a:pt x="22430" y="29390"/>
                </a:lnTo>
                <a:lnTo>
                  <a:pt x="22440" y="29390"/>
                </a:lnTo>
                <a:lnTo>
                  <a:pt x="22440" y="29400"/>
                </a:lnTo>
                <a:lnTo>
                  <a:pt x="22440" y="29390"/>
                </a:lnTo>
                <a:lnTo>
                  <a:pt x="22440" y="29400"/>
                </a:lnTo>
                <a:lnTo>
                  <a:pt x="22450" y="29400"/>
                </a:lnTo>
                <a:lnTo>
                  <a:pt x="22460" y="29400"/>
                </a:lnTo>
                <a:lnTo>
                  <a:pt x="22470" y="29400"/>
                </a:lnTo>
                <a:lnTo>
                  <a:pt x="22470" y="29410"/>
                </a:lnTo>
                <a:lnTo>
                  <a:pt x="22480" y="29410"/>
                </a:lnTo>
                <a:lnTo>
                  <a:pt x="22490" y="29410"/>
                </a:lnTo>
                <a:lnTo>
                  <a:pt x="22490" y="29420"/>
                </a:lnTo>
                <a:lnTo>
                  <a:pt x="22500" y="29420"/>
                </a:lnTo>
                <a:lnTo>
                  <a:pt x="22500" y="29430"/>
                </a:lnTo>
                <a:lnTo>
                  <a:pt x="22510" y="29430"/>
                </a:lnTo>
                <a:lnTo>
                  <a:pt x="22510" y="29440"/>
                </a:lnTo>
                <a:lnTo>
                  <a:pt x="22520" y="29450"/>
                </a:lnTo>
                <a:lnTo>
                  <a:pt x="22520" y="29460"/>
                </a:lnTo>
                <a:lnTo>
                  <a:pt x="22530" y="29460"/>
                </a:lnTo>
                <a:lnTo>
                  <a:pt x="22530" y="29470"/>
                </a:lnTo>
                <a:lnTo>
                  <a:pt x="22530" y="29480"/>
                </a:lnTo>
                <a:lnTo>
                  <a:pt x="22540" y="29480"/>
                </a:lnTo>
                <a:lnTo>
                  <a:pt x="22540" y="29490"/>
                </a:lnTo>
                <a:lnTo>
                  <a:pt x="22550" y="29490"/>
                </a:lnTo>
                <a:lnTo>
                  <a:pt x="22550" y="29500"/>
                </a:lnTo>
                <a:lnTo>
                  <a:pt x="22560" y="29510"/>
                </a:lnTo>
                <a:lnTo>
                  <a:pt x="22560" y="29520"/>
                </a:lnTo>
                <a:lnTo>
                  <a:pt x="22570" y="29520"/>
                </a:lnTo>
                <a:lnTo>
                  <a:pt x="22570" y="29530"/>
                </a:lnTo>
                <a:lnTo>
                  <a:pt x="22570" y="29540"/>
                </a:lnTo>
                <a:lnTo>
                  <a:pt x="22580" y="29540"/>
                </a:lnTo>
                <a:lnTo>
                  <a:pt x="22580" y="29550"/>
                </a:lnTo>
                <a:lnTo>
                  <a:pt x="22580" y="29560"/>
                </a:lnTo>
                <a:lnTo>
                  <a:pt x="22590" y="29560"/>
                </a:lnTo>
                <a:lnTo>
                  <a:pt x="22600" y="29560"/>
                </a:lnTo>
                <a:lnTo>
                  <a:pt x="22610" y="29560"/>
                </a:lnTo>
                <a:lnTo>
                  <a:pt x="22620" y="29570"/>
                </a:lnTo>
                <a:lnTo>
                  <a:pt x="22620" y="29580"/>
                </a:lnTo>
                <a:lnTo>
                  <a:pt x="22620" y="29570"/>
                </a:lnTo>
                <a:lnTo>
                  <a:pt x="22610" y="29570"/>
                </a:lnTo>
                <a:lnTo>
                  <a:pt x="22610" y="29560"/>
                </a:lnTo>
                <a:lnTo>
                  <a:pt x="22600" y="29560"/>
                </a:lnTo>
                <a:lnTo>
                  <a:pt x="22600" y="29570"/>
                </a:lnTo>
                <a:lnTo>
                  <a:pt x="22590" y="29570"/>
                </a:lnTo>
                <a:lnTo>
                  <a:pt x="22590" y="29560"/>
                </a:lnTo>
                <a:lnTo>
                  <a:pt x="22590" y="29570"/>
                </a:lnTo>
                <a:lnTo>
                  <a:pt x="22600" y="29570"/>
                </a:lnTo>
                <a:lnTo>
                  <a:pt x="22600" y="29580"/>
                </a:lnTo>
                <a:lnTo>
                  <a:pt x="22600" y="29590"/>
                </a:lnTo>
                <a:lnTo>
                  <a:pt x="22610" y="29600"/>
                </a:lnTo>
                <a:lnTo>
                  <a:pt x="22610" y="29590"/>
                </a:lnTo>
                <a:lnTo>
                  <a:pt x="22620" y="29590"/>
                </a:lnTo>
                <a:lnTo>
                  <a:pt x="22630" y="29590"/>
                </a:lnTo>
                <a:lnTo>
                  <a:pt x="22630" y="29580"/>
                </a:lnTo>
                <a:lnTo>
                  <a:pt x="22630" y="29560"/>
                </a:lnTo>
                <a:lnTo>
                  <a:pt x="22640" y="29560"/>
                </a:lnTo>
                <a:lnTo>
                  <a:pt x="22670" y="29560"/>
                </a:lnTo>
                <a:lnTo>
                  <a:pt x="22650" y="29580"/>
                </a:lnTo>
                <a:lnTo>
                  <a:pt x="22650" y="29590"/>
                </a:lnTo>
                <a:lnTo>
                  <a:pt x="22650" y="29600"/>
                </a:lnTo>
                <a:lnTo>
                  <a:pt x="22650" y="29610"/>
                </a:lnTo>
                <a:lnTo>
                  <a:pt x="22650" y="29620"/>
                </a:lnTo>
                <a:lnTo>
                  <a:pt x="22650" y="29630"/>
                </a:lnTo>
                <a:lnTo>
                  <a:pt x="22660" y="29630"/>
                </a:lnTo>
                <a:lnTo>
                  <a:pt x="22660" y="29640"/>
                </a:lnTo>
                <a:lnTo>
                  <a:pt x="22660" y="29650"/>
                </a:lnTo>
                <a:lnTo>
                  <a:pt x="22660" y="29660"/>
                </a:lnTo>
                <a:lnTo>
                  <a:pt x="22670" y="29660"/>
                </a:lnTo>
                <a:lnTo>
                  <a:pt x="22670" y="29670"/>
                </a:lnTo>
                <a:lnTo>
                  <a:pt x="22670" y="29660"/>
                </a:lnTo>
                <a:lnTo>
                  <a:pt x="22680" y="29670"/>
                </a:lnTo>
                <a:lnTo>
                  <a:pt x="22680" y="29680"/>
                </a:lnTo>
                <a:lnTo>
                  <a:pt x="22690" y="29680"/>
                </a:lnTo>
                <a:lnTo>
                  <a:pt x="22680" y="29680"/>
                </a:lnTo>
                <a:lnTo>
                  <a:pt x="22690" y="29690"/>
                </a:lnTo>
                <a:lnTo>
                  <a:pt x="22690" y="29700"/>
                </a:lnTo>
                <a:lnTo>
                  <a:pt x="22690" y="29710"/>
                </a:lnTo>
                <a:lnTo>
                  <a:pt x="22690" y="29720"/>
                </a:lnTo>
                <a:lnTo>
                  <a:pt x="22680" y="29720"/>
                </a:lnTo>
                <a:lnTo>
                  <a:pt x="22680" y="29730"/>
                </a:lnTo>
                <a:lnTo>
                  <a:pt x="22680" y="29740"/>
                </a:lnTo>
                <a:lnTo>
                  <a:pt x="22670" y="29740"/>
                </a:lnTo>
                <a:lnTo>
                  <a:pt x="22670" y="29750"/>
                </a:lnTo>
                <a:lnTo>
                  <a:pt x="22660" y="29750"/>
                </a:lnTo>
                <a:lnTo>
                  <a:pt x="22650" y="29750"/>
                </a:lnTo>
                <a:lnTo>
                  <a:pt x="22640" y="29750"/>
                </a:lnTo>
                <a:lnTo>
                  <a:pt x="22630" y="29760"/>
                </a:lnTo>
                <a:lnTo>
                  <a:pt x="22630" y="29770"/>
                </a:lnTo>
                <a:lnTo>
                  <a:pt x="22630" y="29780"/>
                </a:lnTo>
                <a:lnTo>
                  <a:pt x="22630" y="29790"/>
                </a:lnTo>
                <a:lnTo>
                  <a:pt x="22640" y="29790"/>
                </a:lnTo>
                <a:lnTo>
                  <a:pt x="22640" y="29800"/>
                </a:lnTo>
                <a:lnTo>
                  <a:pt x="22640" y="29810"/>
                </a:lnTo>
                <a:lnTo>
                  <a:pt x="22650" y="29810"/>
                </a:lnTo>
                <a:lnTo>
                  <a:pt x="22650" y="29820"/>
                </a:lnTo>
                <a:lnTo>
                  <a:pt x="22650" y="29830"/>
                </a:lnTo>
                <a:lnTo>
                  <a:pt x="22660" y="29840"/>
                </a:lnTo>
                <a:lnTo>
                  <a:pt x="22660" y="29850"/>
                </a:lnTo>
                <a:lnTo>
                  <a:pt x="22670" y="29850"/>
                </a:lnTo>
                <a:lnTo>
                  <a:pt x="22670" y="29860"/>
                </a:lnTo>
                <a:lnTo>
                  <a:pt x="22670" y="29870"/>
                </a:lnTo>
                <a:lnTo>
                  <a:pt x="22680" y="29870"/>
                </a:lnTo>
                <a:lnTo>
                  <a:pt x="22680" y="29880"/>
                </a:lnTo>
                <a:lnTo>
                  <a:pt x="22690" y="29890"/>
                </a:lnTo>
                <a:lnTo>
                  <a:pt x="22690" y="29900"/>
                </a:lnTo>
                <a:lnTo>
                  <a:pt x="22700" y="29910"/>
                </a:lnTo>
                <a:lnTo>
                  <a:pt x="22700" y="29920"/>
                </a:lnTo>
                <a:lnTo>
                  <a:pt x="22700" y="29930"/>
                </a:lnTo>
                <a:lnTo>
                  <a:pt x="22710" y="29940"/>
                </a:lnTo>
                <a:lnTo>
                  <a:pt x="22710" y="29950"/>
                </a:lnTo>
                <a:lnTo>
                  <a:pt x="22710" y="29960"/>
                </a:lnTo>
                <a:lnTo>
                  <a:pt x="22710" y="29970"/>
                </a:lnTo>
                <a:lnTo>
                  <a:pt x="22720" y="29970"/>
                </a:lnTo>
                <a:lnTo>
                  <a:pt x="22720" y="29980"/>
                </a:lnTo>
                <a:lnTo>
                  <a:pt x="22720" y="29990"/>
                </a:lnTo>
                <a:lnTo>
                  <a:pt x="22730" y="29990"/>
                </a:lnTo>
                <a:lnTo>
                  <a:pt x="22730" y="30000"/>
                </a:lnTo>
                <a:lnTo>
                  <a:pt x="22740" y="30000"/>
                </a:lnTo>
                <a:lnTo>
                  <a:pt x="22740" y="30010"/>
                </a:lnTo>
                <a:lnTo>
                  <a:pt x="22740" y="30020"/>
                </a:lnTo>
                <a:lnTo>
                  <a:pt x="22750" y="30020"/>
                </a:lnTo>
                <a:lnTo>
                  <a:pt x="22750" y="30030"/>
                </a:lnTo>
                <a:lnTo>
                  <a:pt x="22750" y="30040"/>
                </a:lnTo>
                <a:lnTo>
                  <a:pt x="22750" y="30050"/>
                </a:lnTo>
                <a:lnTo>
                  <a:pt x="22760" y="30050"/>
                </a:lnTo>
                <a:lnTo>
                  <a:pt x="22760" y="30060"/>
                </a:lnTo>
                <a:lnTo>
                  <a:pt x="22770" y="30070"/>
                </a:lnTo>
                <a:lnTo>
                  <a:pt x="22770" y="30080"/>
                </a:lnTo>
                <a:lnTo>
                  <a:pt x="22780" y="30080"/>
                </a:lnTo>
                <a:lnTo>
                  <a:pt x="22780" y="30090"/>
                </a:lnTo>
                <a:lnTo>
                  <a:pt x="22790" y="30090"/>
                </a:lnTo>
                <a:lnTo>
                  <a:pt x="22790" y="30100"/>
                </a:lnTo>
                <a:lnTo>
                  <a:pt x="22800" y="30110"/>
                </a:lnTo>
                <a:lnTo>
                  <a:pt x="22800" y="30120"/>
                </a:lnTo>
                <a:lnTo>
                  <a:pt x="22810" y="30120"/>
                </a:lnTo>
                <a:lnTo>
                  <a:pt x="22810" y="30130"/>
                </a:lnTo>
                <a:lnTo>
                  <a:pt x="22820" y="30130"/>
                </a:lnTo>
                <a:lnTo>
                  <a:pt x="22820" y="30140"/>
                </a:lnTo>
                <a:lnTo>
                  <a:pt x="22820" y="30150"/>
                </a:lnTo>
                <a:lnTo>
                  <a:pt x="22830" y="30150"/>
                </a:lnTo>
                <a:lnTo>
                  <a:pt x="22830" y="30160"/>
                </a:lnTo>
                <a:lnTo>
                  <a:pt x="22840" y="30160"/>
                </a:lnTo>
                <a:lnTo>
                  <a:pt x="22840" y="30170"/>
                </a:lnTo>
                <a:lnTo>
                  <a:pt x="22850" y="30170"/>
                </a:lnTo>
                <a:lnTo>
                  <a:pt x="22850" y="30180"/>
                </a:lnTo>
                <a:lnTo>
                  <a:pt x="22860" y="30190"/>
                </a:lnTo>
                <a:lnTo>
                  <a:pt x="22860" y="30200"/>
                </a:lnTo>
                <a:lnTo>
                  <a:pt x="22870" y="30200"/>
                </a:lnTo>
                <a:lnTo>
                  <a:pt x="22870" y="30210"/>
                </a:lnTo>
                <a:lnTo>
                  <a:pt x="22870" y="30220"/>
                </a:lnTo>
                <a:lnTo>
                  <a:pt x="22880" y="30220"/>
                </a:lnTo>
                <a:lnTo>
                  <a:pt x="22880" y="30230"/>
                </a:lnTo>
                <a:lnTo>
                  <a:pt x="22890" y="30230"/>
                </a:lnTo>
                <a:lnTo>
                  <a:pt x="22890" y="30240"/>
                </a:lnTo>
                <a:lnTo>
                  <a:pt x="22890" y="30250"/>
                </a:lnTo>
                <a:lnTo>
                  <a:pt x="22890" y="30260"/>
                </a:lnTo>
                <a:lnTo>
                  <a:pt x="22900" y="30260"/>
                </a:lnTo>
                <a:lnTo>
                  <a:pt x="22890" y="30260"/>
                </a:lnTo>
                <a:lnTo>
                  <a:pt x="22900" y="30260"/>
                </a:lnTo>
                <a:lnTo>
                  <a:pt x="22900" y="30270"/>
                </a:lnTo>
                <a:lnTo>
                  <a:pt x="22900" y="30280"/>
                </a:lnTo>
                <a:lnTo>
                  <a:pt x="22910" y="30280"/>
                </a:lnTo>
                <a:lnTo>
                  <a:pt x="22910" y="30290"/>
                </a:lnTo>
                <a:lnTo>
                  <a:pt x="22910" y="30300"/>
                </a:lnTo>
                <a:lnTo>
                  <a:pt x="22920" y="30300"/>
                </a:lnTo>
                <a:lnTo>
                  <a:pt x="22920" y="30310"/>
                </a:lnTo>
                <a:lnTo>
                  <a:pt x="22930" y="30310"/>
                </a:lnTo>
                <a:lnTo>
                  <a:pt x="22930" y="30320"/>
                </a:lnTo>
                <a:lnTo>
                  <a:pt x="22940" y="30320"/>
                </a:lnTo>
                <a:lnTo>
                  <a:pt x="22940" y="30330"/>
                </a:lnTo>
                <a:lnTo>
                  <a:pt x="22940" y="30340"/>
                </a:lnTo>
                <a:lnTo>
                  <a:pt x="22950" y="30340"/>
                </a:lnTo>
                <a:lnTo>
                  <a:pt x="22950" y="30350"/>
                </a:lnTo>
                <a:lnTo>
                  <a:pt x="22950" y="30360"/>
                </a:lnTo>
                <a:lnTo>
                  <a:pt x="22940" y="30360"/>
                </a:lnTo>
                <a:lnTo>
                  <a:pt x="22940" y="30370"/>
                </a:lnTo>
                <a:lnTo>
                  <a:pt x="22940" y="30380"/>
                </a:lnTo>
                <a:lnTo>
                  <a:pt x="22940" y="30390"/>
                </a:lnTo>
                <a:lnTo>
                  <a:pt x="22930" y="30390"/>
                </a:lnTo>
                <a:lnTo>
                  <a:pt x="22920" y="30390"/>
                </a:lnTo>
                <a:lnTo>
                  <a:pt x="22910" y="30390"/>
                </a:lnTo>
                <a:lnTo>
                  <a:pt x="22900" y="30390"/>
                </a:lnTo>
                <a:lnTo>
                  <a:pt x="22890" y="30390"/>
                </a:lnTo>
                <a:lnTo>
                  <a:pt x="22890" y="30400"/>
                </a:lnTo>
                <a:lnTo>
                  <a:pt x="22890" y="30410"/>
                </a:lnTo>
                <a:lnTo>
                  <a:pt x="22890" y="30420"/>
                </a:lnTo>
                <a:lnTo>
                  <a:pt x="22880" y="30420"/>
                </a:lnTo>
                <a:lnTo>
                  <a:pt x="22870" y="30420"/>
                </a:lnTo>
                <a:lnTo>
                  <a:pt x="22870" y="30430"/>
                </a:lnTo>
                <a:lnTo>
                  <a:pt x="22870" y="30440"/>
                </a:lnTo>
                <a:lnTo>
                  <a:pt x="22860" y="30440"/>
                </a:lnTo>
                <a:lnTo>
                  <a:pt x="22860" y="30450"/>
                </a:lnTo>
                <a:lnTo>
                  <a:pt x="22850" y="30450"/>
                </a:lnTo>
                <a:lnTo>
                  <a:pt x="22860" y="30460"/>
                </a:lnTo>
                <a:lnTo>
                  <a:pt x="22850" y="30460"/>
                </a:lnTo>
                <a:lnTo>
                  <a:pt x="22850" y="30470"/>
                </a:lnTo>
                <a:lnTo>
                  <a:pt x="22850" y="30480"/>
                </a:lnTo>
                <a:lnTo>
                  <a:pt x="22840" y="30480"/>
                </a:lnTo>
                <a:lnTo>
                  <a:pt x="22840" y="30490"/>
                </a:lnTo>
                <a:lnTo>
                  <a:pt x="22840" y="30500"/>
                </a:lnTo>
                <a:lnTo>
                  <a:pt x="22830" y="30500"/>
                </a:lnTo>
                <a:lnTo>
                  <a:pt x="22830" y="30510"/>
                </a:lnTo>
                <a:lnTo>
                  <a:pt x="22820" y="30510"/>
                </a:lnTo>
                <a:lnTo>
                  <a:pt x="22820" y="30520"/>
                </a:lnTo>
                <a:lnTo>
                  <a:pt x="22820" y="30530"/>
                </a:lnTo>
                <a:lnTo>
                  <a:pt x="22810" y="30530"/>
                </a:lnTo>
                <a:lnTo>
                  <a:pt x="22800" y="30530"/>
                </a:lnTo>
                <a:lnTo>
                  <a:pt x="22800" y="30540"/>
                </a:lnTo>
                <a:lnTo>
                  <a:pt x="22790" y="30540"/>
                </a:lnTo>
                <a:lnTo>
                  <a:pt x="22790" y="30530"/>
                </a:lnTo>
                <a:lnTo>
                  <a:pt x="22780" y="30530"/>
                </a:lnTo>
                <a:lnTo>
                  <a:pt x="22780" y="30540"/>
                </a:lnTo>
                <a:lnTo>
                  <a:pt x="22770" y="30540"/>
                </a:lnTo>
                <a:lnTo>
                  <a:pt x="22760" y="30540"/>
                </a:lnTo>
                <a:lnTo>
                  <a:pt x="22750" y="30540"/>
                </a:lnTo>
                <a:lnTo>
                  <a:pt x="22740" y="30540"/>
                </a:lnTo>
                <a:lnTo>
                  <a:pt x="22740" y="30550"/>
                </a:lnTo>
                <a:lnTo>
                  <a:pt x="22740" y="30540"/>
                </a:lnTo>
                <a:lnTo>
                  <a:pt x="22730" y="30550"/>
                </a:lnTo>
                <a:lnTo>
                  <a:pt x="22720" y="30550"/>
                </a:lnTo>
                <a:lnTo>
                  <a:pt x="22720" y="30560"/>
                </a:lnTo>
                <a:lnTo>
                  <a:pt x="22720" y="30570"/>
                </a:lnTo>
                <a:lnTo>
                  <a:pt x="22710" y="30570"/>
                </a:lnTo>
                <a:lnTo>
                  <a:pt x="22710" y="30580"/>
                </a:lnTo>
                <a:lnTo>
                  <a:pt x="22700" y="30580"/>
                </a:lnTo>
                <a:lnTo>
                  <a:pt x="22700" y="30590"/>
                </a:lnTo>
                <a:lnTo>
                  <a:pt x="22700" y="30600"/>
                </a:lnTo>
                <a:lnTo>
                  <a:pt x="22690" y="30600"/>
                </a:lnTo>
                <a:lnTo>
                  <a:pt x="22690" y="30610"/>
                </a:lnTo>
                <a:lnTo>
                  <a:pt x="22680" y="30610"/>
                </a:lnTo>
                <a:lnTo>
                  <a:pt x="22670" y="30610"/>
                </a:lnTo>
                <a:lnTo>
                  <a:pt x="22670" y="30620"/>
                </a:lnTo>
                <a:lnTo>
                  <a:pt x="22660" y="30620"/>
                </a:lnTo>
                <a:lnTo>
                  <a:pt x="22650" y="30610"/>
                </a:lnTo>
                <a:lnTo>
                  <a:pt x="22640" y="30610"/>
                </a:lnTo>
                <a:lnTo>
                  <a:pt x="22630" y="30610"/>
                </a:lnTo>
                <a:lnTo>
                  <a:pt x="22620" y="30610"/>
                </a:lnTo>
                <a:lnTo>
                  <a:pt x="22610" y="30610"/>
                </a:lnTo>
                <a:lnTo>
                  <a:pt x="22600" y="30610"/>
                </a:lnTo>
                <a:lnTo>
                  <a:pt x="22590" y="30610"/>
                </a:lnTo>
                <a:lnTo>
                  <a:pt x="22590" y="30620"/>
                </a:lnTo>
                <a:lnTo>
                  <a:pt x="22580" y="30620"/>
                </a:lnTo>
                <a:lnTo>
                  <a:pt x="22570" y="30620"/>
                </a:lnTo>
                <a:lnTo>
                  <a:pt x="22560" y="30620"/>
                </a:lnTo>
                <a:lnTo>
                  <a:pt x="22560" y="30630"/>
                </a:lnTo>
                <a:lnTo>
                  <a:pt x="22550" y="30630"/>
                </a:lnTo>
                <a:lnTo>
                  <a:pt x="22540" y="30630"/>
                </a:lnTo>
                <a:lnTo>
                  <a:pt x="22540" y="30640"/>
                </a:lnTo>
                <a:lnTo>
                  <a:pt x="22530" y="30640"/>
                </a:lnTo>
                <a:lnTo>
                  <a:pt x="22520" y="30640"/>
                </a:lnTo>
                <a:lnTo>
                  <a:pt x="22520" y="30650"/>
                </a:lnTo>
                <a:lnTo>
                  <a:pt x="22520" y="30640"/>
                </a:lnTo>
                <a:lnTo>
                  <a:pt x="22520" y="30650"/>
                </a:lnTo>
                <a:lnTo>
                  <a:pt x="22510" y="30650"/>
                </a:lnTo>
                <a:lnTo>
                  <a:pt x="22500" y="30650"/>
                </a:lnTo>
                <a:lnTo>
                  <a:pt x="22500" y="30660"/>
                </a:lnTo>
                <a:lnTo>
                  <a:pt x="22490" y="30660"/>
                </a:lnTo>
                <a:lnTo>
                  <a:pt x="22490" y="30670"/>
                </a:lnTo>
                <a:lnTo>
                  <a:pt x="22480" y="30670"/>
                </a:lnTo>
                <a:lnTo>
                  <a:pt x="22480" y="30680"/>
                </a:lnTo>
                <a:lnTo>
                  <a:pt x="22470" y="30680"/>
                </a:lnTo>
                <a:lnTo>
                  <a:pt x="22470" y="30690"/>
                </a:lnTo>
                <a:lnTo>
                  <a:pt x="22470" y="30680"/>
                </a:lnTo>
                <a:lnTo>
                  <a:pt x="22470" y="30690"/>
                </a:lnTo>
                <a:lnTo>
                  <a:pt x="22470" y="30700"/>
                </a:lnTo>
                <a:lnTo>
                  <a:pt x="22460" y="30700"/>
                </a:lnTo>
                <a:lnTo>
                  <a:pt x="22460" y="30710"/>
                </a:lnTo>
                <a:lnTo>
                  <a:pt x="22460" y="30700"/>
                </a:lnTo>
                <a:lnTo>
                  <a:pt x="22460" y="30690"/>
                </a:lnTo>
                <a:lnTo>
                  <a:pt x="22460" y="30680"/>
                </a:lnTo>
                <a:lnTo>
                  <a:pt x="22450" y="30680"/>
                </a:lnTo>
                <a:lnTo>
                  <a:pt x="22450" y="30670"/>
                </a:lnTo>
                <a:lnTo>
                  <a:pt x="22450" y="30680"/>
                </a:lnTo>
                <a:lnTo>
                  <a:pt x="22440" y="30680"/>
                </a:lnTo>
                <a:lnTo>
                  <a:pt x="22440" y="30690"/>
                </a:lnTo>
                <a:lnTo>
                  <a:pt x="22430" y="30690"/>
                </a:lnTo>
                <a:lnTo>
                  <a:pt x="22430" y="30700"/>
                </a:lnTo>
                <a:lnTo>
                  <a:pt x="22430" y="30710"/>
                </a:lnTo>
                <a:lnTo>
                  <a:pt x="22430" y="30720"/>
                </a:lnTo>
                <a:lnTo>
                  <a:pt x="22420" y="30720"/>
                </a:lnTo>
                <a:lnTo>
                  <a:pt x="22430" y="30720"/>
                </a:lnTo>
                <a:lnTo>
                  <a:pt x="22430" y="30730"/>
                </a:lnTo>
                <a:lnTo>
                  <a:pt x="22420" y="30730"/>
                </a:lnTo>
                <a:lnTo>
                  <a:pt x="22410" y="30730"/>
                </a:lnTo>
                <a:lnTo>
                  <a:pt x="22400" y="30730"/>
                </a:lnTo>
                <a:lnTo>
                  <a:pt x="22390" y="30730"/>
                </a:lnTo>
                <a:lnTo>
                  <a:pt x="22390" y="30720"/>
                </a:lnTo>
                <a:lnTo>
                  <a:pt x="22380" y="30720"/>
                </a:lnTo>
                <a:lnTo>
                  <a:pt x="22380" y="30710"/>
                </a:lnTo>
                <a:lnTo>
                  <a:pt x="22370" y="30710"/>
                </a:lnTo>
                <a:lnTo>
                  <a:pt x="22370" y="30700"/>
                </a:lnTo>
                <a:lnTo>
                  <a:pt x="22360" y="30710"/>
                </a:lnTo>
                <a:lnTo>
                  <a:pt x="22350" y="30710"/>
                </a:lnTo>
                <a:lnTo>
                  <a:pt x="22350" y="30720"/>
                </a:lnTo>
                <a:lnTo>
                  <a:pt x="22340" y="30720"/>
                </a:lnTo>
                <a:lnTo>
                  <a:pt x="22330" y="30720"/>
                </a:lnTo>
                <a:lnTo>
                  <a:pt x="22330" y="30730"/>
                </a:lnTo>
                <a:lnTo>
                  <a:pt x="22330" y="30720"/>
                </a:lnTo>
                <a:lnTo>
                  <a:pt x="22340" y="30720"/>
                </a:lnTo>
                <a:lnTo>
                  <a:pt x="22340" y="30710"/>
                </a:lnTo>
                <a:lnTo>
                  <a:pt x="22330" y="30710"/>
                </a:lnTo>
                <a:lnTo>
                  <a:pt x="22330" y="30700"/>
                </a:lnTo>
                <a:lnTo>
                  <a:pt x="22320" y="30700"/>
                </a:lnTo>
                <a:lnTo>
                  <a:pt x="22320" y="30690"/>
                </a:lnTo>
                <a:lnTo>
                  <a:pt x="22320" y="30680"/>
                </a:lnTo>
                <a:lnTo>
                  <a:pt x="22320" y="30670"/>
                </a:lnTo>
                <a:lnTo>
                  <a:pt x="22310" y="30670"/>
                </a:lnTo>
                <a:lnTo>
                  <a:pt x="22310" y="30660"/>
                </a:lnTo>
                <a:lnTo>
                  <a:pt x="22310" y="30650"/>
                </a:lnTo>
                <a:lnTo>
                  <a:pt x="22310" y="30640"/>
                </a:lnTo>
                <a:lnTo>
                  <a:pt x="22320" y="30640"/>
                </a:lnTo>
                <a:lnTo>
                  <a:pt x="22320" y="30630"/>
                </a:lnTo>
                <a:lnTo>
                  <a:pt x="22310" y="30630"/>
                </a:lnTo>
                <a:lnTo>
                  <a:pt x="22320" y="30630"/>
                </a:lnTo>
                <a:lnTo>
                  <a:pt x="22320" y="30620"/>
                </a:lnTo>
                <a:lnTo>
                  <a:pt x="22310" y="30620"/>
                </a:lnTo>
                <a:lnTo>
                  <a:pt x="22310" y="30610"/>
                </a:lnTo>
                <a:lnTo>
                  <a:pt x="22310" y="30600"/>
                </a:lnTo>
                <a:lnTo>
                  <a:pt x="22310" y="30590"/>
                </a:lnTo>
                <a:lnTo>
                  <a:pt x="22310" y="30580"/>
                </a:lnTo>
                <a:lnTo>
                  <a:pt x="22310" y="30570"/>
                </a:lnTo>
                <a:lnTo>
                  <a:pt x="22310" y="30560"/>
                </a:lnTo>
                <a:lnTo>
                  <a:pt x="22310" y="30550"/>
                </a:lnTo>
                <a:lnTo>
                  <a:pt x="22310" y="30540"/>
                </a:lnTo>
                <a:lnTo>
                  <a:pt x="22300" y="30540"/>
                </a:lnTo>
                <a:lnTo>
                  <a:pt x="22300" y="30530"/>
                </a:lnTo>
                <a:lnTo>
                  <a:pt x="22300" y="30520"/>
                </a:lnTo>
                <a:lnTo>
                  <a:pt x="22300" y="30510"/>
                </a:lnTo>
                <a:lnTo>
                  <a:pt x="22290" y="30510"/>
                </a:lnTo>
                <a:lnTo>
                  <a:pt x="22290" y="30500"/>
                </a:lnTo>
                <a:lnTo>
                  <a:pt x="22300" y="30500"/>
                </a:lnTo>
                <a:lnTo>
                  <a:pt x="22300" y="30490"/>
                </a:lnTo>
                <a:lnTo>
                  <a:pt x="22300" y="30480"/>
                </a:lnTo>
                <a:lnTo>
                  <a:pt x="22300" y="30470"/>
                </a:lnTo>
                <a:lnTo>
                  <a:pt x="22290" y="30470"/>
                </a:lnTo>
                <a:lnTo>
                  <a:pt x="22290" y="30460"/>
                </a:lnTo>
                <a:lnTo>
                  <a:pt x="22300" y="30460"/>
                </a:lnTo>
                <a:lnTo>
                  <a:pt x="22290" y="30450"/>
                </a:lnTo>
                <a:lnTo>
                  <a:pt x="22300" y="30450"/>
                </a:lnTo>
                <a:lnTo>
                  <a:pt x="22300" y="30440"/>
                </a:lnTo>
                <a:lnTo>
                  <a:pt x="22290" y="30440"/>
                </a:lnTo>
                <a:lnTo>
                  <a:pt x="22280" y="30450"/>
                </a:lnTo>
                <a:lnTo>
                  <a:pt x="22280" y="30440"/>
                </a:lnTo>
                <a:lnTo>
                  <a:pt x="22280" y="30430"/>
                </a:lnTo>
                <a:lnTo>
                  <a:pt x="22280" y="30420"/>
                </a:lnTo>
                <a:lnTo>
                  <a:pt x="22290" y="30420"/>
                </a:lnTo>
                <a:lnTo>
                  <a:pt x="22290" y="30430"/>
                </a:lnTo>
                <a:lnTo>
                  <a:pt x="22290" y="30420"/>
                </a:lnTo>
                <a:lnTo>
                  <a:pt x="22300" y="30420"/>
                </a:lnTo>
                <a:lnTo>
                  <a:pt x="22300" y="30410"/>
                </a:lnTo>
                <a:lnTo>
                  <a:pt x="22300" y="30400"/>
                </a:lnTo>
                <a:lnTo>
                  <a:pt x="22300" y="30390"/>
                </a:lnTo>
                <a:lnTo>
                  <a:pt x="22300" y="30380"/>
                </a:lnTo>
                <a:lnTo>
                  <a:pt x="22300" y="30370"/>
                </a:lnTo>
                <a:lnTo>
                  <a:pt x="22300" y="30360"/>
                </a:lnTo>
                <a:lnTo>
                  <a:pt x="22300" y="30350"/>
                </a:lnTo>
                <a:lnTo>
                  <a:pt x="22300" y="30340"/>
                </a:lnTo>
                <a:lnTo>
                  <a:pt x="22290" y="30340"/>
                </a:lnTo>
                <a:lnTo>
                  <a:pt x="22300" y="30340"/>
                </a:lnTo>
                <a:lnTo>
                  <a:pt x="22300" y="30330"/>
                </a:lnTo>
                <a:lnTo>
                  <a:pt x="22300" y="30320"/>
                </a:lnTo>
                <a:lnTo>
                  <a:pt x="22300" y="30310"/>
                </a:lnTo>
                <a:lnTo>
                  <a:pt x="22300" y="30300"/>
                </a:lnTo>
                <a:lnTo>
                  <a:pt x="22300" y="30290"/>
                </a:lnTo>
                <a:lnTo>
                  <a:pt x="22290" y="30290"/>
                </a:lnTo>
                <a:lnTo>
                  <a:pt x="22290" y="30280"/>
                </a:lnTo>
                <a:lnTo>
                  <a:pt x="22280" y="30290"/>
                </a:lnTo>
                <a:lnTo>
                  <a:pt x="22270" y="30290"/>
                </a:lnTo>
                <a:lnTo>
                  <a:pt x="22270" y="30280"/>
                </a:lnTo>
                <a:lnTo>
                  <a:pt x="22260" y="30280"/>
                </a:lnTo>
                <a:lnTo>
                  <a:pt x="22260" y="30270"/>
                </a:lnTo>
                <a:lnTo>
                  <a:pt x="22260" y="30280"/>
                </a:lnTo>
                <a:lnTo>
                  <a:pt x="22250" y="30280"/>
                </a:lnTo>
                <a:lnTo>
                  <a:pt x="22250" y="30270"/>
                </a:lnTo>
                <a:lnTo>
                  <a:pt x="22250" y="30260"/>
                </a:lnTo>
                <a:lnTo>
                  <a:pt x="22260" y="30260"/>
                </a:lnTo>
                <a:lnTo>
                  <a:pt x="22260" y="30250"/>
                </a:lnTo>
                <a:lnTo>
                  <a:pt x="22260" y="30240"/>
                </a:lnTo>
                <a:lnTo>
                  <a:pt x="22260" y="30230"/>
                </a:lnTo>
                <a:lnTo>
                  <a:pt x="22250" y="30230"/>
                </a:lnTo>
                <a:lnTo>
                  <a:pt x="22250" y="30240"/>
                </a:lnTo>
                <a:lnTo>
                  <a:pt x="22240" y="30240"/>
                </a:lnTo>
                <a:lnTo>
                  <a:pt x="22240" y="30250"/>
                </a:lnTo>
                <a:lnTo>
                  <a:pt x="22240" y="30240"/>
                </a:lnTo>
                <a:lnTo>
                  <a:pt x="22240" y="30230"/>
                </a:lnTo>
                <a:lnTo>
                  <a:pt x="22240" y="30220"/>
                </a:lnTo>
                <a:lnTo>
                  <a:pt x="22250" y="30220"/>
                </a:lnTo>
                <a:lnTo>
                  <a:pt x="22250" y="30210"/>
                </a:lnTo>
                <a:lnTo>
                  <a:pt x="22250" y="30200"/>
                </a:lnTo>
                <a:lnTo>
                  <a:pt x="22250" y="30190"/>
                </a:lnTo>
                <a:lnTo>
                  <a:pt x="22250" y="30180"/>
                </a:lnTo>
                <a:lnTo>
                  <a:pt x="22250" y="30170"/>
                </a:lnTo>
                <a:lnTo>
                  <a:pt x="22260" y="30170"/>
                </a:lnTo>
                <a:lnTo>
                  <a:pt x="22260" y="30160"/>
                </a:lnTo>
                <a:lnTo>
                  <a:pt x="22260" y="30150"/>
                </a:lnTo>
                <a:lnTo>
                  <a:pt x="22260" y="30140"/>
                </a:lnTo>
                <a:lnTo>
                  <a:pt x="22270" y="30140"/>
                </a:lnTo>
                <a:lnTo>
                  <a:pt x="22260" y="30140"/>
                </a:lnTo>
                <a:lnTo>
                  <a:pt x="22260" y="30130"/>
                </a:lnTo>
                <a:lnTo>
                  <a:pt x="22260" y="30120"/>
                </a:lnTo>
                <a:lnTo>
                  <a:pt x="22260" y="30110"/>
                </a:lnTo>
                <a:lnTo>
                  <a:pt x="22250" y="30110"/>
                </a:lnTo>
                <a:lnTo>
                  <a:pt x="22250" y="30120"/>
                </a:lnTo>
                <a:lnTo>
                  <a:pt x="22250" y="30130"/>
                </a:lnTo>
                <a:lnTo>
                  <a:pt x="22240" y="30130"/>
                </a:lnTo>
                <a:lnTo>
                  <a:pt x="22240" y="30120"/>
                </a:lnTo>
                <a:lnTo>
                  <a:pt x="22230" y="30120"/>
                </a:lnTo>
                <a:lnTo>
                  <a:pt x="22230" y="30130"/>
                </a:lnTo>
                <a:lnTo>
                  <a:pt x="22230" y="30140"/>
                </a:lnTo>
                <a:lnTo>
                  <a:pt x="22240" y="30140"/>
                </a:lnTo>
                <a:lnTo>
                  <a:pt x="22230" y="30140"/>
                </a:lnTo>
                <a:lnTo>
                  <a:pt x="22220" y="30140"/>
                </a:lnTo>
                <a:lnTo>
                  <a:pt x="22210" y="30130"/>
                </a:lnTo>
                <a:lnTo>
                  <a:pt x="22200" y="30130"/>
                </a:lnTo>
                <a:lnTo>
                  <a:pt x="22200" y="30140"/>
                </a:lnTo>
                <a:lnTo>
                  <a:pt x="22200" y="30150"/>
                </a:lnTo>
                <a:lnTo>
                  <a:pt x="22200" y="30160"/>
                </a:lnTo>
                <a:lnTo>
                  <a:pt x="22200" y="30150"/>
                </a:lnTo>
                <a:lnTo>
                  <a:pt x="22190" y="30150"/>
                </a:lnTo>
                <a:lnTo>
                  <a:pt x="22190" y="30160"/>
                </a:lnTo>
                <a:lnTo>
                  <a:pt x="22190" y="30170"/>
                </a:lnTo>
                <a:lnTo>
                  <a:pt x="22180" y="30170"/>
                </a:lnTo>
                <a:lnTo>
                  <a:pt x="22170" y="30170"/>
                </a:lnTo>
                <a:lnTo>
                  <a:pt x="22180" y="30160"/>
                </a:lnTo>
                <a:lnTo>
                  <a:pt x="22170" y="30160"/>
                </a:lnTo>
                <a:lnTo>
                  <a:pt x="22180" y="30160"/>
                </a:lnTo>
                <a:lnTo>
                  <a:pt x="22180" y="30150"/>
                </a:lnTo>
                <a:lnTo>
                  <a:pt x="22170" y="30150"/>
                </a:lnTo>
                <a:lnTo>
                  <a:pt x="22170" y="30160"/>
                </a:lnTo>
                <a:lnTo>
                  <a:pt x="22170" y="30170"/>
                </a:lnTo>
                <a:lnTo>
                  <a:pt x="22170" y="30180"/>
                </a:lnTo>
                <a:lnTo>
                  <a:pt x="22170" y="30190"/>
                </a:lnTo>
                <a:lnTo>
                  <a:pt x="22160" y="30190"/>
                </a:lnTo>
                <a:lnTo>
                  <a:pt x="22150" y="30190"/>
                </a:lnTo>
                <a:lnTo>
                  <a:pt x="22140" y="30190"/>
                </a:lnTo>
                <a:lnTo>
                  <a:pt x="22140" y="30200"/>
                </a:lnTo>
                <a:lnTo>
                  <a:pt x="22140" y="30210"/>
                </a:lnTo>
                <a:lnTo>
                  <a:pt x="22140" y="30220"/>
                </a:lnTo>
                <a:lnTo>
                  <a:pt x="22130" y="30220"/>
                </a:lnTo>
                <a:lnTo>
                  <a:pt x="22130" y="30230"/>
                </a:lnTo>
                <a:lnTo>
                  <a:pt x="22130" y="30240"/>
                </a:lnTo>
                <a:lnTo>
                  <a:pt x="22120" y="30240"/>
                </a:lnTo>
                <a:lnTo>
                  <a:pt x="22120" y="30250"/>
                </a:lnTo>
                <a:lnTo>
                  <a:pt x="22120" y="30260"/>
                </a:lnTo>
                <a:lnTo>
                  <a:pt x="22110" y="30260"/>
                </a:lnTo>
                <a:lnTo>
                  <a:pt x="22110" y="30270"/>
                </a:lnTo>
                <a:lnTo>
                  <a:pt x="22110" y="30280"/>
                </a:lnTo>
                <a:lnTo>
                  <a:pt x="22100" y="30280"/>
                </a:lnTo>
                <a:lnTo>
                  <a:pt x="22100" y="30290"/>
                </a:lnTo>
                <a:lnTo>
                  <a:pt x="22090" y="30290"/>
                </a:lnTo>
                <a:lnTo>
                  <a:pt x="22090" y="30300"/>
                </a:lnTo>
                <a:lnTo>
                  <a:pt x="22090" y="30310"/>
                </a:lnTo>
                <a:lnTo>
                  <a:pt x="22080" y="30310"/>
                </a:lnTo>
                <a:lnTo>
                  <a:pt x="22080" y="30320"/>
                </a:lnTo>
                <a:lnTo>
                  <a:pt x="22070" y="30320"/>
                </a:lnTo>
                <a:lnTo>
                  <a:pt x="22070" y="30330"/>
                </a:lnTo>
                <a:lnTo>
                  <a:pt x="22060" y="30330"/>
                </a:lnTo>
                <a:lnTo>
                  <a:pt x="22050" y="30330"/>
                </a:lnTo>
                <a:lnTo>
                  <a:pt x="22050" y="30340"/>
                </a:lnTo>
                <a:lnTo>
                  <a:pt x="22040" y="30340"/>
                </a:lnTo>
                <a:lnTo>
                  <a:pt x="22040" y="30350"/>
                </a:lnTo>
                <a:lnTo>
                  <a:pt x="22030" y="30350"/>
                </a:lnTo>
                <a:lnTo>
                  <a:pt x="22030" y="30360"/>
                </a:lnTo>
                <a:lnTo>
                  <a:pt x="22020" y="30360"/>
                </a:lnTo>
                <a:lnTo>
                  <a:pt x="22020" y="30370"/>
                </a:lnTo>
                <a:lnTo>
                  <a:pt x="22010" y="30370"/>
                </a:lnTo>
                <a:lnTo>
                  <a:pt x="22000" y="30370"/>
                </a:lnTo>
                <a:lnTo>
                  <a:pt x="22000" y="30380"/>
                </a:lnTo>
                <a:lnTo>
                  <a:pt x="21990" y="30380"/>
                </a:lnTo>
                <a:lnTo>
                  <a:pt x="21980" y="30380"/>
                </a:lnTo>
                <a:lnTo>
                  <a:pt x="21980" y="30390"/>
                </a:lnTo>
                <a:lnTo>
                  <a:pt x="21970" y="30390"/>
                </a:lnTo>
                <a:lnTo>
                  <a:pt x="21960" y="30390"/>
                </a:lnTo>
                <a:lnTo>
                  <a:pt x="21960" y="30380"/>
                </a:lnTo>
                <a:lnTo>
                  <a:pt x="21960" y="30370"/>
                </a:lnTo>
                <a:lnTo>
                  <a:pt x="21950" y="30370"/>
                </a:lnTo>
                <a:lnTo>
                  <a:pt x="21950" y="30380"/>
                </a:lnTo>
                <a:lnTo>
                  <a:pt x="21950" y="30370"/>
                </a:lnTo>
                <a:lnTo>
                  <a:pt x="21940" y="30370"/>
                </a:lnTo>
                <a:lnTo>
                  <a:pt x="21940" y="30360"/>
                </a:lnTo>
                <a:lnTo>
                  <a:pt x="21930" y="30360"/>
                </a:lnTo>
                <a:lnTo>
                  <a:pt x="21930" y="30350"/>
                </a:lnTo>
                <a:lnTo>
                  <a:pt x="21920" y="30350"/>
                </a:lnTo>
                <a:lnTo>
                  <a:pt x="21910" y="30350"/>
                </a:lnTo>
                <a:lnTo>
                  <a:pt x="21910" y="30340"/>
                </a:lnTo>
                <a:lnTo>
                  <a:pt x="21910" y="30330"/>
                </a:lnTo>
                <a:lnTo>
                  <a:pt x="21920" y="30330"/>
                </a:lnTo>
                <a:lnTo>
                  <a:pt x="21920" y="30320"/>
                </a:lnTo>
                <a:lnTo>
                  <a:pt x="21920" y="30310"/>
                </a:lnTo>
                <a:lnTo>
                  <a:pt x="21930" y="30310"/>
                </a:lnTo>
                <a:lnTo>
                  <a:pt x="21920" y="30310"/>
                </a:lnTo>
                <a:lnTo>
                  <a:pt x="21920" y="30300"/>
                </a:lnTo>
                <a:lnTo>
                  <a:pt x="21920" y="30290"/>
                </a:lnTo>
                <a:lnTo>
                  <a:pt x="21910" y="30290"/>
                </a:lnTo>
                <a:lnTo>
                  <a:pt x="21910" y="30300"/>
                </a:lnTo>
                <a:lnTo>
                  <a:pt x="21900" y="30300"/>
                </a:lnTo>
                <a:lnTo>
                  <a:pt x="21900" y="30290"/>
                </a:lnTo>
                <a:lnTo>
                  <a:pt x="21900" y="30300"/>
                </a:lnTo>
                <a:lnTo>
                  <a:pt x="21900" y="30290"/>
                </a:lnTo>
                <a:lnTo>
                  <a:pt x="21890" y="30290"/>
                </a:lnTo>
                <a:lnTo>
                  <a:pt x="21880" y="30290"/>
                </a:lnTo>
                <a:lnTo>
                  <a:pt x="21880" y="30280"/>
                </a:lnTo>
                <a:lnTo>
                  <a:pt x="21880" y="30270"/>
                </a:lnTo>
                <a:lnTo>
                  <a:pt x="21880" y="30260"/>
                </a:lnTo>
                <a:lnTo>
                  <a:pt x="21870" y="30260"/>
                </a:lnTo>
                <a:lnTo>
                  <a:pt x="21870" y="30250"/>
                </a:lnTo>
                <a:lnTo>
                  <a:pt x="21870" y="30240"/>
                </a:lnTo>
                <a:lnTo>
                  <a:pt x="21880" y="30240"/>
                </a:lnTo>
                <a:lnTo>
                  <a:pt x="21870" y="30240"/>
                </a:lnTo>
                <a:lnTo>
                  <a:pt x="21860" y="30240"/>
                </a:lnTo>
                <a:lnTo>
                  <a:pt x="21860" y="30230"/>
                </a:lnTo>
                <a:lnTo>
                  <a:pt x="21850" y="30230"/>
                </a:lnTo>
                <a:lnTo>
                  <a:pt x="21850" y="30240"/>
                </a:lnTo>
                <a:lnTo>
                  <a:pt x="21850" y="30230"/>
                </a:lnTo>
                <a:lnTo>
                  <a:pt x="21840" y="30230"/>
                </a:lnTo>
                <a:lnTo>
                  <a:pt x="21840" y="30220"/>
                </a:lnTo>
                <a:lnTo>
                  <a:pt x="21830" y="30220"/>
                </a:lnTo>
                <a:lnTo>
                  <a:pt x="21830" y="30210"/>
                </a:lnTo>
                <a:lnTo>
                  <a:pt x="21820" y="30210"/>
                </a:lnTo>
                <a:lnTo>
                  <a:pt x="21810" y="30210"/>
                </a:lnTo>
                <a:lnTo>
                  <a:pt x="21810" y="30200"/>
                </a:lnTo>
                <a:lnTo>
                  <a:pt x="21800" y="30200"/>
                </a:lnTo>
                <a:lnTo>
                  <a:pt x="21800" y="30190"/>
                </a:lnTo>
                <a:lnTo>
                  <a:pt x="21800" y="30180"/>
                </a:lnTo>
                <a:lnTo>
                  <a:pt x="21800" y="30170"/>
                </a:lnTo>
                <a:lnTo>
                  <a:pt x="21800" y="30180"/>
                </a:lnTo>
                <a:lnTo>
                  <a:pt x="21790" y="30180"/>
                </a:lnTo>
                <a:lnTo>
                  <a:pt x="21790" y="30190"/>
                </a:lnTo>
                <a:lnTo>
                  <a:pt x="21800" y="30190"/>
                </a:lnTo>
                <a:lnTo>
                  <a:pt x="21800" y="30200"/>
                </a:lnTo>
                <a:lnTo>
                  <a:pt x="21810" y="30210"/>
                </a:lnTo>
                <a:lnTo>
                  <a:pt x="21820" y="30210"/>
                </a:lnTo>
                <a:lnTo>
                  <a:pt x="21820" y="30220"/>
                </a:lnTo>
                <a:lnTo>
                  <a:pt x="21830" y="30220"/>
                </a:lnTo>
                <a:lnTo>
                  <a:pt x="21830" y="30230"/>
                </a:lnTo>
                <a:lnTo>
                  <a:pt x="21840" y="30240"/>
                </a:lnTo>
                <a:lnTo>
                  <a:pt x="21850" y="30250"/>
                </a:lnTo>
                <a:lnTo>
                  <a:pt x="21860" y="30260"/>
                </a:lnTo>
                <a:lnTo>
                  <a:pt x="21860" y="30270"/>
                </a:lnTo>
                <a:lnTo>
                  <a:pt x="21870" y="30270"/>
                </a:lnTo>
                <a:lnTo>
                  <a:pt x="21870" y="30280"/>
                </a:lnTo>
                <a:lnTo>
                  <a:pt x="21870" y="30290"/>
                </a:lnTo>
                <a:lnTo>
                  <a:pt x="21880" y="30290"/>
                </a:lnTo>
                <a:lnTo>
                  <a:pt x="21880" y="30300"/>
                </a:lnTo>
                <a:lnTo>
                  <a:pt x="21870" y="30300"/>
                </a:lnTo>
                <a:lnTo>
                  <a:pt x="21870" y="30290"/>
                </a:lnTo>
                <a:lnTo>
                  <a:pt x="21870" y="30280"/>
                </a:lnTo>
                <a:lnTo>
                  <a:pt x="21860" y="30280"/>
                </a:lnTo>
                <a:lnTo>
                  <a:pt x="21860" y="30270"/>
                </a:lnTo>
                <a:lnTo>
                  <a:pt x="21850" y="30270"/>
                </a:lnTo>
                <a:lnTo>
                  <a:pt x="21850" y="30260"/>
                </a:lnTo>
                <a:lnTo>
                  <a:pt x="21840" y="30260"/>
                </a:lnTo>
                <a:lnTo>
                  <a:pt x="21840" y="30250"/>
                </a:lnTo>
                <a:lnTo>
                  <a:pt x="21830" y="30250"/>
                </a:lnTo>
                <a:lnTo>
                  <a:pt x="21830" y="30240"/>
                </a:lnTo>
                <a:lnTo>
                  <a:pt x="21820" y="30240"/>
                </a:lnTo>
                <a:lnTo>
                  <a:pt x="21820" y="30230"/>
                </a:lnTo>
                <a:lnTo>
                  <a:pt x="21810" y="30230"/>
                </a:lnTo>
                <a:lnTo>
                  <a:pt x="21810" y="30220"/>
                </a:lnTo>
                <a:lnTo>
                  <a:pt x="21820" y="30220"/>
                </a:lnTo>
                <a:lnTo>
                  <a:pt x="21810" y="30220"/>
                </a:lnTo>
                <a:lnTo>
                  <a:pt x="21810" y="30230"/>
                </a:lnTo>
                <a:lnTo>
                  <a:pt x="21810" y="30220"/>
                </a:lnTo>
                <a:lnTo>
                  <a:pt x="21800" y="30220"/>
                </a:lnTo>
                <a:lnTo>
                  <a:pt x="21800" y="30210"/>
                </a:lnTo>
                <a:lnTo>
                  <a:pt x="21790" y="30210"/>
                </a:lnTo>
                <a:lnTo>
                  <a:pt x="21800" y="30210"/>
                </a:lnTo>
                <a:lnTo>
                  <a:pt x="21790" y="30210"/>
                </a:lnTo>
                <a:lnTo>
                  <a:pt x="21790" y="30200"/>
                </a:lnTo>
                <a:lnTo>
                  <a:pt x="21780" y="30200"/>
                </a:lnTo>
                <a:lnTo>
                  <a:pt x="21780" y="30190"/>
                </a:lnTo>
                <a:lnTo>
                  <a:pt x="21770" y="30190"/>
                </a:lnTo>
                <a:lnTo>
                  <a:pt x="21770" y="30200"/>
                </a:lnTo>
                <a:lnTo>
                  <a:pt x="21770" y="30190"/>
                </a:lnTo>
                <a:lnTo>
                  <a:pt x="21760" y="30190"/>
                </a:lnTo>
                <a:lnTo>
                  <a:pt x="21760" y="30180"/>
                </a:lnTo>
                <a:lnTo>
                  <a:pt x="21750" y="30180"/>
                </a:lnTo>
                <a:lnTo>
                  <a:pt x="21750" y="30170"/>
                </a:lnTo>
                <a:lnTo>
                  <a:pt x="21740" y="30170"/>
                </a:lnTo>
                <a:lnTo>
                  <a:pt x="21730" y="30170"/>
                </a:lnTo>
                <a:lnTo>
                  <a:pt x="21730" y="30160"/>
                </a:lnTo>
                <a:lnTo>
                  <a:pt x="21730" y="30150"/>
                </a:lnTo>
                <a:lnTo>
                  <a:pt x="21720" y="30150"/>
                </a:lnTo>
                <a:lnTo>
                  <a:pt x="21720" y="30140"/>
                </a:lnTo>
                <a:lnTo>
                  <a:pt x="21720" y="30150"/>
                </a:lnTo>
                <a:lnTo>
                  <a:pt x="21710" y="30150"/>
                </a:lnTo>
                <a:lnTo>
                  <a:pt x="21720" y="30150"/>
                </a:lnTo>
                <a:lnTo>
                  <a:pt x="21720" y="30160"/>
                </a:lnTo>
                <a:lnTo>
                  <a:pt x="21710" y="30150"/>
                </a:lnTo>
                <a:lnTo>
                  <a:pt x="21700" y="30150"/>
                </a:lnTo>
                <a:lnTo>
                  <a:pt x="21700" y="30140"/>
                </a:lnTo>
                <a:lnTo>
                  <a:pt x="21690" y="30140"/>
                </a:lnTo>
                <a:lnTo>
                  <a:pt x="21690" y="30130"/>
                </a:lnTo>
                <a:lnTo>
                  <a:pt x="21690" y="30140"/>
                </a:lnTo>
                <a:lnTo>
                  <a:pt x="21690" y="30130"/>
                </a:lnTo>
                <a:lnTo>
                  <a:pt x="21680" y="30130"/>
                </a:lnTo>
                <a:lnTo>
                  <a:pt x="21670" y="30130"/>
                </a:lnTo>
                <a:lnTo>
                  <a:pt x="21670" y="30120"/>
                </a:lnTo>
                <a:lnTo>
                  <a:pt x="21660" y="30120"/>
                </a:lnTo>
                <a:lnTo>
                  <a:pt x="21650" y="30110"/>
                </a:lnTo>
                <a:lnTo>
                  <a:pt x="21640" y="30110"/>
                </a:lnTo>
                <a:lnTo>
                  <a:pt x="21630" y="30110"/>
                </a:lnTo>
                <a:lnTo>
                  <a:pt x="21630" y="30100"/>
                </a:lnTo>
                <a:lnTo>
                  <a:pt x="21630" y="30110"/>
                </a:lnTo>
                <a:lnTo>
                  <a:pt x="21620" y="30100"/>
                </a:lnTo>
                <a:lnTo>
                  <a:pt x="21610" y="30100"/>
                </a:lnTo>
                <a:lnTo>
                  <a:pt x="21600" y="30100"/>
                </a:lnTo>
                <a:lnTo>
                  <a:pt x="21600" y="30090"/>
                </a:lnTo>
                <a:lnTo>
                  <a:pt x="21590" y="30090"/>
                </a:lnTo>
                <a:lnTo>
                  <a:pt x="21580" y="30090"/>
                </a:lnTo>
                <a:lnTo>
                  <a:pt x="21580" y="30080"/>
                </a:lnTo>
                <a:lnTo>
                  <a:pt x="21580" y="30070"/>
                </a:lnTo>
                <a:lnTo>
                  <a:pt x="21570" y="30070"/>
                </a:lnTo>
                <a:lnTo>
                  <a:pt x="21560" y="30070"/>
                </a:lnTo>
                <a:lnTo>
                  <a:pt x="21560" y="30060"/>
                </a:lnTo>
                <a:lnTo>
                  <a:pt x="21550" y="30060"/>
                </a:lnTo>
                <a:lnTo>
                  <a:pt x="21540" y="30060"/>
                </a:lnTo>
                <a:lnTo>
                  <a:pt x="21540" y="30050"/>
                </a:lnTo>
                <a:lnTo>
                  <a:pt x="21530" y="30050"/>
                </a:lnTo>
                <a:lnTo>
                  <a:pt x="21530" y="30060"/>
                </a:lnTo>
                <a:lnTo>
                  <a:pt x="21530" y="30070"/>
                </a:lnTo>
                <a:lnTo>
                  <a:pt x="21540" y="30070"/>
                </a:lnTo>
                <a:lnTo>
                  <a:pt x="21540" y="30080"/>
                </a:lnTo>
                <a:lnTo>
                  <a:pt x="21550" y="30080"/>
                </a:lnTo>
                <a:lnTo>
                  <a:pt x="21550" y="30090"/>
                </a:lnTo>
                <a:lnTo>
                  <a:pt x="21560" y="30090"/>
                </a:lnTo>
                <a:lnTo>
                  <a:pt x="21570" y="30090"/>
                </a:lnTo>
                <a:lnTo>
                  <a:pt x="21570" y="30100"/>
                </a:lnTo>
                <a:lnTo>
                  <a:pt x="21580" y="30100"/>
                </a:lnTo>
                <a:lnTo>
                  <a:pt x="21570" y="30110"/>
                </a:lnTo>
                <a:lnTo>
                  <a:pt x="21570" y="30100"/>
                </a:lnTo>
                <a:lnTo>
                  <a:pt x="21560" y="30100"/>
                </a:lnTo>
                <a:lnTo>
                  <a:pt x="21550" y="30100"/>
                </a:lnTo>
                <a:lnTo>
                  <a:pt x="21540" y="30100"/>
                </a:lnTo>
                <a:lnTo>
                  <a:pt x="21540" y="30090"/>
                </a:lnTo>
                <a:lnTo>
                  <a:pt x="21530" y="30090"/>
                </a:lnTo>
                <a:lnTo>
                  <a:pt x="21530" y="30080"/>
                </a:lnTo>
                <a:lnTo>
                  <a:pt x="21520" y="30080"/>
                </a:lnTo>
                <a:lnTo>
                  <a:pt x="21510" y="30080"/>
                </a:lnTo>
                <a:lnTo>
                  <a:pt x="21510" y="30070"/>
                </a:lnTo>
                <a:lnTo>
                  <a:pt x="21500" y="30070"/>
                </a:lnTo>
                <a:lnTo>
                  <a:pt x="21490" y="30060"/>
                </a:lnTo>
                <a:lnTo>
                  <a:pt x="21480" y="30060"/>
                </a:lnTo>
                <a:lnTo>
                  <a:pt x="21480" y="30050"/>
                </a:lnTo>
                <a:lnTo>
                  <a:pt x="21470" y="30050"/>
                </a:lnTo>
                <a:lnTo>
                  <a:pt x="21470" y="30060"/>
                </a:lnTo>
                <a:lnTo>
                  <a:pt x="21470" y="30070"/>
                </a:lnTo>
                <a:lnTo>
                  <a:pt x="21460" y="30080"/>
                </a:lnTo>
                <a:lnTo>
                  <a:pt x="21450" y="30080"/>
                </a:lnTo>
                <a:lnTo>
                  <a:pt x="21440" y="30080"/>
                </a:lnTo>
                <a:lnTo>
                  <a:pt x="21430" y="30080"/>
                </a:lnTo>
                <a:lnTo>
                  <a:pt x="21420" y="30080"/>
                </a:lnTo>
                <a:lnTo>
                  <a:pt x="21420" y="30090"/>
                </a:lnTo>
                <a:lnTo>
                  <a:pt x="21420" y="30080"/>
                </a:lnTo>
                <a:lnTo>
                  <a:pt x="21410" y="30080"/>
                </a:lnTo>
                <a:lnTo>
                  <a:pt x="21410" y="30090"/>
                </a:lnTo>
                <a:lnTo>
                  <a:pt x="21400" y="30090"/>
                </a:lnTo>
                <a:lnTo>
                  <a:pt x="21400" y="30100"/>
                </a:lnTo>
                <a:lnTo>
                  <a:pt x="21390" y="30100"/>
                </a:lnTo>
                <a:lnTo>
                  <a:pt x="21380" y="30100"/>
                </a:lnTo>
                <a:lnTo>
                  <a:pt x="21370" y="30090"/>
                </a:lnTo>
                <a:lnTo>
                  <a:pt x="21370" y="30100"/>
                </a:lnTo>
                <a:lnTo>
                  <a:pt x="21360" y="30100"/>
                </a:lnTo>
                <a:lnTo>
                  <a:pt x="21370" y="30120"/>
                </a:lnTo>
                <a:lnTo>
                  <a:pt x="21370" y="30130"/>
                </a:lnTo>
                <a:lnTo>
                  <a:pt x="21370" y="30140"/>
                </a:lnTo>
                <a:lnTo>
                  <a:pt x="21370" y="30130"/>
                </a:lnTo>
                <a:lnTo>
                  <a:pt x="21360" y="30130"/>
                </a:lnTo>
                <a:lnTo>
                  <a:pt x="21360" y="30120"/>
                </a:lnTo>
                <a:lnTo>
                  <a:pt x="21360" y="30110"/>
                </a:lnTo>
                <a:lnTo>
                  <a:pt x="21350" y="30100"/>
                </a:lnTo>
                <a:lnTo>
                  <a:pt x="21340" y="30100"/>
                </a:lnTo>
                <a:lnTo>
                  <a:pt x="21340" y="30110"/>
                </a:lnTo>
                <a:lnTo>
                  <a:pt x="21330" y="30110"/>
                </a:lnTo>
                <a:lnTo>
                  <a:pt x="21320" y="30110"/>
                </a:lnTo>
                <a:lnTo>
                  <a:pt x="21320" y="30120"/>
                </a:lnTo>
                <a:lnTo>
                  <a:pt x="21310" y="30120"/>
                </a:lnTo>
                <a:lnTo>
                  <a:pt x="21300" y="30120"/>
                </a:lnTo>
                <a:lnTo>
                  <a:pt x="21290" y="30120"/>
                </a:lnTo>
                <a:lnTo>
                  <a:pt x="21280" y="30120"/>
                </a:lnTo>
                <a:lnTo>
                  <a:pt x="21280" y="30130"/>
                </a:lnTo>
                <a:lnTo>
                  <a:pt x="21270" y="30130"/>
                </a:lnTo>
                <a:lnTo>
                  <a:pt x="21260" y="30130"/>
                </a:lnTo>
                <a:lnTo>
                  <a:pt x="21260" y="30140"/>
                </a:lnTo>
                <a:lnTo>
                  <a:pt x="21270" y="30140"/>
                </a:lnTo>
                <a:lnTo>
                  <a:pt x="21270" y="30150"/>
                </a:lnTo>
                <a:lnTo>
                  <a:pt x="21260" y="30150"/>
                </a:lnTo>
                <a:lnTo>
                  <a:pt x="21250" y="30150"/>
                </a:lnTo>
                <a:lnTo>
                  <a:pt x="21250" y="30160"/>
                </a:lnTo>
                <a:lnTo>
                  <a:pt x="21240" y="30160"/>
                </a:lnTo>
                <a:lnTo>
                  <a:pt x="21250" y="30160"/>
                </a:lnTo>
                <a:lnTo>
                  <a:pt x="21240" y="30160"/>
                </a:lnTo>
                <a:lnTo>
                  <a:pt x="21230" y="30160"/>
                </a:lnTo>
                <a:lnTo>
                  <a:pt x="21230" y="30170"/>
                </a:lnTo>
                <a:lnTo>
                  <a:pt x="21220" y="30170"/>
                </a:lnTo>
                <a:lnTo>
                  <a:pt x="21220" y="30180"/>
                </a:lnTo>
                <a:lnTo>
                  <a:pt x="21210" y="30180"/>
                </a:lnTo>
                <a:lnTo>
                  <a:pt x="21200" y="30180"/>
                </a:lnTo>
                <a:lnTo>
                  <a:pt x="21200" y="30190"/>
                </a:lnTo>
                <a:lnTo>
                  <a:pt x="21190" y="30190"/>
                </a:lnTo>
                <a:lnTo>
                  <a:pt x="21190" y="30200"/>
                </a:lnTo>
                <a:lnTo>
                  <a:pt x="21200" y="30200"/>
                </a:lnTo>
                <a:lnTo>
                  <a:pt x="21190" y="30200"/>
                </a:lnTo>
                <a:lnTo>
                  <a:pt x="21180" y="30200"/>
                </a:lnTo>
                <a:lnTo>
                  <a:pt x="21170" y="30200"/>
                </a:lnTo>
                <a:lnTo>
                  <a:pt x="21170" y="30210"/>
                </a:lnTo>
                <a:lnTo>
                  <a:pt x="21170" y="30220"/>
                </a:lnTo>
                <a:lnTo>
                  <a:pt x="21160" y="30220"/>
                </a:lnTo>
                <a:lnTo>
                  <a:pt x="21160" y="30230"/>
                </a:lnTo>
                <a:lnTo>
                  <a:pt x="21160" y="30240"/>
                </a:lnTo>
                <a:lnTo>
                  <a:pt x="21170" y="30240"/>
                </a:lnTo>
                <a:lnTo>
                  <a:pt x="21170" y="30250"/>
                </a:lnTo>
                <a:lnTo>
                  <a:pt x="21160" y="30250"/>
                </a:lnTo>
                <a:lnTo>
                  <a:pt x="21170" y="30250"/>
                </a:lnTo>
                <a:lnTo>
                  <a:pt x="21170" y="30260"/>
                </a:lnTo>
                <a:lnTo>
                  <a:pt x="21180" y="30260"/>
                </a:lnTo>
                <a:lnTo>
                  <a:pt x="21190" y="30260"/>
                </a:lnTo>
                <a:lnTo>
                  <a:pt x="21190" y="30270"/>
                </a:lnTo>
                <a:lnTo>
                  <a:pt x="21190" y="30280"/>
                </a:lnTo>
                <a:lnTo>
                  <a:pt x="21200" y="30280"/>
                </a:lnTo>
                <a:lnTo>
                  <a:pt x="21210" y="30280"/>
                </a:lnTo>
                <a:lnTo>
                  <a:pt x="21210" y="30290"/>
                </a:lnTo>
                <a:lnTo>
                  <a:pt x="21210" y="30300"/>
                </a:lnTo>
                <a:lnTo>
                  <a:pt x="21220" y="30300"/>
                </a:lnTo>
                <a:lnTo>
                  <a:pt x="21210" y="30310"/>
                </a:lnTo>
                <a:lnTo>
                  <a:pt x="21200" y="30310"/>
                </a:lnTo>
                <a:lnTo>
                  <a:pt x="21200" y="30320"/>
                </a:lnTo>
                <a:lnTo>
                  <a:pt x="21210" y="30320"/>
                </a:lnTo>
                <a:lnTo>
                  <a:pt x="21210" y="30330"/>
                </a:lnTo>
                <a:lnTo>
                  <a:pt x="21220" y="30330"/>
                </a:lnTo>
                <a:lnTo>
                  <a:pt x="21230" y="30330"/>
                </a:lnTo>
                <a:lnTo>
                  <a:pt x="21230" y="30340"/>
                </a:lnTo>
                <a:lnTo>
                  <a:pt x="21240" y="30340"/>
                </a:lnTo>
                <a:lnTo>
                  <a:pt x="21250" y="30340"/>
                </a:lnTo>
                <a:lnTo>
                  <a:pt x="21250" y="30350"/>
                </a:lnTo>
                <a:lnTo>
                  <a:pt x="21260" y="30350"/>
                </a:lnTo>
                <a:lnTo>
                  <a:pt x="21270" y="30350"/>
                </a:lnTo>
                <a:lnTo>
                  <a:pt x="21260" y="30350"/>
                </a:lnTo>
                <a:lnTo>
                  <a:pt x="21270" y="30350"/>
                </a:lnTo>
                <a:lnTo>
                  <a:pt x="21270" y="30360"/>
                </a:lnTo>
                <a:lnTo>
                  <a:pt x="21260" y="30360"/>
                </a:lnTo>
                <a:lnTo>
                  <a:pt x="21270" y="30360"/>
                </a:lnTo>
                <a:lnTo>
                  <a:pt x="21270" y="30370"/>
                </a:lnTo>
                <a:lnTo>
                  <a:pt x="21270" y="30360"/>
                </a:lnTo>
                <a:lnTo>
                  <a:pt x="21270" y="30370"/>
                </a:lnTo>
                <a:lnTo>
                  <a:pt x="21280" y="30370"/>
                </a:lnTo>
                <a:lnTo>
                  <a:pt x="21270" y="30370"/>
                </a:lnTo>
                <a:lnTo>
                  <a:pt x="21280" y="30370"/>
                </a:lnTo>
                <a:lnTo>
                  <a:pt x="21280" y="30380"/>
                </a:lnTo>
                <a:lnTo>
                  <a:pt x="21280" y="30390"/>
                </a:lnTo>
                <a:lnTo>
                  <a:pt x="21280" y="30400"/>
                </a:lnTo>
                <a:lnTo>
                  <a:pt x="21280" y="30410"/>
                </a:lnTo>
                <a:lnTo>
                  <a:pt x="21290" y="30410"/>
                </a:lnTo>
                <a:lnTo>
                  <a:pt x="21290" y="30420"/>
                </a:lnTo>
                <a:lnTo>
                  <a:pt x="21290" y="30430"/>
                </a:lnTo>
                <a:lnTo>
                  <a:pt x="21290" y="30440"/>
                </a:lnTo>
                <a:lnTo>
                  <a:pt x="21290" y="30430"/>
                </a:lnTo>
                <a:lnTo>
                  <a:pt x="21290" y="30440"/>
                </a:lnTo>
                <a:lnTo>
                  <a:pt x="21300" y="30440"/>
                </a:lnTo>
                <a:lnTo>
                  <a:pt x="21310" y="30440"/>
                </a:lnTo>
                <a:lnTo>
                  <a:pt x="21310" y="30450"/>
                </a:lnTo>
                <a:lnTo>
                  <a:pt x="21300" y="30450"/>
                </a:lnTo>
                <a:lnTo>
                  <a:pt x="21300" y="30460"/>
                </a:lnTo>
                <a:lnTo>
                  <a:pt x="21300" y="30470"/>
                </a:lnTo>
                <a:lnTo>
                  <a:pt x="21310" y="30470"/>
                </a:lnTo>
                <a:lnTo>
                  <a:pt x="21310" y="30480"/>
                </a:lnTo>
                <a:lnTo>
                  <a:pt x="21310" y="30490"/>
                </a:lnTo>
                <a:lnTo>
                  <a:pt x="21320" y="30490"/>
                </a:lnTo>
                <a:lnTo>
                  <a:pt x="21330" y="30490"/>
                </a:lnTo>
                <a:lnTo>
                  <a:pt x="21330" y="30500"/>
                </a:lnTo>
                <a:lnTo>
                  <a:pt x="21330" y="30510"/>
                </a:lnTo>
                <a:lnTo>
                  <a:pt x="21330" y="30520"/>
                </a:lnTo>
                <a:lnTo>
                  <a:pt x="21320" y="30520"/>
                </a:lnTo>
                <a:lnTo>
                  <a:pt x="21320" y="30530"/>
                </a:lnTo>
                <a:lnTo>
                  <a:pt x="21320" y="30540"/>
                </a:lnTo>
                <a:lnTo>
                  <a:pt x="21330" y="30540"/>
                </a:lnTo>
                <a:lnTo>
                  <a:pt x="21340" y="30540"/>
                </a:lnTo>
                <a:lnTo>
                  <a:pt x="21340" y="30550"/>
                </a:lnTo>
                <a:lnTo>
                  <a:pt x="21350" y="30550"/>
                </a:lnTo>
                <a:lnTo>
                  <a:pt x="21360" y="30550"/>
                </a:lnTo>
                <a:lnTo>
                  <a:pt x="21370" y="30550"/>
                </a:lnTo>
                <a:lnTo>
                  <a:pt x="21370" y="30560"/>
                </a:lnTo>
                <a:lnTo>
                  <a:pt x="21370" y="30570"/>
                </a:lnTo>
                <a:lnTo>
                  <a:pt x="21370" y="30580"/>
                </a:lnTo>
                <a:lnTo>
                  <a:pt x="21380" y="30580"/>
                </a:lnTo>
                <a:lnTo>
                  <a:pt x="21380" y="30590"/>
                </a:lnTo>
                <a:lnTo>
                  <a:pt x="21380" y="30600"/>
                </a:lnTo>
                <a:lnTo>
                  <a:pt x="21380" y="30610"/>
                </a:lnTo>
                <a:lnTo>
                  <a:pt x="21370" y="30610"/>
                </a:lnTo>
                <a:lnTo>
                  <a:pt x="21370" y="30620"/>
                </a:lnTo>
                <a:lnTo>
                  <a:pt x="21380" y="30620"/>
                </a:lnTo>
                <a:lnTo>
                  <a:pt x="21380" y="30630"/>
                </a:lnTo>
                <a:lnTo>
                  <a:pt x="21370" y="30630"/>
                </a:lnTo>
                <a:lnTo>
                  <a:pt x="21380" y="30630"/>
                </a:lnTo>
                <a:lnTo>
                  <a:pt x="21380" y="30640"/>
                </a:lnTo>
                <a:lnTo>
                  <a:pt x="21380" y="30650"/>
                </a:lnTo>
                <a:lnTo>
                  <a:pt x="21380" y="30660"/>
                </a:lnTo>
                <a:lnTo>
                  <a:pt x="21380" y="30670"/>
                </a:lnTo>
                <a:lnTo>
                  <a:pt x="21370" y="30670"/>
                </a:lnTo>
                <a:lnTo>
                  <a:pt x="21370" y="30680"/>
                </a:lnTo>
                <a:lnTo>
                  <a:pt x="21380" y="30680"/>
                </a:lnTo>
                <a:lnTo>
                  <a:pt x="21370" y="30680"/>
                </a:lnTo>
                <a:lnTo>
                  <a:pt x="21380" y="30680"/>
                </a:lnTo>
                <a:lnTo>
                  <a:pt x="21370" y="30680"/>
                </a:lnTo>
                <a:lnTo>
                  <a:pt x="21360" y="30680"/>
                </a:lnTo>
                <a:lnTo>
                  <a:pt x="21350" y="30680"/>
                </a:lnTo>
                <a:lnTo>
                  <a:pt x="21350" y="30670"/>
                </a:lnTo>
                <a:lnTo>
                  <a:pt x="21340" y="30670"/>
                </a:lnTo>
                <a:lnTo>
                  <a:pt x="21340" y="30660"/>
                </a:lnTo>
                <a:lnTo>
                  <a:pt x="21330" y="30660"/>
                </a:lnTo>
                <a:lnTo>
                  <a:pt x="21340" y="30660"/>
                </a:lnTo>
                <a:lnTo>
                  <a:pt x="21340" y="30650"/>
                </a:lnTo>
                <a:lnTo>
                  <a:pt x="21350" y="30650"/>
                </a:lnTo>
                <a:lnTo>
                  <a:pt x="21350" y="30640"/>
                </a:lnTo>
                <a:lnTo>
                  <a:pt x="21340" y="30640"/>
                </a:lnTo>
                <a:lnTo>
                  <a:pt x="21340" y="30630"/>
                </a:lnTo>
                <a:lnTo>
                  <a:pt x="21340" y="30640"/>
                </a:lnTo>
                <a:lnTo>
                  <a:pt x="21330" y="30640"/>
                </a:lnTo>
                <a:lnTo>
                  <a:pt x="21340" y="30640"/>
                </a:lnTo>
                <a:lnTo>
                  <a:pt x="21330" y="30640"/>
                </a:lnTo>
                <a:lnTo>
                  <a:pt x="21320" y="30640"/>
                </a:lnTo>
                <a:lnTo>
                  <a:pt x="21310" y="30640"/>
                </a:lnTo>
                <a:lnTo>
                  <a:pt x="21310" y="30630"/>
                </a:lnTo>
                <a:lnTo>
                  <a:pt x="21310" y="30620"/>
                </a:lnTo>
                <a:lnTo>
                  <a:pt x="21300" y="30620"/>
                </a:lnTo>
                <a:lnTo>
                  <a:pt x="21300" y="30610"/>
                </a:lnTo>
                <a:lnTo>
                  <a:pt x="21290" y="30610"/>
                </a:lnTo>
                <a:lnTo>
                  <a:pt x="21290" y="30620"/>
                </a:lnTo>
                <a:lnTo>
                  <a:pt x="21290" y="30630"/>
                </a:lnTo>
                <a:lnTo>
                  <a:pt x="21290" y="30640"/>
                </a:lnTo>
                <a:lnTo>
                  <a:pt x="21290" y="30650"/>
                </a:lnTo>
                <a:lnTo>
                  <a:pt x="21290" y="30660"/>
                </a:lnTo>
                <a:lnTo>
                  <a:pt x="21300" y="30660"/>
                </a:lnTo>
                <a:lnTo>
                  <a:pt x="21310" y="30660"/>
                </a:lnTo>
                <a:lnTo>
                  <a:pt x="21310" y="30670"/>
                </a:lnTo>
                <a:lnTo>
                  <a:pt x="21300" y="30670"/>
                </a:lnTo>
                <a:lnTo>
                  <a:pt x="21290" y="30670"/>
                </a:lnTo>
                <a:lnTo>
                  <a:pt x="21300" y="30670"/>
                </a:lnTo>
                <a:lnTo>
                  <a:pt x="21290" y="30670"/>
                </a:lnTo>
                <a:lnTo>
                  <a:pt x="21280" y="30670"/>
                </a:lnTo>
                <a:lnTo>
                  <a:pt x="21270" y="30670"/>
                </a:lnTo>
                <a:lnTo>
                  <a:pt x="21260" y="30670"/>
                </a:lnTo>
                <a:lnTo>
                  <a:pt x="21260" y="30660"/>
                </a:lnTo>
                <a:lnTo>
                  <a:pt x="21270" y="30660"/>
                </a:lnTo>
                <a:lnTo>
                  <a:pt x="21280" y="30650"/>
                </a:lnTo>
                <a:lnTo>
                  <a:pt x="21270" y="30650"/>
                </a:lnTo>
                <a:lnTo>
                  <a:pt x="21270" y="30660"/>
                </a:lnTo>
                <a:lnTo>
                  <a:pt x="21260" y="30660"/>
                </a:lnTo>
                <a:lnTo>
                  <a:pt x="21250" y="30660"/>
                </a:lnTo>
                <a:lnTo>
                  <a:pt x="21250" y="30650"/>
                </a:lnTo>
                <a:lnTo>
                  <a:pt x="21240" y="30650"/>
                </a:lnTo>
                <a:lnTo>
                  <a:pt x="21250" y="30650"/>
                </a:lnTo>
                <a:lnTo>
                  <a:pt x="21270" y="30650"/>
                </a:lnTo>
                <a:lnTo>
                  <a:pt x="21270" y="30640"/>
                </a:lnTo>
                <a:lnTo>
                  <a:pt x="21260" y="30640"/>
                </a:lnTo>
                <a:lnTo>
                  <a:pt x="21260" y="30630"/>
                </a:lnTo>
                <a:lnTo>
                  <a:pt x="21250" y="30630"/>
                </a:lnTo>
                <a:lnTo>
                  <a:pt x="21250" y="30640"/>
                </a:lnTo>
                <a:lnTo>
                  <a:pt x="21250" y="30630"/>
                </a:lnTo>
                <a:lnTo>
                  <a:pt x="21240" y="30630"/>
                </a:lnTo>
                <a:lnTo>
                  <a:pt x="21230" y="30630"/>
                </a:lnTo>
                <a:lnTo>
                  <a:pt x="21220" y="30630"/>
                </a:lnTo>
                <a:lnTo>
                  <a:pt x="21220" y="30620"/>
                </a:lnTo>
                <a:lnTo>
                  <a:pt x="21210" y="30620"/>
                </a:lnTo>
                <a:lnTo>
                  <a:pt x="21200" y="30620"/>
                </a:lnTo>
                <a:lnTo>
                  <a:pt x="21190" y="30620"/>
                </a:lnTo>
                <a:lnTo>
                  <a:pt x="21180" y="30610"/>
                </a:lnTo>
                <a:lnTo>
                  <a:pt x="21190" y="30610"/>
                </a:lnTo>
                <a:lnTo>
                  <a:pt x="21200" y="30610"/>
                </a:lnTo>
                <a:lnTo>
                  <a:pt x="21190" y="30610"/>
                </a:lnTo>
                <a:lnTo>
                  <a:pt x="21200" y="30610"/>
                </a:lnTo>
                <a:lnTo>
                  <a:pt x="21200" y="30600"/>
                </a:lnTo>
                <a:lnTo>
                  <a:pt x="21190" y="30590"/>
                </a:lnTo>
                <a:lnTo>
                  <a:pt x="21190" y="30600"/>
                </a:lnTo>
                <a:lnTo>
                  <a:pt x="21190" y="30590"/>
                </a:lnTo>
                <a:lnTo>
                  <a:pt x="21180" y="30590"/>
                </a:lnTo>
                <a:lnTo>
                  <a:pt x="21180" y="30580"/>
                </a:lnTo>
                <a:lnTo>
                  <a:pt x="21170" y="30580"/>
                </a:lnTo>
                <a:lnTo>
                  <a:pt x="21170" y="30590"/>
                </a:lnTo>
                <a:lnTo>
                  <a:pt x="21160" y="30590"/>
                </a:lnTo>
                <a:lnTo>
                  <a:pt x="21160" y="30580"/>
                </a:lnTo>
                <a:lnTo>
                  <a:pt x="21150" y="30580"/>
                </a:lnTo>
                <a:lnTo>
                  <a:pt x="21140" y="30590"/>
                </a:lnTo>
                <a:lnTo>
                  <a:pt x="21140" y="30580"/>
                </a:lnTo>
                <a:lnTo>
                  <a:pt x="21130" y="30580"/>
                </a:lnTo>
                <a:lnTo>
                  <a:pt x="21130" y="30570"/>
                </a:lnTo>
                <a:lnTo>
                  <a:pt x="21120" y="30570"/>
                </a:lnTo>
                <a:lnTo>
                  <a:pt x="21110" y="30570"/>
                </a:lnTo>
                <a:lnTo>
                  <a:pt x="21110" y="30560"/>
                </a:lnTo>
                <a:lnTo>
                  <a:pt x="21100" y="30560"/>
                </a:lnTo>
                <a:lnTo>
                  <a:pt x="21090" y="30560"/>
                </a:lnTo>
                <a:lnTo>
                  <a:pt x="21080" y="30560"/>
                </a:lnTo>
                <a:lnTo>
                  <a:pt x="21080" y="30550"/>
                </a:lnTo>
                <a:lnTo>
                  <a:pt x="21070" y="30550"/>
                </a:lnTo>
                <a:lnTo>
                  <a:pt x="21060" y="30550"/>
                </a:lnTo>
                <a:lnTo>
                  <a:pt x="21060" y="30560"/>
                </a:lnTo>
                <a:lnTo>
                  <a:pt x="21050" y="30560"/>
                </a:lnTo>
                <a:lnTo>
                  <a:pt x="21040" y="30560"/>
                </a:lnTo>
                <a:lnTo>
                  <a:pt x="21040" y="30550"/>
                </a:lnTo>
                <a:lnTo>
                  <a:pt x="21030" y="30550"/>
                </a:lnTo>
                <a:lnTo>
                  <a:pt x="21030" y="30540"/>
                </a:lnTo>
                <a:lnTo>
                  <a:pt x="21020" y="30540"/>
                </a:lnTo>
                <a:lnTo>
                  <a:pt x="21010" y="30540"/>
                </a:lnTo>
                <a:lnTo>
                  <a:pt x="21010" y="30530"/>
                </a:lnTo>
                <a:lnTo>
                  <a:pt x="21010" y="30520"/>
                </a:lnTo>
                <a:lnTo>
                  <a:pt x="21010" y="30510"/>
                </a:lnTo>
                <a:lnTo>
                  <a:pt x="21000" y="30510"/>
                </a:lnTo>
                <a:lnTo>
                  <a:pt x="21000" y="30500"/>
                </a:lnTo>
                <a:lnTo>
                  <a:pt x="21000" y="30490"/>
                </a:lnTo>
                <a:lnTo>
                  <a:pt x="21000" y="30480"/>
                </a:lnTo>
                <a:lnTo>
                  <a:pt x="21000" y="30470"/>
                </a:lnTo>
                <a:lnTo>
                  <a:pt x="20990" y="30470"/>
                </a:lnTo>
                <a:lnTo>
                  <a:pt x="20990" y="30460"/>
                </a:lnTo>
                <a:lnTo>
                  <a:pt x="20990" y="30450"/>
                </a:lnTo>
                <a:lnTo>
                  <a:pt x="20980" y="30450"/>
                </a:lnTo>
                <a:lnTo>
                  <a:pt x="20980" y="30440"/>
                </a:lnTo>
                <a:lnTo>
                  <a:pt x="20970" y="30440"/>
                </a:lnTo>
                <a:lnTo>
                  <a:pt x="20970" y="30430"/>
                </a:lnTo>
                <a:lnTo>
                  <a:pt x="20960" y="30430"/>
                </a:lnTo>
                <a:lnTo>
                  <a:pt x="20960" y="30420"/>
                </a:lnTo>
                <a:lnTo>
                  <a:pt x="20950" y="30420"/>
                </a:lnTo>
                <a:lnTo>
                  <a:pt x="20940" y="30420"/>
                </a:lnTo>
                <a:lnTo>
                  <a:pt x="20940" y="30410"/>
                </a:lnTo>
                <a:lnTo>
                  <a:pt x="20940" y="30420"/>
                </a:lnTo>
                <a:lnTo>
                  <a:pt x="20930" y="30420"/>
                </a:lnTo>
                <a:lnTo>
                  <a:pt x="20930" y="30410"/>
                </a:lnTo>
                <a:lnTo>
                  <a:pt x="20930" y="30400"/>
                </a:lnTo>
                <a:lnTo>
                  <a:pt x="20930" y="30390"/>
                </a:lnTo>
                <a:lnTo>
                  <a:pt x="20940" y="30390"/>
                </a:lnTo>
                <a:lnTo>
                  <a:pt x="20940" y="30380"/>
                </a:lnTo>
                <a:lnTo>
                  <a:pt x="20950" y="30380"/>
                </a:lnTo>
                <a:lnTo>
                  <a:pt x="20940" y="30380"/>
                </a:lnTo>
                <a:lnTo>
                  <a:pt x="20940" y="30370"/>
                </a:lnTo>
                <a:lnTo>
                  <a:pt x="20950" y="30370"/>
                </a:lnTo>
                <a:lnTo>
                  <a:pt x="20940" y="30370"/>
                </a:lnTo>
                <a:lnTo>
                  <a:pt x="20940" y="30360"/>
                </a:lnTo>
                <a:lnTo>
                  <a:pt x="20940" y="30350"/>
                </a:lnTo>
                <a:lnTo>
                  <a:pt x="20950" y="30350"/>
                </a:lnTo>
                <a:lnTo>
                  <a:pt x="20940" y="30350"/>
                </a:lnTo>
                <a:lnTo>
                  <a:pt x="20950" y="30350"/>
                </a:lnTo>
                <a:lnTo>
                  <a:pt x="20950" y="30340"/>
                </a:lnTo>
                <a:lnTo>
                  <a:pt x="20960" y="30340"/>
                </a:lnTo>
                <a:lnTo>
                  <a:pt x="20960" y="30330"/>
                </a:lnTo>
                <a:lnTo>
                  <a:pt x="20960" y="30340"/>
                </a:lnTo>
                <a:lnTo>
                  <a:pt x="20960" y="30330"/>
                </a:lnTo>
                <a:lnTo>
                  <a:pt x="20950" y="30330"/>
                </a:lnTo>
                <a:lnTo>
                  <a:pt x="20960" y="30330"/>
                </a:lnTo>
                <a:lnTo>
                  <a:pt x="20970" y="30330"/>
                </a:lnTo>
                <a:lnTo>
                  <a:pt x="20970" y="30320"/>
                </a:lnTo>
                <a:lnTo>
                  <a:pt x="20970" y="30310"/>
                </a:lnTo>
                <a:lnTo>
                  <a:pt x="20970" y="30300"/>
                </a:lnTo>
                <a:lnTo>
                  <a:pt x="20960" y="30300"/>
                </a:lnTo>
                <a:lnTo>
                  <a:pt x="20960" y="30290"/>
                </a:lnTo>
                <a:lnTo>
                  <a:pt x="20950" y="30290"/>
                </a:lnTo>
                <a:lnTo>
                  <a:pt x="20960" y="30290"/>
                </a:lnTo>
                <a:lnTo>
                  <a:pt x="20960" y="30280"/>
                </a:lnTo>
                <a:lnTo>
                  <a:pt x="20950" y="30280"/>
                </a:lnTo>
                <a:lnTo>
                  <a:pt x="20950" y="30270"/>
                </a:lnTo>
                <a:lnTo>
                  <a:pt x="20950" y="30260"/>
                </a:lnTo>
                <a:lnTo>
                  <a:pt x="20940" y="30260"/>
                </a:lnTo>
                <a:lnTo>
                  <a:pt x="20940" y="30250"/>
                </a:lnTo>
                <a:lnTo>
                  <a:pt x="20930" y="30250"/>
                </a:lnTo>
                <a:lnTo>
                  <a:pt x="20930" y="30260"/>
                </a:lnTo>
                <a:lnTo>
                  <a:pt x="20930" y="30270"/>
                </a:lnTo>
                <a:lnTo>
                  <a:pt x="20930" y="30260"/>
                </a:lnTo>
                <a:lnTo>
                  <a:pt x="20920" y="30260"/>
                </a:lnTo>
                <a:lnTo>
                  <a:pt x="20920" y="30270"/>
                </a:lnTo>
                <a:lnTo>
                  <a:pt x="20910" y="30270"/>
                </a:lnTo>
                <a:lnTo>
                  <a:pt x="20910" y="30280"/>
                </a:lnTo>
                <a:lnTo>
                  <a:pt x="20900" y="30280"/>
                </a:lnTo>
                <a:lnTo>
                  <a:pt x="20900" y="30270"/>
                </a:lnTo>
                <a:lnTo>
                  <a:pt x="20890" y="30280"/>
                </a:lnTo>
                <a:lnTo>
                  <a:pt x="20890" y="30270"/>
                </a:lnTo>
                <a:lnTo>
                  <a:pt x="20890" y="30280"/>
                </a:lnTo>
                <a:lnTo>
                  <a:pt x="20890" y="30270"/>
                </a:lnTo>
                <a:lnTo>
                  <a:pt x="20880" y="30270"/>
                </a:lnTo>
                <a:lnTo>
                  <a:pt x="20870" y="30270"/>
                </a:lnTo>
                <a:lnTo>
                  <a:pt x="20870" y="30260"/>
                </a:lnTo>
                <a:lnTo>
                  <a:pt x="20860" y="30260"/>
                </a:lnTo>
                <a:lnTo>
                  <a:pt x="20860" y="30250"/>
                </a:lnTo>
                <a:lnTo>
                  <a:pt x="20850" y="30250"/>
                </a:lnTo>
                <a:lnTo>
                  <a:pt x="20850" y="30240"/>
                </a:lnTo>
                <a:lnTo>
                  <a:pt x="20860" y="30240"/>
                </a:lnTo>
                <a:lnTo>
                  <a:pt x="20860" y="30230"/>
                </a:lnTo>
                <a:lnTo>
                  <a:pt x="20860" y="30220"/>
                </a:lnTo>
                <a:lnTo>
                  <a:pt x="20860" y="30230"/>
                </a:lnTo>
                <a:lnTo>
                  <a:pt x="20850" y="30230"/>
                </a:lnTo>
                <a:lnTo>
                  <a:pt x="20850" y="30240"/>
                </a:lnTo>
                <a:lnTo>
                  <a:pt x="20850" y="30230"/>
                </a:lnTo>
                <a:lnTo>
                  <a:pt x="20850" y="30220"/>
                </a:lnTo>
                <a:lnTo>
                  <a:pt x="20840" y="30220"/>
                </a:lnTo>
                <a:lnTo>
                  <a:pt x="20840" y="30210"/>
                </a:lnTo>
                <a:lnTo>
                  <a:pt x="20830" y="30210"/>
                </a:lnTo>
                <a:lnTo>
                  <a:pt x="20820" y="30210"/>
                </a:lnTo>
                <a:lnTo>
                  <a:pt x="20810" y="30210"/>
                </a:lnTo>
                <a:lnTo>
                  <a:pt x="20820" y="30210"/>
                </a:lnTo>
                <a:lnTo>
                  <a:pt x="20820" y="30220"/>
                </a:lnTo>
                <a:lnTo>
                  <a:pt x="20820" y="30230"/>
                </a:lnTo>
                <a:lnTo>
                  <a:pt x="20810" y="30230"/>
                </a:lnTo>
                <a:lnTo>
                  <a:pt x="20810" y="30240"/>
                </a:lnTo>
                <a:lnTo>
                  <a:pt x="20810" y="30250"/>
                </a:lnTo>
                <a:lnTo>
                  <a:pt x="20810" y="30260"/>
                </a:lnTo>
                <a:lnTo>
                  <a:pt x="20810" y="30270"/>
                </a:lnTo>
                <a:lnTo>
                  <a:pt x="20820" y="30270"/>
                </a:lnTo>
                <a:lnTo>
                  <a:pt x="20820" y="30280"/>
                </a:lnTo>
                <a:lnTo>
                  <a:pt x="20810" y="30290"/>
                </a:lnTo>
                <a:lnTo>
                  <a:pt x="20800" y="30290"/>
                </a:lnTo>
                <a:lnTo>
                  <a:pt x="20800" y="30300"/>
                </a:lnTo>
                <a:lnTo>
                  <a:pt x="20790" y="30300"/>
                </a:lnTo>
                <a:lnTo>
                  <a:pt x="20780" y="30300"/>
                </a:lnTo>
                <a:lnTo>
                  <a:pt x="20780" y="30290"/>
                </a:lnTo>
                <a:lnTo>
                  <a:pt x="20770" y="30290"/>
                </a:lnTo>
                <a:lnTo>
                  <a:pt x="20770" y="30300"/>
                </a:lnTo>
                <a:lnTo>
                  <a:pt x="20770" y="30310"/>
                </a:lnTo>
                <a:lnTo>
                  <a:pt x="20770" y="30320"/>
                </a:lnTo>
                <a:lnTo>
                  <a:pt x="20760" y="30320"/>
                </a:lnTo>
                <a:lnTo>
                  <a:pt x="20770" y="30320"/>
                </a:lnTo>
                <a:lnTo>
                  <a:pt x="20770" y="30330"/>
                </a:lnTo>
                <a:lnTo>
                  <a:pt x="20760" y="30340"/>
                </a:lnTo>
                <a:lnTo>
                  <a:pt x="20770" y="30340"/>
                </a:lnTo>
                <a:lnTo>
                  <a:pt x="20770" y="30350"/>
                </a:lnTo>
                <a:lnTo>
                  <a:pt x="20780" y="30350"/>
                </a:lnTo>
                <a:lnTo>
                  <a:pt x="20790" y="30350"/>
                </a:lnTo>
                <a:lnTo>
                  <a:pt x="20800" y="30350"/>
                </a:lnTo>
                <a:lnTo>
                  <a:pt x="20810" y="30350"/>
                </a:lnTo>
                <a:lnTo>
                  <a:pt x="20820" y="30340"/>
                </a:lnTo>
                <a:lnTo>
                  <a:pt x="20830" y="30350"/>
                </a:lnTo>
                <a:lnTo>
                  <a:pt x="20840" y="30350"/>
                </a:lnTo>
                <a:lnTo>
                  <a:pt x="20850" y="30350"/>
                </a:lnTo>
                <a:lnTo>
                  <a:pt x="20850" y="30360"/>
                </a:lnTo>
                <a:lnTo>
                  <a:pt x="20860" y="30360"/>
                </a:lnTo>
                <a:lnTo>
                  <a:pt x="20870" y="30360"/>
                </a:lnTo>
                <a:lnTo>
                  <a:pt x="20870" y="30370"/>
                </a:lnTo>
                <a:lnTo>
                  <a:pt x="20870" y="30380"/>
                </a:lnTo>
                <a:lnTo>
                  <a:pt x="20880" y="30380"/>
                </a:lnTo>
                <a:lnTo>
                  <a:pt x="20880" y="30390"/>
                </a:lnTo>
                <a:lnTo>
                  <a:pt x="20880" y="30400"/>
                </a:lnTo>
                <a:lnTo>
                  <a:pt x="20880" y="30410"/>
                </a:lnTo>
                <a:lnTo>
                  <a:pt x="20870" y="30410"/>
                </a:lnTo>
                <a:lnTo>
                  <a:pt x="20870" y="30420"/>
                </a:lnTo>
                <a:lnTo>
                  <a:pt x="20870" y="30430"/>
                </a:lnTo>
                <a:lnTo>
                  <a:pt x="20860" y="30430"/>
                </a:lnTo>
                <a:lnTo>
                  <a:pt x="20860" y="30440"/>
                </a:lnTo>
                <a:lnTo>
                  <a:pt x="20850" y="30450"/>
                </a:lnTo>
                <a:lnTo>
                  <a:pt x="20850" y="30440"/>
                </a:lnTo>
                <a:lnTo>
                  <a:pt x="20840" y="30450"/>
                </a:lnTo>
                <a:lnTo>
                  <a:pt x="20840" y="30460"/>
                </a:lnTo>
                <a:lnTo>
                  <a:pt x="20840" y="30470"/>
                </a:lnTo>
                <a:lnTo>
                  <a:pt x="20840" y="30480"/>
                </a:lnTo>
                <a:lnTo>
                  <a:pt x="20840" y="30490"/>
                </a:lnTo>
                <a:lnTo>
                  <a:pt x="20850" y="30490"/>
                </a:lnTo>
                <a:lnTo>
                  <a:pt x="20850" y="30480"/>
                </a:lnTo>
                <a:lnTo>
                  <a:pt x="20860" y="30480"/>
                </a:lnTo>
                <a:lnTo>
                  <a:pt x="20860" y="30490"/>
                </a:lnTo>
                <a:lnTo>
                  <a:pt x="20860" y="30500"/>
                </a:lnTo>
                <a:lnTo>
                  <a:pt x="20850" y="30500"/>
                </a:lnTo>
                <a:lnTo>
                  <a:pt x="20850" y="30510"/>
                </a:lnTo>
                <a:lnTo>
                  <a:pt x="20840" y="30510"/>
                </a:lnTo>
                <a:lnTo>
                  <a:pt x="20840" y="30520"/>
                </a:lnTo>
                <a:lnTo>
                  <a:pt x="20830" y="30520"/>
                </a:lnTo>
                <a:lnTo>
                  <a:pt x="20830" y="30530"/>
                </a:lnTo>
                <a:lnTo>
                  <a:pt x="20830" y="30540"/>
                </a:lnTo>
                <a:lnTo>
                  <a:pt x="20820" y="30550"/>
                </a:lnTo>
                <a:lnTo>
                  <a:pt x="20820" y="30560"/>
                </a:lnTo>
                <a:lnTo>
                  <a:pt x="20820" y="30570"/>
                </a:lnTo>
                <a:lnTo>
                  <a:pt x="20820" y="30580"/>
                </a:lnTo>
                <a:lnTo>
                  <a:pt x="20820" y="30590"/>
                </a:lnTo>
                <a:lnTo>
                  <a:pt x="20810" y="30590"/>
                </a:lnTo>
                <a:lnTo>
                  <a:pt x="20820" y="30590"/>
                </a:lnTo>
                <a:lnTo>
                  <a:pt x="20810" y="30600"/>
                </a:lnTo>
                <a:lnTo>
                  <a:pt x="20810" y="30610"/>
                </a:lnTo>
                <a:lnTo>
                  <a:pt x="20810" y="30600"/>
                </a:lnTo>
                <a:lnTo>
                  <a:pt x="20810" y="30610"/>
                </a:lnTo>
                <a:lnTo>
                  <a:pt x="20810" y="30620"/>
                </a:lnTo>
                <a:lnTo>
                  <a:pt x="20820" y="30620"/>
                </a:lnTo>
                <a:lnTo>
                  <a:pt x="20820" y="30630"/>
                </a:lnTo>
                <a:lnTo>
                  <a:pt x="20820" y="30640"/>
                </a:lnTo>
                <a:lnTo>
                  <a:pt x="20810" y="30640"/>
                </a:lnTo>
                <a:lnTo>
                  <a:pt x="20810" y="30650"/>
                </a:lnTo>
                <a:lnTo>
                  <a:pt x="20810" y="30660"/>
                </a:lnTo>
                <a:lnTo>
                  <a:pt x="20810" y="30670"/>
                </a:lnTo>
                <a:lnTo>
                  <a:pt x="20810" y="30680"/>
                </a:lnTo>
                <a:lnTo>
                  <a:pt x="20810" y="30690"/>
                </a:lnTo>
                <a:lnTo>
                  <a:pt x="20820" y="30700"/>
                </a:lnTo>
                <a:lnTo>
                  <a:pt x="20810" y="30700"/>
                </a:lnTo>
                <a:lnTo>
                  <a:pt x="20820" y="30700"/>
                </a:lnTo>
                <a:lnTo>
                  <a:pt x="20810" y="30700"/>
                </a:lnTo>
                <a:lnTo>
                  <a:pt x="20810" y="30710"/>
                </a:lnTo>
                <a:lnTo>
                  <a:pt x="20810" y="30720"/>
                </a:lnTo>
                <a:lnTo>
                  <a:pt x="20820" y="30720"/>
                </a:lnTo>
                <a:lnTo>
                  <a:pt x="20810" y="30720"/>
                </a:lnTo>
                <a:lnTo>
                  <a:pt x="20820" y="30720"/>
                </a:lnTo>
                <a:lnTo>
                  <a:pt x="20810" y="30720"/>
                </a:lnTo>
                <a:lnTo>
                  <a:pt x="20810" y="30730"/>
                </a:lnTo>
                <a:lnTo>
                  <a:pt x="20820" y="30730"/>
                </a:lnTo>
                <a:lnTo>
                  <a:pt x="20810" y="30730"/>
                </a:lnTo>
                <a:lnTo>
                  <a:pt x="20820" y="30730"/>
                </a:lnTo>
                <a:lnTo>
                  <a:pt x="20820" y="30740"/>
                </a:lnTo>
                <a:lnTo>
                  <a:pt x="20810" y="30740"/>
                </a:lnTo>
                <a:lnTo>
                  <a:pt x="20820" y="30740"/>
                </a:lnTo>
                <a:lnTo>
                  <a:pt x="20820" y="30750"/>
                </a:lnTo>
                <a:lnTo>
                  <a:pt x="20830" y="30750"/>
                </a:lnTo>
                <a:lnTo>
                  <a:pt x="20830" y="30760"/>
                </a:lnTo>
                <a:lnTo>
                  <a:pt x="20830" y="30770"/>
                </a:lnTo>
                <a:lnTo>
                  <a:pt x="20830" y="30780"/>
                </a:lnTo>
                <a:lnTo>
                  <a:pt x="20830" y="30790"/>
                </a:lnTo>
                <a:lnTo>
                  <a:pt x="20820" y="30790"/>
                </a:lnTo>
                <a:lnTo>
                  <a:pt x="20820" y="30800"/>
                </a:lnTo>
                <a:lnTo>
                  <a:pt x="20810" y="30800"/>
                </a:lnTo>
                <a:lnTo>
                  <a:pt x="20810" y="30810"/>
                </a:lnTo>
                <a:lnTo>
                  <a:pt x="20800" y="30810"/>
                </a:lnTo>
                <a:lnTo>
                  <a:pt x="20790" y="30820"/>
                </a:lnTo>
                <a:lnTo>
                  <a:pt x="20780" y="30820"/>
                </a:lnTo>
                <a:lnTo>
                  <a:pt x="20770" y="30820"/>
                </a:lnTo>
                <a:lnTo>
                  <a:pt x="20760" y="30820"/>
                </a:lnTo>
                <a:lnTo>
                  <a:pt x="20750" y="30820"/>
                </a:lnTo>
                <a:lnTo>
                  <a:pt x="20760" y="30820"/>
                </a:lnTo>
                <a:lnTo>
                  <a:pt x="20760" y="30830"/>
                </a:lnTo>
                <a:lnTo>
                  <a:pt x="20750" y="30830"/>
                </a:lnTo>
                <a:lnTo>
                  <a:pt x="20740" y="30830"/>
                </a:lnTo>
                <a:lnTo>
                  <a:pt x="20740" y="30820"/>
                </a:lnTo>
                <a:lnTo>
                  <a:pt x="20740" y="30830"/>
                </a:lnTo>
                <a:lnTo>
                  <a:pt x="20730" y="30830"/>
                </a:lnTo>
                <a:lnTo>
                  <a:pt x="20720" y="30830"/>
                </a:lnTo>
                <a:lnTo>
                  <a:pt x="20710" y="30820"/>
                </a:lnTo>
                <a:lnTo>
                  <a:pt x="20700" y="30810"/>
                </a:lnTo>
                <a:lnTo>
                  <a:pt x="20700" y="30820"/>
                </a:lnTo>
                <a:lnTo>
                  <a:pt x="20690" y="30820"/>
                </a:lnTo>
                <a:lnTo>
                  <a:pt x="20690" y="30810"/>
                </a:lnTo>
                <a:lnTo>
                  <a:pt x="20690" y="30800"/>
                </a:lnTo>
                <a:lnTo>
                  <a:pt x="20680" y="30800"/>
                </a:lnTo>
                <a:lnTo>
                  <a:pt x="20680" y="30790"/>
                </a:lnTo>
                <a:lnTo>
                  <a:pt x="20670" y="30790"/>
                </a:lnTo>
                <a:lnTo>
                  <a:pt x="20660" y="30780"/>
                </a:lnTo>
                <a:lnTo>
                  <a:pt x="20660" y="30770"/>
                </a:lnTo>
                <a:lnTo>
                  <a:pt x="20660" y="30760"/>
                </a:lnTo>
                <a:lnTo>
                  <a:pt x="20650" y="30760"/>
                </a:lnTo>
                <a:lnTo>
                  <a:pt x="20650" y="30750"/>
                </a:lnTo>
                <a:lnTo>
                  <a:pt x="20650" y="30740"/>
                </a:lnTo>
                <a:lnTo>
                  <a:pt x="20650" y="30730"/>
                </a:lnTo>
                <a:lnTo>
                  <a:pt x="20640" y="30730"/>
                </a:lnTo>
                <a:lnTo>
                  <a:pt x="20640" y="30720"/>
                </a:lnTo>
                <a:lnTo>
                  <a:pt x="20650" y="30720"/>
                </a:lnTo>
                <a:lnTo>
                  <a:pt x="20640" y="30720"/>
                </a:lnTo>
                <a:lnTo>
                  <a:pt x="20640" y="30730"/>
                </a:lnTo>
                <a:lnTo>
                  <a:pt x="20630" y="30730"/>
                </a:lnTo>
                <a:lnTo>
                  <a:pt x="20630" y="30740"/>
                </a:lnTo>
                <a:lnTo>
                  <a:pt x="20630" y="30750"/>
                </a:lnTo>
                <a:lnTo>
                  <a:pt x="20620" y="30750"/>
                </a:lnTo>
                <a:lnTo>
                  <a:pt x="20620" y="30760"/>
                </a:lnTo>
                <a:lnTo>
                  <a:pt x="20610" y="30760"/>
                </a:lnTo>
                <a:lnTo>
                  <a:pt x="20600" y="30760"/>
                </a:lnTo>
                <a:lnTo>
                  <a:pt x="20590" y="30750"/>
                </a:lnTo>
                <a:lnTo>
                  <a:pt x="20590" y="30740"/>
                </a:lnTo>
                <a:lnTo>
                  <a:pt x="20590" y="30730"/>
                </a:lnTo>
                <a:lnTo>
                  <a:pt x="20590" y="30720"/>
                </a:lnTo>
                <a:lnTo>
                  <a:pt x="20600" y="30710"/>
                </a:lnTo>
                <a:lnTo>
                  <a:pt x="20610" y="30700"/>
                </a:lnTo>
                <a:lnTo>
                  <a:pt x="20620" y="30690"/>
                </a:lnTo>
                <a:lnTo>
                  <a:pt x="20630" y="30690"/>
                </a:lnTo>
                <a:lnTo>
                  <a:pt x="20640" y="30690"/>
                </a:lnTo>
                <a:lnTo>
                  <a:pt x="20640" y="30680"/>
                </a:lnTo>
                <a:lnTo>
                  <a:pt x="20630" y="30680"/>
                </a:lnTo>
                <a:lnTo>
                  <a:pt x="20630" y="30670"/>
                </a:lnTo>
                <a:lnTo>
                  <a:pt x="20640" y="30670"/>
                </a:lnTo>
                <a:lnTo>
                  <a:pt x="20640" y="30660"/>
                </a:lnTo>
                <a:lnTo>
                  <a:pt x="20640" y="30670"/>
                </a:lnTo>
                <a:lnTo>
                  <a:pt x="20650" y="30670"/>
                </a:lnTo>
                <a:lnTo>
                  <a:pt x="20650" y="30660"/>
                </a:lnTo>
                <a:lnTo>
                  <a:pt x="20640" y="30660"/>
                </a:lnTo>
                <a:lnTo>
                  <a:pt x="20630" y="30660"/>
                </a:lnTo>
                <a:lnTo>
                  <a:pt x="20630" y="30650"/>
                </a:lnTo>
                <a:lnTo>
                  <a:pt x="20630" y="30660"/>
                </a:lnTo>
                <a:lnTo>
                  <a:pt x="20620" y="30660"/>
                </a:lnTo>
                <a:lnTo>
                  <a:pt x="20620" y="30650"/>
                </a:lnTo>
                <a:lnTo>
                  <a:pt x="20610" y="30650"/>
                </a:lnTo>
                <a:lnTo>
                  <a:pt x="20610" y="30640"/>
                </a:lnTo>
                <a:lnTo>
                  <a:pt x="20600" y="30640"/>
                </a:lnTo>
                <a:lnTo>
                  <a:pt x="20600" y="30630"/>
                </a:lnTo>
                <a:lnTo>
                  <a:pt x="20600" y="30620"/>
                </a:lnTo>
                <a:lnTo>
                  <a:pt x="20590" y="30620"/>
                </a:lnTo>
                <a:lnTo>
                  <a:pt x="20590" y="30610"/>
                </a:lnTo>
                <a:lnTo>
                  <a:pt x="20590" y="30600"/>
                </a:lnTo>
                <a:lnTo>
                  <a:pt x="20580" y="30600"/>
                </a:lnTo>
                <a:lnTo>
                  <a:pt x="20590" y="30600"/>
                </a:lnTo>
                <a:lnTo>
                  <a:pt x="20580" y="30600"/>
                </a:lnTo>
                <a:lnTo>
                  <a:pt x="20580" y="30590"/>
                </a:lnTo>
                <a:lnTo>
                  <a:pt x="20590" y="30590"/>
                </a:lnTo>
                <a:lnTo>
                  <a:pt x="20590" y="30580"/>
                </a:lnTo>
                <a:lnTo>
                  <a:pt x="20580" y="30580"/>
                </a:lnTo>
                <a:lnTo>
                  <a:pt x="20580" y="30590"/>
                </a:lnTo>
                <a:lnTo>
                  <a:pt x="20570" y="30590"/>
                </a:lnTo>
                <a:lnTo>
                  <a:pt x="20570" y="30600"/>
                </a:lnTo>
                <a:lnTo>
                  <a:pt x="20570" y="30610"/>
                </a:lnTo>
                <a:lnTo>
                  <a:pt x="20570" y="30620"/>
                </a:lnTo>
                <a:lnTo>
                  <a:pt x="20580" y="30610"/>
                </a:lnTo>
                <a:lnTo>
                  <a:pt x="20580" y="30620"/>
                </a:lnTo>
                <a:lnTo>
                  <a:pt x="20580" y="30630"/>
                </a:lnTo>
                <a:lnTo>
                  <a:pt x="20580" y="30640"/>
                </a:lnTo>
                <a:lnTo>
                  <a:pt x="20580" y="30650"/>
                </a:lnTo>
                <a:lnTo>
                  <a:pt x="20590" y="30650"/>
                </a:lnTo>
                <a:lnTo>
                  <a:pt x="20600" y="30650"/>
                </a:lnTo>
                <a:lnTo>
                  <a:pt x="20600" y="30660"/>
                </a:lnTo>
                <a:lnTo>
                  <a:pt x="20590" y="30660"/>
                </a:lnTo>
                <a:lnTo>
                  <a:pt x="20600" y="30660"/>
                </a:lnTo>
                <a:lnTo>
                  <a:pt x="20600" y="30670"/>
                </a:lnTo>
                <a:lnTo>
                  <a:pt x="20600" y="30680"/>
                </a:lnTo>
                <a:lnTo>
                  <a:pt x="20600" y="30690"/>
                </a:lnTo>
                <a:lnTo>
                  <a:pt x="20590" y="30690"/>
                </a:lnTo>
                <a:lnTo>
                  <a:pt x="20600" y="30690"/>
                </a:lnTo>
                <a:lnTo>
                  <a:pt x="20590" y="30690"/>
                </a:lnTo>
                <a:lnTo>
                  <a:pt x="20590" y="30700"/>
                </a:lnTo>
                <a:lnTo>
                  <a:pt x="20590" y="30710"/>
                </a:lnTo>
                <a:lnTo>
                  <a:pt x="20580" y="30710"/>
                </a:lnTo>
                <a:lnTo>
                  <a:pt x="20570" y="30710"/>
                </a:lnTo>
                <a:lnTo>
                  <a:pt x="20570" y="30720"/>
                </a:lnTo>
                <a:lnTo>
                  <a:pt x="20560" y="30720"/>
                </a:lnTo>
                <a:lnTo>
                  <a:pt x="20550" y="30710"/>
                </a:lnTo>
                <a:lnTo>
                  <a:pt x="20550" y="30700"/>
                </a:lnTo>
                <a:lnTo>
                  <a:pt x="20550" y="30690"/>
                </a:lnTo>
                <a:lnTo>
                  <a:pt x="20550" y="30680"/>
                </a:lnTo>
                <a:lnTo>
                  <a:pt x="20550" y="30670"/>
                </a:lnTo>
                <a:lnTo>
                  <a:pt x="20560" y="30660"/>
                </a:lnTo>
                <a:lnTo>
                  <a:pt x="20560" y="30650"/>
                </a:lnTo>
                <a:lnTo>
                  <a:pt x="20550" y="30650"/>
                </a:lnTo>
                <a:lnTo>
                  <a:pt x="20550" y="30640"/>
                </a:lnTo>
                <a:lnTo>
                  <a:pt x="20540" y="30640"/>
                </a:lnTo>
                <a:lnTo>
                  <a:pt x="20540" y="30630"/>
                </a:lnTo>
                <a:lnTo>
                  <a:pt x="20530" y="30630"/>
                </a:lnTo>
                <a:lnTo>
                  <a:pt x="20520" y="30630"/>
                </a:lnTo>
                <a:lnTo>
                  <a:pt x="20520" y="30640"/>
                </a:lnTo>
                <a:lnTo>
                  <a:pt x="20510" y="30640"/>
                </a:lnTo>
                <a:lnTo>
                  <a:pt x="20510" y="30650"/>
                </a:lnTo>
                <a:lnTo>
                  <a:pt x="20510" y="30660"/>
                </a:lnTo>
                <a:lnTo>
                  <a:pt x="20500" y="30670"/>
                </a:lnTo>
                <a:lnTo>
                  <a:pt x="20500" y="30680"/>
                </a:lnTo>
                <a:lnTo>
                  <a:pt x="20510" y="30680"/>
                </a:lnTo>
                <a:lnTo>
                  <a:pt x="20500" y="30680"/>
                </a:lnTo>
                <a:lnTo>
                  <a:pt x="20500" y="30690"/>
                </a:lnTo>
                <a:lnTo>
                  <a:pt x="20500" y="30700"/>
                </a:lnTo>
                <a:lnTo>
                  <a:pt x="20500" y="30710"/>
                </a:lnTo>
                <a:lnTo>
                  <a:pt x="20500" y="30720"/>
                </a:lnTo>
                <a:lnTo>
                  <a:pt x="20490" y="30720"/>
                </a:lnTo>
                <a:lnTo>
                  <a:pt x="20490" y="30730"/>
                </a:lnTo>
                <a:lnTo>
                  <a:pt x="20480" y="30730"/>
                </a:lnTo>
                <a:lnTo>
                  <a:pt x="20480" y="30720"/>
                </a:lnTo>
                <a:lnTo>
                  <a:pt x="20480" y="30710"/>
                </a:lnTo>
                <a:lnTo>
                  <a:pt x="20480" y="30720"/>
                </a:lnTo>
                <a:lnTo>
                  <a:pt x="20470" y="30730"/>
                </a:lnTo>
                <a:lnTo>
                  <a:pt x="20480" y="30730"/>
                </a:lnTo>
                <a:lnTo>
                  <a:pt x="20480" y="30740"/>
                </a:lnTo>
                <a:lnTo>
                  <a:pt x="20480" y="30750"/>
                </a:lnTo>
                <a:lnTo>
                  <a:pt x="20480" y="30760"/>
                </a:lnTo>
                <a:lnTo>
                  <a:pt x="20470" y="30760"/>
                </a:lnTo>
                <a:lnTo>
                  <a:pt x="20480" y="30760"/>
                </a:lnTo>
                <a:lnTo>
                  <a:pt x="20480" y="30750"/>
                </a:lnTo>
                <a:lnTo>
                  <a:pt x="20470" y="30750"/>
                </a:lnTo>
                <a:lnTo>
                  <a:pt x="20460" y="30750"/>
                </a:lnTo>
                <a:lnTo>
                  <a:pt x="20450" y="30750"/>
                </a:lnTo>
                <a:lnTo>
                  <a:pt x="20440" y="30750"/>
                </a:lnTo>
                <a:lnTo>
                  <a:pt x="20440" y="30740"/>
                </a:lnTo>
                <a:lnTo>
                  <a:pt x="20430" y="30730"/>
                </a:lnTo>
                <a:lnTo>
                  <a:pt x="20430" y="30740"/>
                </a:lnTo>
                <a:lnTo>
                  <a:pt x="20420" y="30740"/>
                </a:lnTo>
                <a:lnTo>
                  <a:pt x="20420" y="30750"/>
                </a:lnTo>
                <a:lnTo>
                  <a:pt x="20410" y="30750"/>
                </a:lnTo>
                <a:lnTo>
                  <a:pt x="20400" y="30750"/>
                </a:lnTo>
                <a:lnTo>
                  <a:pt x="20400" y="30740"/>
                </a:lnTo>
                <a:lnTo>
                  <a:pt x="20400" y="30730"/>
                </a:lnTo>
                <a:lnTo>
                  <a:pt x="20400" y="30720"/>
                </a:lnTo>
                <a:lnTo>
                  <a:pt x="20400" y="30710"/>
                </a:lnTo>
                <a:lnTo>
                  <a:pt x="20400" y="30700"/>
                </a:lnTo>
                <a:lnTo>
                  <a:pt x="20400" y="30690"/>
                </a:lnTo>
                <a:lnTo>
                  <a:pt x="20410" y="30690"/>
                </a:lnTo>
                <a:lnTo>
                  <a:pt x="20400" y="30690"/>
                </a:lnTo>
                <a:lnTo>
                  <a:pt x="20400" y="30680"/>
                </a:lnTo>
                <a:lnTo>
                  <a:pt x="20390" y="30680"/>
                </a:lnTo>
                <a:lnTo>
                  <a:pt x="20380" y="30680"/>
                </a:lnTo>
                <a:lnTo>
                  <a:pt x="20380" y="30670"/>
                </a:lnTo>
                <a:lnTo>
                  <a:pt x="20370" y="30670"/>
                </a:lnTo>
                <a:lnTo>
                  <a:pt x="20370" y="30660"/>
                </a:lnTo>
                <a:lnTo>
                  <a:pt x="20360" y="30660"/>
                </a:lnTo>
                <a:lnTo>
                  <a:pt x="20360" y="30650"/>
                </a:lnTo>
                <a:lnTo>
                  <a:pt x="20360" y="30640"/>
                </a:lnTo>
                <a:lnTo>
                  <a:pt x="20360" y="30630"/>
                </a:lnTo>
                <a:lnTo>
                  <a:pt x="20370" y="30630"/>
                </a:lnTo>
                <a:lnTo>
                  <a:pt x="20370" y="30640"/>
                </a:lnTo>
                <a:lnTo>
                  <a:pt x="20380" y="30640"/>
                </a:lnTo>
                <a:lnTo>
                  <a:pt x="20380" y="30650"/>
                </a:lnTo>
                <a:lnTo>
                  <a:pt x="20390" y="30650"/>
                </a:lnTo>
                <a:lnTo>
                  <a:pt x="20400" y="30650"/>
                </a:lnTo>
                <a:lnTo>
                  <a:pt x="20410" y="30650"/>
                </a:lnTo>
                <a:lnTo>
                  <a:pt x="20410" y="30660"/>
                </a:lnTo>
                <a:lnTo>
                  <a:pt x="20420" y="30660"/>
                </a:lnTo>
                <a:lnTo>
                  <a:pt x="20420" y="30650"/>
                </a:lnTo>
                <a:lnTo>
                  <a:pt x="20430" y="30650"/>
                </a:lnTo>
                <a:lnTo>
                  <a:pt x="20430" y="30640"/>
                </a:lnTo>
                <a:lnTo>
                  <a:pt x="20420" y="30640"/>
                </a:lnTo>
                <a:lnTo>
                  <a:pt x="20420" y="30630"/>
                </a:lnTo>
                <a:lnTo>
                  <a:pt x="20410" y="30630"/>
                </a:lnTo>
                <a:lnTo>
                  <a:pt x="20410" y="30620"/>
                </a:lnTo>
                <a:lnTo>
                  <a:pt x="20410" y="30610"/>
                </a:lnTo>
                <a:lnTo>
                  <a:pt x="20400" y="30610"/>
                </a:lnTo>
                <a:lnTo>
                  <a:pt x="20400" y="30600"/>
                </a:lnTo>
                <a:lnTo>
                  <a:pt x="20390" y="30600"/>
                </a:lnTo>
                <a:lnTo>
                  <a:pt x="20390" y="30590"/>
                </a:lnTo>
                <a:lnTo>
                  <a:pt x="20380" y="30590"/>
                </a:lnTo>
                <a:lnTo>
                  <a:pt x="20370" y="30590"/>
                </a:lnTo>
                <a:lnTo>
                  <a:pt x="20360" y="30580"/>
                </a:lnTo>
                <a:lnTo>
                  <a:pt x="20350" y="30580"/>
                </a:lnTo>
                <a:lnTo>
                  <a:pt x="20340" y="30580"/>
                </a:lnTo>
                <a:lnTo>
                  <a:pt x="20340" y="30570"/>
                </a:lnTo>
                <a:lnTo>
                  <a:pt x="20330" y="30570"/>
                </a:lnTo>
                <a:lnTo>
                  <a:pt x="20320" y="30560"/>
                </a:lnTo>
                <a:lnTo>
                  <a:pt x="20310" y="30550"/>
                </a:lnTo>
                <a:lnTo>
                  <a:pt x="20300" y="30550"/>
                </a:lnTo>
                <a:lnTo>
                  <a:pt x="20300" y="30540"/>
                </a:lnTo>
                <a:lnTo>
                  <a:pt x="20290" y="30540"/>
                </a:lnTo>
                <a:lnTo>
                  <a:pt x="20280" y="30530"/>
                </a:lnTo>
                <a:lnTo>
                  <a:pt x="20270" y="30530"/>
                </a:lnTo>
                <a:lnTo>
                  <a:pt x="20260" y="30520"/>
                </a:lnTo>
                <a:lnTo>
                  <a:pt x="20250" y="30520"/>
                </a:lnTo>
                <a:lnTo>
                  <a:pt x="20240" y="30510"/>
                </a:lnTo>
                <a:lnTo>
                  <a:pt x="20230" y="30510"/>
                </a:lnTo>
                <a:lnTo>
                  <a:pt x="20220" y="30510"/>
                </a:lnTo>
                <a:lnTo>
                  <a:pt x="20210" y="30500"/>
                </a:lnTo>
                <a:lnTo>
                  <a:pt x="20200" y="30500"/>
                </a:lnTo>
                <a:lnTo>
                  <a:pt x="20190" y="30500"/>
                </a:lnTo>
                <a:lnTo>
                  <a:pt x="20180" y="30490"/>
                </a:lnTo>
                <a:lnTo>
                  <a:pt x="20170" y="30490"/>
                </a:lnTo>
                <a:lnTo>
                  <a:pt x="20170" y="30480"/>
                </a:lnTo>
                <a:lnTo>
                  <a:pt x="20160" y="30480"/>
                </a:lnTo>
                <a:lnTo>
                  <a:pt x="20160" y="30470"/>
                </a:lnTo>
                <a:lnTo>
                  <a:pt x="20150" y="30470"/>
                </a:lnTo>
                <a:lnTo>
                  <a:pt x="20140" y="30460"/>
                </a:lnTo>
                <a:lnTo>
                  <a:pt x="20140" y="30450"/>
                </a:lnTo>
                <a:lnTo>
                  <a:pt x="20130" y="30450"/>
                </a:lnTo>
                <a:lnTo>
                  <a:pt x="20130" y="30440"/>
                </a:lnTo>
                <a:lnTo>
                  <a:pt x="20120" y="30430"/>
                </a:lnTo>
                <a:lnTo>
                  <a:pt x="20110" y="30430"/>
                </a:lnTo>
                <a:lnTo>
                  <a:pt x="20110" y="30420"/>
                </a:lnTo>
                <a:lnTo>
                  <a:pt x="20100" y="30420"/>
                </a:lnTo>
                <a:lnTo>
                  <a:pt x="20090" y="30420"/>
                </a:lnTo>
                <a:lnTo>
                  <a:pt x="20080" y="30410"/>
                </a:lnTo>
                <a:lnTo>
                  <a:pt x="20070" y="30410"/>
                </a:lnTo>
                <a:lnTo>
                  <a:pt x="20070" y="30400"/>
                </a:lnTo>
                <a:lnTo>
                  <a:pt x="20060" y="30400"/>
                </a:lnTo>
                <a:lnTo>
                  <a:pt x="20060" y="30410"/>
                </a:lnTo>
                <a:lnTo>
                  <a:pt x="20050" y="30410"/>
                </a:lnTo>
                <a:lnTo>
                  <a:pt x="20040" y="30410"/>
                </a:lnTo>
                <a:lnTo>
                  <a:pt x="20040" y="30420"/>
                </a:lnTo>
                <a:lnTo>
                  <a:pt x="20030" y="30420"/>
                </a:lnTo>
                <a:lnTo>
                  <a:pt x="20020" y="30420"/>
                </a:lnTo>
                <a:lnTo>
                  <a:pt x="20010" y="30430"/>
                </a:lnTo>
                <a:lnTo>
                  <a:pt x="20010" y="30440"/>
                </a:lnTo>
                <a:lnTo>
                  <a:pt x="20010" y="30450"/>
                </a:lnTo>
                <a:lnTo>
                  <a:pt x="20020" y="30450"/>
                </a:lnTo>
                <a:lnTo>
                  <a:pt x="20020" y="30460"/>
                </a:lnTo>
                <a:lnTo>
                  <a:pt x="20030" y="30460"/>
                </a:lnTo>
                <a:lnTo>
                  <a:pt x="20030" y="30470"/>
                </a:lnTo>
                <a:lnTo>
                  <a:pt x="20020" y="30470"/>
                </a:lnTo>
                <a:lnTo>
                  <a:pt x="20010" y="30470"/>
                </a:lnTo>
                <a:lnTo>
                  <a:pt x="20000" y="30470"/>
                </a:lnTo>
                <a:lnTo>
                  <a:pt x="20000" y="30480"/>
                </a:lnTo>
                <a:lnTo>
                  <a:pt x="20000" y="30490"/>
                </a:lnTo>
                <a:lnTo>
                  <a:pt x="20000" y="30500"/>
                </a:lnTo>
                <a:lnTo>
                  <a:pt x="20010" y="30500"/>
                </a:lnTo>
                <a:lnTo>
                  <a:pt x="20020" y="30500"/>
                </a:lnTo>
                <a:lnTo>
                  <a:pt x="20020" y="30510"/>
                </a:lnTo>
                <a:lnTo>
                  <a:pt x="20030" y="30520"/>
                </a:lnTo>
                <a:lnTo>
                  <a:pt x="20020" y="30520"/>
                </a:lnTo>
                <a:lnTo>
                  <a:pt x="20020" y="30530"/>
                </a:lnTo>
                <a:lnTo>
                  <a:pt x="20010" y="30530"/>
                </a:lnTo>
                <a:lnTo>
                  <a:pt x="20000" y="30530"/>
                </a:lnTo>
                <a:lnTo>
                  <a:pt x="19990" y="30530"/>
                </a:lnTo>
                <a:lnTo>
                  <a:pt x="19980" y="30520"/>
                </a:lnTo>
                <a:lnTo>
                  <a:pt x="19970" y="30520"/>
                </a:lnTo>
                <a:lnTo>
                  <a:pt x="19970" y="30530"/>
                </a:lnTo>
                <a:lnTo>
                  <a:pt x="19980" y="30530"/>
                </a:lnTo>
                <a:lnTo>
                  <a:pt x="19980" y="30540"/>
                </a:lnTo>
                <a:lnTo>
                  <a:pt x="19980" y="30550"/>
                </a:lnTo>
                <a:lnTo>
                  <a:pt x="19980" y="30560"/>
                </a:lnTo>
                <a:lnTo>
                  <a:pt x="19980" y="30570"/>
                </a:lnTo>
                <a:lnTo>
                  <a:pt x="19980" y="30580"/>
                </a:lnTo>
                <a:lnTo>
                  <a:pt x="19980" y="30590"/>
                </a:lnTo>
                <a:lnTo>
                  <a:pt x="19980" y="30600"/>
                </a:lnTo>
                <a:lnTo>
                  <a:pt x="19970" y="30600"/>
                </a:lnTo>
                <a:lnTo>
                  <a:pt x="19960" y="30600"/>
                </a:lnTo>
                <a:lnTo>
                  <a:pt x="19960" y="30610"/>
                </a:lnTo>
                <a:lnTo>
                  <a:pt x="19950" y="30610"/>
                </a:lnTo>
                <a:lnTo>
                  <a:pt x="19940" y="30610"/>
                </a:lnTo>
                <a:lnTo>
                  <a:pt x="19940" y="30600"/>
                </a:lnTo>
                <a:lnTo>
                  <a:pt x="19930" y="30600"/>
                </a:lnTo>
                <a:lnTo>
                  <a:pt x="19930" y="30590"/>
                </a:lnTo>
                <a:lnTo>
                  <a:pt x="19930" y="30580"/>
                </a:lnTo>
                <a:lnTo>
                  <a:pt x="19920" y="30580"/>
                </a:lnTo>
                <a:lnTo>
                  <a:pt x="19920" y="30570"/>
                </a:lnTo>
                <a:lnTo>
                  <a:pt x="19910" y="30570"/>
                </a:lnTo>
                <a:lnTo>
                  <a:pt x="19910" y="30560"/>
                </a:lnTo>
                <a:lnTo>
                  <a:pt x="19920" y="30560"/>
                </a:lnTo>
                <a:lnTo>
                  <a:pt x="19910" y="30560"/>
                </a:lnTo>
                <a:lnTo>
                  <a:pt x="19900" y="30560"/>
                </a:lnTo>
                <a:lnTo>
                  <a:pt x="19890" y="30560"/>
                </a:lnTo>
                <a:lnTo>
                  <a:pt x="19890" y="30570"/>
                </a:lnTo>
                <a:lnTo>
                  <a:pt x="19880" y="30570"/>
                </a:lnTo>
                <a:lnTo>
                  <a:pt x="19880" y="30560"/>
                </a:lnTo>
                <a:lnTo>
                  <a:pt x="19870" y="30560"/>
                </a:lnTo>
                <a:lnTo>
                  <a:pt x="19870" y="30570"/>
                </a:lnTo>
                <a:lnTo>
                  <a:pt x="19860" y="30570"/>
                </a:lnTo>
                <a:lnTo>
                  <a:pt x="19860" y="30580"/>
                </a:lnTo>
                <a:lnTo>
                  <a:pt x="19860" y="30590"/>
                </a:lnTo>
                <a:lnTo>
                  <a:pt x="19870" y="30590"/>
                </a:lnTo>
                <a:lnTo>
                  <a:pt x="19860" y="30600"/>
                </a:lnTo>
                <a:lnTo>
                  <a:pt x="19860" y="30610"/>
                </a:lnTo>
                <a:lnTo>
                  <a:pt x="19850" y="30610"/>
                </a:lnTo>
                <a:lnTo>
                  <a:pt x="19850" y="30620"/>
                </a:lnTo>
                <a:lnTo>
                  <a:pt x="19840" y="30620"/>
                </a:lnTo>
                <a:lnTo>
                  <a:pt x="19830" y="30630"/>
                </a:lnTo>
                <a:lnTo>
                  <a:pt x="19820" y="30630"/>
                </a:lnTo>
                <a:lnTo>
                  <a:pt x="19820" y="30640"/>
                </a:lnTo>
                <a:lnTo>
                  <a:pt x="19810" y="30640"/>
                </a:lnTo>
                <a:lnTo>
                  <a:pt x="19800" y="30640"/>
                </a:lnTo>
                <a:lnTo>
                  <a:pt x="19790" y="30640"/>
                </a:lnTo>
                <a:lnTo>
                  <a:pt x="19790" y="30650"/>
                </a:lnTo>
                <a:lnTo>
                  <a:pt x="19780" y="30650"/>
                </a:lnTo>
                <a:lnTo>
                  <a:pt x="19780" y="30660"/>
                </a:lnTo>
                <a:lnTo>
                  <a:pt x="19770" y="30660"/>
                </a:lnTo>
                <a:lnTo>
                  <a:pt x="19780" y="30670"/>
                </a:lnTo>
                <a:lnTo>
                  <a:pt x="19770" y="30670"/>
                </a:lnTo>
                <a:lnTo>
                  <a:pt x="19770" y="30680"/>
                </a:lnTo>
                <a:lnTo>
                  <a:pt x="19770" y="30670"/>
                </a:lnTo>
                <a:lnTo>
                  <a:pt x="19760" y="30670"/>
                </a:lnTo>
                <a:lnTo>
                  <a:pt x="19760" y="30660"/>
                </a:lnTo>
                <a:lnTo>
                  <a:pt x="19750" y="30660"/>
                </a:lnTo>
                <a:lnTo>
                  <a:pt x="19750" y="30670"/>
                </a:lnTo>
                <a:lnTo>
                  <a:pt x="19760" y="30670"/>
                </a:lnTo>
                <a:lnTo>
                  <a:pt x="19760" y="30680"/>
                </a:lnTo>
                <a:lnTo>
                  <a:pt x="19750" y="30670"/>
                </a:lnTo>
                <a:lnTo>
                  <a:pt x="19750" y="30680"/>
                </a:lnTo>
                <a:lnTo>
                  <a:pt x="19740" y="30680"/>
                </a:lnTo>
                <a:lnTo>
                  <a:pt x="19740" y="30690"/>
                </a:lnTo>
                <a:lnTo>
                  <a:pt x="19730" y="30700"/>
                </a:lnTo>
                <a:lnTo>
                  <a:pt x="19720" y="30700"/>
                </a:lnTo>
                <a:lnTo>
                  <a:pt x="19710" y="30700"/>
                </a:lnTo>
                <a:lnTo>
                  <a:pt x="19700" y="30700"/>
                </a:lnTo>
                <a:lnTo>
                  <a:pt x="19690" y="30700"/>
                </a:lnTo>
                <a:lnTo>
                  <a:pt x="19680" y="30690"/>
                </a:lnTo>
                <a:lnTo>
                  <a:pt x="19670" y="30690"/>
                </a:lnTo>
                <a:lnTo>
                  <a:pt x="19660" y="30680"/>
                </a:lnTo>
                <a:lnTo>
                  <a:pt x="19650" y="30680"/>
                </a:lnTo>
                <a:lnTo>
                  <a:pt x="19650" y="30690"/>
                </a:lnTo>
                <a:lnTo>
                  <a:pt x="19640" y="30700"/>
                </a:lnTo>
                <a:lnTo>
                  <a:pt x="19630" y="30700"/>
                </a:lnTo>
                <a:lnTo>
                  <a:pt x="19630" y="30690"/>
                </a:lnTo>
                <a:lnTo>
                  <a:pt x="19620" y="30690"/>
                </a:lnTo>
                <a:lnTo>
                  <a:pt x="19620" y="30700"/>
                </a:lnTo>
                <a:lnTo>
                  <a:pt x="19610" y="30710"/>
                </a:lnTo>
                <a:lnTo>
                  <a:pt x="19620" y="30710"/>
                </a:lnTo>
                <a:lnTo>
                  <a:pt x="19610" y="30710"/>
                </a:lnTo>
                <a:lnTo>
                  <a:pt x="19610" y="30720"/>
                </a:lnTo>
                <a:lnTo>
                  <a:pt x="19600" y="30720"/>
                </a:lnTo>
                <a:lnTo>
                  <a:pt x="19590" y="30730"/>
                </a:lnTo>
                <a:lnTo>
                  <a:pt x="19590" y="30740"/>
                </a:lnTo>
                <a:lnTo>
                  <a:pt x="19580" y="30740"/>
                </a:lnTo>
                <a:lnTo>
                  <a:pt x="19580" y="30750"/>
                </a:lnTo>
                <a:lnTo>
                  <a:pt x="19570" y="30750"/>
                </a:lnTo>
                <a:lnTo>
                  <a:pt x="19570" y="30760"/>
                </a:lnTo>
                <a:lnTo>
                  <a:pt x="19580" y="30760"/>
                </a:lnTo>
                <a:lnTo>
                  <a:pt x="19580" y="30770"/>
                </a:lnTo>
                <a:lnTo>
                  <a:pt x="19580" y="30780"/>
                </a:lnTo>
                <a:lnTo>
                  <a:pt x="19570" y="30780"/>
                </a:lnTo>
                <a:lnTo>
                  <a:pt x="19580" y="30780"/>
                </a:lnTo>
                <a:lnTo>
                  <a:pt x="19580" y="30790"/>
                </a:lnTo>
                <a:lnTo>
                  <a:pt x="19580" y="30800"/>
                </a:lnTo>
                <a:lnTo>
                  <a:pt x="19580" y="30790"/>
                </a:lnTo>
                <a:lnTo>
                  <a:pt x="19570" y="30790"/>
                </a:lnTo>
                <a:lnTo>
                  <a:pt x="19560" y="30790"/>
                </a:lnTo>
                <a:lnTo>
                  <a:pt x="19550" y="30790"/>
                </a:lnTo>
                <a:lnTo>
                  <a:pt x="19540" y="30790"/>
                </a:lnTo>
                <a:lnTo>
                  <a:pt x="19540" y="30780"/>
                </a:lnTo>
                <a:lnTo>
                  <a:pt x="19530" y="30780"/>
                </a:lnTo>
                <a:lnTo>
                  <a:pt x="19540" y="30780"/>
                </a:lnTo>
                <a:lnTo>
                  <a:pt x="19530" y="30770"/>
                </a:lnTo>
                <a:lnTo>
                  <a:pt x="19530" y="30760"/>
                </a:lnTo>
                <a:lnTo>
                  <a:pt x="19530" y="30750"/>
                </a:lnTo>
                <a:lnTo>
                  <a:pt x="19520" y="30750"/>
                </a:lnTo>
                <a:lnTo>
                  <a:pt x="19520" y="30740"/>
                </a:lnTo>
                <a:lnTo>
                  <a:pt x="19510" y="30740"/>
                </a:lnTo>
                <a:lnTo>
                  <a:pt x="19510" y="30730"/>
                </a:lnTo>
                <a:lnTo>
                  <a:pt x="19510" y="30720"/>
                </a:lnTo>
                <a:lnTo>
                  <a:pt x="19510" y="30710"/>
                </a:lnTo>
                <a:lnTo>
                  <a:pt x="19510" y="30700"/>
                </a:lnTo>
                <a:lnTo>
                  <a:pt x="19510" y="30690"/>
                </a:lnTo>
                <a:lnTo>
                  <a:pt x="19500" y="30690"/>
                </a:lnTo>
                <a:lnTo>
                  <a:pt x="19500" y="30680"/>
                </a:lnTo>
                <a:lnTo>
                  <a:pt x="19490" y="30680"/>
                </a:lnTo>
                <a:lnTo>
                  <a:pt x="19490" y="30670"/>
                </a:lnTo>
                <a:lnTo>
                  <a:pt x="19480" y="30670"/>
                </a:lnTo>
                <a:lnTo>
                  <a:pt x="19470" y="30670"/>
                </a:lnTo>
                <a:lnTo>
                  <a:pt x="19460" y="30670"/>
                </a:lnTo>
                <a:lnTo>
                  <a:pt x="19450" y="30670"/>
                </a:lnTo>
                <a:lnTo>
                  <a:pt x="19440" y="30670"/>
                </a:lnTo>
                <a:lnTo>
                  <a:pt x="19440" y="30680"/>
                </a:lnTo>
                <a:lnTo>
                  <a:pt x="19430" y="30680"/>
                </a:lnTo>
                <a:lnTo>
                  <a:pt x="19420" y="30680"/>
                </a:lnTo>
                <a:lnTo>
                  <a:pt x="19420" y="30690"/>
                </a:lnTo>
                <a:lnTo>
                  <a:pt x="19410" y="30690"/>
                </a:lnTo>
                <a:lnTo>
                  <a:pt x="19410" y="30700"/>
                </a:lnTo>
                <a:lnTo>
                  <a:pt x="19410" y="30710"/>
                </a:lnTo>
                <a:lnTo>
                  <a:pt x="19400" y="30710"/>
                </a:lnTo>
                <a:lnTo>
                  <a:pt x="19400" y="30720"/>
                </a:lnTo>
                <a:lnTo>
                  <a:pt x="19390" y="30720"/>
                </a:lnTo>
                <a:lnTo>
                  <a:pt x="19380" y="30720"/>
                </a:lnTo>
                <a:lnTo>
                  <a:pt x="19370" y="30720"/>
                </a:lnTo>
                <a:lnTo>
                  <a:pt x="19360" y="30720"/>
                </a:lnTo>
                <a:lnTo>
                  <a:pt x="19360" y="30710"/>
                </a:lnTo>
                <a:lnTo>
                  <a:pt x="19350" y="30710"/>
                </a:lnTo>
                <a:lnTo>
                  <a:pt x="19340" y="30720"/>
                </a:lnTo>
                <a:lnTo>
                  <a:pt x="19330" y="30720"/>
                </a:lnTo>
                <a:lnTo>
                  <a:pt x="19330" y="30730"/>
                </a:lnTo>
                <a:lnTo>
                  <a:pt x="19320" y="30730"/>
                </a:lnTo>
                <a:lnTo>
                  <a:pt x="19320" y="30720"/>
                </a:lnTo>
                <a:lnTo>
                  <a:pt x="19310" y="30720"/>
                </a:lnTo>
                <a:lnTo>
                  <a:pt x="19310" y="30710"/>
                </a:lnTo>
                <a:lnTo>
                  <a:pt x="19310" y="30700"/>
                </a:lnTo>
                <a:lnTo>
                  <a:pt x="19310" y="30690"/>
                </a:lnTo>
                <a:lnTo>
                  <a:pt x="19300" y="30690"/>
                </a:lnTo>
                <a:lnTo>
                  <a:pt x="19300" y="30680"/>
                </a:lnTo>
                <a:lnTo>
                  <a:pt x="19310" y="30680"/>
                </a:lnTo>
                <a:lnTo>
                  <a:pt x="19310" y="30670"/>
                </a:lnTo>
                <a:lnTo>
                  <a:pt x="19300" y="30670"/>
                </a:lnTo>
                <a:lnTo>
                  <a:pt x="19300" y="30660"/>
                </a:lnTo>
                <a:lnTo>
                  <a:pt x="19290" y="30660"/>
                </a:lnTo>
                <a:lnTo>
                  <a:pt x="19290" y="30670"/>
                </a:lnTo>
                <a:lnTo>
                  <a:pt x="19280" y="30660"/>
                </a:lnTo>
                <a:lnTo>
                  <a:pt x="19280" y="30670"/>
                </a:lnTo>
                <a:lnTo>
                  <a:pt x="19270" y="30670"/>
                </a:lnTo>
                <a:lnTo>
                  <a:pt x="19270" y="30660"/>
                </a:lnTo>
                <a:lnTo>
                  <a:pt x="19270" y="30670"/>
                </a:lnTo>
                <a:lnTo>
                  <a:pt x="19260" y="30670"/>
                </a:lnTo>
                <a:lnTo>
                  <a:pt x="19260" y="30680"/>
                </a:lnTo>
                <a:lnTo>
                  <a:pt x="19250" y="30680"/>
                </a:lnTo>
                <a:lnTo>
                  <a:pt x="19250" y="30690"/>
                </a:lnTo>
                <a:lnTo>
                  <a:pt x="19240" y="30700"/>
                </a:lnTo>
                <a:lnTo>
                  <a:pt x="19240" y="30710"/>
                </a:lnTo>
                <a:lnTo>
                  <a:pt x="19240" y="30720"/>
                </a:lnTo>
                <a:lnTo>
                  <a:pt x="19230" y="30720"/>
                </a:lnTo>
                <a:lnTo>
                  <a:pt x="19230" y="30730"/>
                </a:lnTo>
                <a:lnTo>
                  <a:pt x="19230" y="30740"/>
                </a:lnTo>
                <a:lnTo>
                  <a:pt x="19230" y="30750"/>
                </a:lnTo>
                <a:lnTo>
                  <a:pt x="19230" y="30760"/>
                </a:lnTo>
                <a:lnTo>
                  <a:pt x="19230" y="30770"/>
                </a:lnTo>
                <a:lnTo>
                  <a:pt x="19240" y="30770"/>
                </a:lnTo>
                <a:lnTo>
                  <a:pt x="19240" y="30780"/>
                </a:lnTo>
                <a:lnTo>
                  <a:pt x="19250" y="30780"/>
                </a:lnTo>
                <a:lnTo>
                  <a:pt x="19250" y="30790"/>
                </a:lnTo>
                <a:lnTo>
                  <a:pt x="19250" y="30800"/>
                </a:lnTo>
                <a:lnTo>
                  <a:pt x="19250" y="30810"/>
                </a:lnTo>
                <a:lnTo>
                  <a:pt x="19250" y="30820"/>
                </a:lnTo>
                <a:lnTo>
                  <a:pt x="19240" y="30820"/>
                </a:lnTo>
                <a:lnTo>
                  <a:pt x="19240" y="30830"/>
                </a:lnTo>
                <a:lnTo>
                  <a:pt x="19240" y="30840"/>
                </a:lnTo>
                <a:lnTo>
                  <a:pt x="19230" y="30840"/>
                </a:lnTo>
                <a:lnTo>
                  <a:pt x="19230" y="30850"/>
                </a:lnTo>
                <a:lnTo>
                  <a:pt x="19230" y="30860"/>
                </a:lnTo>
                <a:lnTo>
                  <a:pt x="19220" y="30860"/>
                </a:lnTo>
                <a:lnTo>
                  <a:pt x="19210" y="30860"/>
                </a:lnTo>
                <a:lnTo>
                  <a:pt x="19200" y="30860"/>
                </a:lnTo>
                <a:lnTo>
                  <a:pt x="19190" y="30860"/>
                </a:lnTo>
                <a:lnTo>
                  <a:pt x="19190" y="30870"/>
                </a:lnTo>
                <a:lnTo>
                  <a:pt x="19180" y="30870"/>
                </a:lnTo>
                <a:lnTo>
                  <a:pt x="19180" y="30880"/>
                </a:lnTo>
                <a:lnTo>
                  <a:pt x="19170" y="30880"/>
                </a:lnTo>
                <a:lnTo>
                  <a:pt x="19160" y="30880"/>
                </a:lnTo>
                <a:lnTo>
                  <a:pt x="19150" y="30870"/>
                </a:lnTo>
                <a:lnTo>
                  <a:pt x="19140" y="30870"/>
                </a:lnTo>
                <a:lnTo>
                  <a:pt x="19130" y="30870"/>
                </a:lnTo>
                <a:lnTo>
                  <a:pt x="19130" y="30880"/>
                </a:lnTo>
                <a:lnTo>
                  <a:pt x="19130" y="30890"/>
                </a:lnTo>
                <a:lnTo>
                  <a:pt x="19120" y="30890"/>
                </a:lnTo>
                <a:lnTo>
                  <a:pt x="19120" y="30900"/>
                </a:lnTo>
                <a:lnTo>
                  <a:pt x="19110" y="30900"/>
                </a:lnTo>
                <a:lnTo>
                  <a:pt x="19110" y="30890"/>
                </a:lnTo>
                <a:lnTo>
                  <a:pt x="19100" y="30890"/>
                </a:lnTo>
                <a:lnTo>
                  <a:pt x="19100" y="30880"/>
                </a:lnTo>
                <a:lnTo>
                  <a:pt x="19090" y="30880"/>
                </a:lnTo>
                <a:lnTo>
                  <a:pt x="19090" y="30890"/>
                </a:lnTo>
                <a:lnTo>
                  <a:pt x="19080" y="30900"/>
                </a:lnTo>
                <a:lnTo>
                  <a:pt x="19080" y="30910"/>
                </a:lnTo>
                <a:lnTo>
                  <a:pt x="19090" y="30910"/>
                </a:lnTo>
                <a:lnTo>
                  <a:pt x="19090" y="30920"/>
                </a:lnTo>
                <a:lnTo>
                  <a:pt x="19090" y="30930"/>
                </a:lnTo>
                <a:lnTo>
                  <a:pt x="19090" y="30940"/>
                </a:lnTo>
                <a:lnTo>
                  <a:pt x="19090" y="30950"/>
                </a:lnTo>
                <a:lnTo>
                  <a:pt x="19100" y="30950"/>
                </a:lnTo>
                <a:lnTo>
                  <a:pt x="19100" y="30960"/>
                </a:lnTo>
                <a:lnTo>
                  <a:pt x="19110" y="30960"/>
                </a:lnTo>
                <a:lnTo>
                  <a:pt x="19110" y="30970"/>
                </a:lnTo>
                <a:lnTo>
                  <a:pt x="19120" y="30970"/>
                </a:lnTo>
                <a:lnTo>
                  <a:pt x="19120" y="30980"/>
                </a:lnTo>
                <a:lnTo>
                  <a:pt x="19110" y="30980"/>
                </a:lnTo>
                <a:lnTo>
                  <a:pt x="19110" y="30990"/>
                </a:lnTo>
                <a:lnTo>
                  <a:pt x="19120" y="30990"/>
                </a:lnTo>
                <a:lnTo>
                  <a:pt x="19110" y="30990"/>
                </a:lnTo>
                <a:lnTo>
                  <a:pt x="19110" y="31000"/>
                </a:lnTo>
                <a:lnTo>
                  <a:pt x="19110" y="31010"/>
                </a:lnTo>
                <a:lnTo>
                  <a:pt x="19100" y="31010"/>
                </a:lnTo>
                <a:lnTo>
                  <a:pt x="19090" y="31010"/>
                </a:lnTo>
                <a:lnTo>
                  <a:pt x="19090" y="31020"/>
                </a:lnTo>
                <a:lnTo>
                  <a:pt x="19090" y="31010"/>
                </a:lnTo>
                <a:lnTo>
                  <a:pt x="19080" y="31010"/>
                </a:lnTo>
                <a:lnTo>
                  <a:pt x="19080" y="31000"/>
                </a:lnTo>
                <a:lnTo>
                  <a:pt x="19070" y="31000"/>
                </a:lnTo>
                <a:lnTo>
                  <a:pt x="19070" y="31010"/>
                </a:lnTo>
                <a:lnTo>
                  <a:pt x="19070" y="31000"/>
                </a:lnTo>
                <a:lnTo>
                  <a:pt x="19060" y="31000"/>
                </a:lnTo>
                <a:lnTo>
                  <a:pt x="19070" y="31000"/>
                </a:lnTo>
                <a:lnTo>
                  <a:pt x="19070" y="30990"/>
                </a:lnTo>
                <a:lnTo>
                  <a:pt x="19060" y="30990"/>
                </a:lnTo>
                <a:lnTo>
                  <a:pt x="19060" y="30980"/>
                </a:lnTo>
                <a:lnTo>
                  <a:pt x="19050" y="30980"/>
                </a:lnTo>
                <a:lnTo>
                  <a:pt x="19050" y="30970"/>
                </a:lnTo>
                <a:lnTo>
                  <a:pt x="19050" y="30960"/>
                </a:lnTo>
                <a:lnTo>
                  <a:pt x="19040" y="30960"/>
                </a:lnTo>
                <a:lnTo>
                  <a:pt x="19040" y="30970"/>
                </a:lnTo>
                <a:lnTo>
                  <a:pt x="19030" y="30970"/>
                </a:lnTo>
                <a:lnTo>
                  <a:pt x="19020" y="30970"/>
                </a:lnTo>
                <a:lnTo>
                  <a:pt x="19020" y="30960"/>
                </a:lnTo>
                <a:lnTo>
                  <a:pt x="19030" y="30960"/>
                </a:lnTo>
                <a:lnTo>
                  <a:pt x="19020" y="30960"/>
                </a:lnTo>
                <a:lnTo>
                  <a:pt x="19020" y="30950"/>
                </a:lnTo>
                <a:lnTo>
                  <a:pt x="19020" y="30960"/>
                </a:lnTo>
                <a:lnTo>
                  <a:pt x="19010" y="30960"/>
                </a:lnTo>
                <a:lnTo>
                  <a:pt x="19010" y="30950"/>
                </a:lnTo>
                <a:lnTo>
                  <a:pt x="19000" y="30950"/>
                </a:lnTo>
                <a:lnTo>
                  <a:pt x="19010" y="30950"/>
                </a:lnTo>
                <a:lnTo>
                  <a:pt x="19010" y="30940"/>
                </a:lnTo>
                <a:lnTo>
                  <a:pt x="19010" y="30930"/>
                </a:lnTo>
                <a:lnTo>
                  <a:pt x="19010" y="30920"/>
                </a:lnTo>
                <a:lnTo>
                  <a:pt x="19000" y="30920"/>
                </a:lnTo>
                <a:lnTo>
                  <a:pt x="19000" y="30910"/>
                </a:lnTo>
                <a:lnTo>
                  <a:pt x="19000" y="30900"/>
                </a:lnTo>
                <a:lnTo>
                  <a:pt x="19000" y="30890"/>
                </a:lnTo>
                <a:lnTo>
                  <a:pt x="19000" y="30880"/>
                </a:lnTo>
                <a:lnTo>
                  <a:pt x="18990" y="30880"/>
                </a:lnTo>
                <a:lnTo>
                  <a:pt x="18990" y="30870"/>
                </a:lnTo>
                <a:lnTo>
                  <a:pt x="18980" y="30870"/>
                </a:lnTo>
                <a:lnTo>
                  <a:pt x="18970" y="30870"/>
                </a:lnTo>
                <a:lnTo>
                  <a:pt x="18970" y="30860"/>
                </a:lnTo>
                <a:lnTo>
                  <a:pt x="18960" y="30860"/>
                </a:lnTo>
                <a:lnTo>
                  <a:pt x="18960" y="30850"/>
                </a:lnTo>
                <a:lnTo>
                  <a:pt x="18970" y="30850"/>
                </a:lnTo>
                <a:lnTo>
                  <a:pt x="18970" y="30840"/>
                </a:lnTo>
                <a:lnTo>
                  <a:pt x="18970" y="30830"/>
                </a:lnTo>
                <a:lnTo>
                  <a:pt x="18960" y="30840"/>
                </a:lnTo>
                <a:lnTo>
                  <a:pt x="18950" y="30840"/>
                </a:lnTo>
                <a:lnTo>
                  <a:pt x="18940" y="30840"/>
                </a:lnTo>
                <a:lnTo>
                  <a:pt x="18930" y="30850"/>
                </a:lnTo>
                <a:lnTo>
                  <a:pt x="18920" y="30850"/>
                </a:lnTo>
                <a:lnTo>
                  <a:pt x="18910" y="30860"/>
                </a:lnTo>
                <a:lnTo>
                  <a:pt x="18910" y="30870"/>
                </a:lnTo>
                <a:lnTo>
                  <a:pt x="18910" y="30880"/>
                </a:lnTo>
                <a:lnTo>
                  <a:pt x="18910" y="30890"/>
                </a:lnTo>
                <a:lnTo>
                  <a:pt x="18910" y="30900"/>
                </a:lnTo>
                <a:lnTo>
                  <a:pt x="18900" y="30900"/>
                </a:lnTo>
                <a:lnTo>
                  <a:pt x="18890" y="30900"/>
                </a:lnTo>
                <a:lnTo>
                  <a:pt x="18880" y="30900"/>
                </a:lnTo>
                <a:lnTo>
                  <a:pt x="18880" y="30910"/>
                </a:lnTo>
                <a:lnTo>
                  <a:pt x="18870" y="30910"/>
                </a:lnTo>
                <a:lnTo>
                  <a:pt x="18860" y="30910"/>
                </a:lnTo>
                <a:lnTo>
                  <a:pt x="18850" y="30910"/>
                </a:lnTo>
                <a:lnTo>
                  <a:pt x="18850" y="30900"/>
                </a:lnTo>
                <a:lnTo>
                  <a:pt x="18850" y="30890"/>
                </a:lnTo>
                <a:lnTo>
                  <a:pt x="18850" y="30880"/>
                </a:lnTo>
                <a:lnTo>
                  <a:pt x="18850" y="30870"/>
                </a:lnTo>
                <a:lnTo>
                  <a:pt x="18850" y="30860"/>
                </a:lnTo>
                <a:lnTo>
                  <a:pt x="18840" y="30860"/>
                </a:lnTo>
                <a:lnTo>
                  <a:pt x="18830" y="30860"/>
                </a:lnTo>
                <a:lnTo>
                  <a:pt x="18820" y="30860"/>
                </a:lnTo>
                <a:lnTo>
                  <a:pt x="18820" y="30870"/>
                </a:lnTo>
                <a:lnTo>
                  <a:pt x="18820" y="30860"/>
                </a:lnTo>
                <a:lnTo>
                  <a:pt x="18810" y="30860"/>
                </a:lnTo>
                <a:lnTo>
                  <a:pt x="18800" y="30870"/>
                </a:lnTo>
                <a:lnTo>
                  <a:pt x="18790" y="30870"/>
                </a:lnTo>
                <a:lnTo>
                  <a:pt x="18790" y="30860"/>
                </a:lnTo>
                <a:lnTo>
                  <a:pt x="18780" y="30860"/>
                </a:lnTo>
                <a:lnTo>
                  <a:pt x="18770" y="30860"/>
                </a:lnTo>
                <a:lnTo>
                  <a:pt x="18760" y="30860"/>
                </a:lnTo>
                <a:lnTo>
                  <a:pt x="18750" y="30860"/>
                </a:lnTo>
                <a:lnTo>
                  <a:pt x="18750" y="30850"/>
                </a:lnTo>
                <a:lnTo>
                  <a:pt x="18740" y="30850"/>
                </a:lnTo>
                <a:lnTo>
                  <a:pt x="18730" y="30850"/>
                </a:lnTo>
                <a:lnTo>
                  <a:pt x="18720" y="30850"/>
                </a:lnTo>
                <a:lnTo>
                  <a:pt x="18710" y="30850"/>
                </a:lnTo>
                <a:lnTo>
                  <a:pt x="18700" y="30850"/>
                </a:lnTo>
                <a:lnTo>
                  <a:pt x="18700" y="30860"/>
                </a:lnTo>
                <a:lnTo>
                  <a:pt x="18690" y="30860"/>
                </a:lnTo>
                <a:lnTo>
                  <a:pt x="18690" y="30870"/>
                </a:lnTo>
                <a:lnTo>
                  <a:pt x="18690" y="30880"/>
                </a:lnTo>
                <a:lnTo>
                  <a:pt x="18680" y="30880"/>
                </a:lnTo>
                <a:lnTo>
                  <a:pt x="18680" y="30890"/>
                </a:lnTo>
                <a:lnTo>
                  <a:pt x="18680" y="30900"/>
                </a:lnTo>
                <a:lnTo>
                  <a:pt x="18680" y="30910"/>
                </a:lnTo>
                <a:lnTo>
                  <a:pt x="18690" y="30910"/>
                </a:lnTo>
                <a:lnTo>
                  <a:pt x="18690" y="30920"/>
                </a:lnTo>
                <a:lnTo>
                  <a:pt x="18680" y="30920"/>
                </a:lnTo>
                <a:lnTo>
                  <a:pt x="18680" y="30930"/>
                </a:lnTo>
                <a:lnTo>
                  <a:pt x="18670" y="30930"/>
                </a:lnTo>
                <a:lnTo>
                  <a:pt x="18670" y="30920"/>
                </a:lnTo>
                <a:lnTo>
                  <a:pt x="18660" y="30920"/>
                </a:lnTo>
                <a:lnTo>
                  <a:pt x="18650" y="30920"/>
                </a:lnTo>
                <a:lnTo>
                  <a:pt x="18640" y="30920"/>
                </a:lnTo>
                <a:lnTo>
                  <a:pt x="18640" y="30910"/>
                </a:lnTo>
                <a:lnTo>
                  <a:pt x="18630" y="30910"/>
                </a:lnTo>
                <a:lnTo>
                  <a:pt x="18630" y="30920"/>
                </a:lnTo>
                <a:lnTo>
                  <a:pt x="18620" y="30920"/>
                </a:lnTo>
                <a:lnTo>
                  <a:pt x="18620" y="30930"/>
                </a:lnTo>
                <a:lnTo>
                  <a:pt x="18610" y="30930"/>
                </a:lnTo>
                <a:lnTo>
                  <a:pt x="18610" y="30940"/>
                </a:lnTo>
                <a:lnTo>
                  <a:pt x="18600" y="30940"/>
                </a:lnTo>
                <a:lnTo>
                  <a:pt x="18590" y="30940"/>
                </a:lnTo>
                <a:lnTo>
                  <a:pt x="18590" y="30950"/>
                </a:lnTo>
                <a:lnTo>
                  <a:pt x="18580" y="30950"/>
                </a:lnTo>
                <a:lnTo>
                  <a:pt x="18590" y="30950"/>
                </a:lnTo>
                <a:lnTo>
                  <a:pt x="18580" y="30950"/>
                </a:lnTo>
                <a:lnTo>
                  <a:pt x="18570" y="30950"/>
                </a:lnTo>
                <a:lnTo>
                  <a:pt x="18570" y="30940"/>
                </a:lnTo>
                <a:lnTo>
                  <a:pt x="18560" y="30940"/>
                </a:lnTo>
                <a:lnTo>
                  <a:pt x="18560" y="30950"/>
                </a:lnTo>
                <a:lnTo>
                  <a:pt x="18560" y="30960"/>
                </a:lnTo>
                <a:lnTo>
                  <a:pt x="18560" y="30970"/>
                </a:lnTo>
                <a:lnTo>
                  <a:pt x="18560" y="30980"/>
                </a:lnTo>
                <a:lnTo>
                  <a:pt x="18550" y="30980"/>
                </a:lnTo>
                <a:lnTo>
                  <a:pt x="18550" y="30990"/>
                </a:lnTo>
                <a:lnTo>
                  <a:pt x="18550" y="31000"/>
                </a:lnTo>
                <a:lnTo>
                  <a:pt x="18540" y="31010"/>
                </a:lnTo>
                <a:lnTo>
                  <a:pt x="18530" y="31010"/>
                </a:lnTo>
                <a:lnTo>
                  <a:pt x="18530" y="31020"/>
                </a:lnTo>
                <a:lnTo>
                  <a:pt x="18520" y="31020"/>
                </a:lnTo>
                <a:lnTo>
                  <a:pt x="18520" y="31030"/>
                </a:lnTo>
                <a:lnTo>
                  <a:pt x="18510" y="31030"/>
                </a:lnTo>
                <a:lnTo>
                  <a:pt x="18510" y="31040"/>
                </a:lnTo>
                <a:lnTo>
                  <a:pt x="18510" y="31050"/>
                </a:lnTo>
                <a:lnTo>
                  <a:pt x="18510" y="31060"/>
                </a:lnTo>
                <a:lnTo>
                  <a:pt x="18500" y="31060"/>
                </a:lnTo>
                <a:lnTo>
                  <a:pt x="18500" y="31070"/>
                </a:lnTo>
                <a:lnTo>
                  <a:pt x="18500" y="31080"/>
                </a:lnTo>
                <a:lnTo>
                  <a:pt x="18500" y="31090"/>
                </a:lnTo>
                <a:lnTo>
                  <a:pt x="18500" y="31100"/>
                </a:lnTo>
                <a:lnTo>
                  <a:pt x="18510" y="31100"/>
                </a:lnTo>
                <a:lnTo>
                  <a:pt x="18520" y="31100"/>
                </a:lnTo>
                <a:lnTo>
                  <a:pt x="18520" y="31110"/>
                </a:lnTo>
                <a:lnTo>
                  <a:pt x="18530" y="31110"/>
                </a:lnTo>
                <a:lnTo>
                  <a:pt x="18530" y="31120"/>
                </a:lnTo>
                <a:lnTo>
                  <a:pt x="18530" y="31130"/>
                </a:lnTo>
                <a:lnTo>
                  <a:pt x="18540" y="31130"/>
                </a:lnTo>
                <a:lnTo>
                  <a:pt x="18540" y="31140"/>
                </a:lnTo>
                <a:lnTo>
                  <a:pt x="18540" y="31150"/>
                </a:lnTo>
                <a:lnTo>
                  <a:pt x="18540" y="31160"/>
                </a:lnTo>
                <a:lnTo>
                  <a:pt x="18530" y="31160"/>
                </a:lnTo>
                <a:lnTo>
                  <a:pt x="18530" y="31170"/>
                </a:lnTo>
                <a:lnTo>
                  <a:pt x="18520" y="31180"/>
                </a:lnTo>
                <a:lnTo>
                  <a:pt x="18510" y="31190"/>
                </a:lnTo>
                <a:lnTo>
                  <a:pt x="18500" y="31200"/>
                </a:lnTo>
                <a:lnTo>
                  <a:pt x="18490" y="31200"/>
                </a:lnTo>
                <a:lnTo>
                  <a:pt x="18490" y="31210"/>
                </a:lnTo>
                <a:lnTo>
                  <a:pt x="18480" y="31210"/>
                </a:lnTo>
                <a:lnTo>
                  <a:pt x="18480" y="31220"/>
                </a:lnTo>
                <a:lnTo>
                  <a:pt x="18470" y="31220"/>
                </a:lnTo>
                <a:lnTo>
                  <a:pt x="18460" y="31220"/>
                </a:lnTo>
                <a:lnTo>
                  <a:pt x="18460" y="31230"/>
                </a:lnTo>
                <a:lnTo>
                  <a:pt x="18450" y="31240"/>
                </a:lnTo>
                <a:lnTo>
                  <a:pt x="18450" y="31250"/>
                </a:lnTo>
                <a:lnTo>
                  <a:pt x="18450" y="31260"/>
                </a:lnTo>
                <a:lnTo>
                  <a:pt x="18450" y="31270"/>
                </a:lnTo>
                <a:lnTo>
                  <a:pt x="18440" y="31270"/>
                </a:lnTo>
                <a:lnTo>
                  <a:pt x="18440" y="31280"/>
                </a:lnTo>
                <a:lnTo>
                  <a:pt x="18450" y="31280"/>
                </a:lnTo>
                <a:lnTo>
                  <a:pt x="18450" y="31290"/>
                </a:lnTo>
                <a:lnTo>
                  <a:pt x="18460" y="31300"/>
                </a:lnTo>
                <a:lnTo>
                  <a:pt x="18470" y="31300"/>
                </a:lnTo>
                <a:lnTo>
                  <a:pt x="18470" y="31310"/>
                </a:lnTo>
                <a:lnTo>
                  <a:pt x="18480" y="31310"/>
                </a:lnTo>
                <a:lnTo>
                  <a:pt x="18480" y="31320"/>
                </a:lnTo>
                <a:lnTo>
                  <a:pt x="18490" y="31320"/>
                </a:lnTo>
                <a:lnTo>
                  <a:pt x="18490" y="31330"/>
                </a:lnTo>
                <a:lnTo>
                  <a:pt x="18500" y="31330"/>
                </a:lnTo>
                <a:lnTo>
                  <a:pt x="18500" y="31340"/>
                </a:lnTo>
                <a:lnTo>
                  <a:pt x="18490" y="31340"/>
                </a:lnTo>
                <a:lnTo>
                  <a:pt x="18490" y="31350"/>
                </a:lnTo>
                <a:lnTo>
                  <a:pt x="18480" y="31350"/>
                </a:lnTo>
                <a:lnTo>
                  <a:pt x="18480" y="31360"/>
                </a:lnTo>
                <a:lnTo>
                  <a:pt x="18470" y="31360"/>
                </a:lnTo>
                <a:lnTo>
                  <a:pt x="18470" y="31370"/>
                </a:lnTo>
                <a:lnTo>
                  <a:pt x="18460" y="31370"/>
                </a:lnTo>
                <a:lnTo>
                  <a:pt x="18460" y="31380"/>
                </a:lnTo>
                <a:lnTo>
                  <a:pt x="18470" y="31380"/>
                </a:lnTo>
                <a:lnTo>
                  <a:pt x="18470" y="31370"/>
                </a:lnTo>
                <a:lnTo>
                  <a:pt x="18480" y="31360"/>
                </a:lnTo>
                <a:lnTo>
                  <a:pt x="18490" y="31350"/>
                </a:lnTo>
                <a:lnTo>
                  <a:pt x="18500" y="31350"/>
                </a:lnTo>
                <a:lnTo>
                  <a:pt x="18500" y="31340"/>
                </a:lnTo>
                <a:lnTo>
                  <a:pt x="18500" y="31330"/>
                </a:lnTo>
                <a:lnTo>
                  <a:pt x="18510" y="31330"/>
                </a:lnTo>
                <a:lnTo>
                  <a:pt x="18520" y="31330"/>
                </a:lnTo>
                <a:lnTo>
                  <a:pt x="18530" y="31330"/>
                </a:lnTo>
                <a:lnTo>
                  <a:pt x="18530" y="31340"/>
                </a:lnTo>
                <a:lnTo>
                  <a:pt x="18540" y="31340"/>
                </a:lnTo>
                <a:lnTo>
                  <a:pt x="18540" y="31350"/>
                </a:lnTo>
                <a:lnTo>
                  <a:pt x="18550" y="31350"/>
                </a:lnTo>
                <a:lnTo>
                  <a:pt x="18550" y="31360"/>
                </a:lnTo>
                <a:lnTo>
                  <a:pt x="18550" y="31370"/>
                </a:lnTo>
                <a:lnTo>
                  <a:pt x="18560" y="31380"/>
                </a:lnTo>
                <a:lnTo>
                  <a:pt x="18560" y="31390"/>
                </a:lnTo>
                <a:lnTo>
                  <a:pt x="18560" y="31400"/>
                </a:lnTo>
                <a:lnTo>
                  <a:pt x="18560" y="31390"/>
                </a:lnTo>
                <a:lnTo>
                  <a:pt x="18560" y="31370"/>
                </a:lnTo>
                <a:lnTo>
                  <a:pt x="18550" y="31360"/>
                </a:lnTo>
                <a:lnTo>
                  <a:pt x="18550" y="31350"/>
                </a:lnTo>
                <a:lnTo>
                  <a:pt x="18550" y="31340"/>
                </a:lnTo>
                <a:lnTo>
                  <a:pt x="18540" y="31340"/>
                </a:lnTo>
                <a:lnTo>
                  <a:pt x="18540" y="31330"/>
                </a:lnTo>
                <a:lnTo>
                  <a:pt x="18540" y="31320"/>
                </a:lnTo>
                <a:lnTo>
                  <a:pt x="18550" y="31320"/>
                </a:lnTo>
                <a:lnTo>
                  <a:pt x="18550" y="31310"/>
                </a:lnTo>
                <a:lnTo>
                  <a:pt x="18560" y="31310"/>
                </a:lnTo>
                <a:lnTo>
                  <a:pt x="18560" y="31300"/>
                </a:lnTo>
                <a:lnTo>
                  <a:pt x="18560" y="31290"/>
                </a:lnTo>
                <a:lnTo>
                  <a:pt x="18560" y="31280"/>
                </a:lnTo>
                <a:lnTo>
                  <a:pt x="18570" y="31280"/>
                </a:lnTo>
                <a:lnTo>
                  <a:pt x="18570" y="31270"/>
                </a:lnTo>
                <a:lnTo>
                  <a:pt x="18570" y="31280"/>
                </a:lnTo>
                <a:lnTo>
                  <a:pt x="18580" y="31270"/>
                </a:lnTo>
                <a:lnTo>
                  <a:pt x="18590" y="31280"/>
                </a:lnTo>
                <a:lnTo>
                  <a:pt x="18590" y="31290"/>
                </a:lnTo>
                <a:lnTo>
                  <a:pt x="18600" y="31290"/>
                </a:lnTo>
                <a:lnTo>
                  <a:pt x="18600" y="31300"/>
                </a:lnTo>
                <a:lnTo>
                  <a:pt x="18610" y="31300"/>
                </a:lnTo>
                <a:lnTo>
                  <a:pt x="18620" y="31300"/>
                </a:lnTo>
                <a:lnTo>
                  <a:pt x="18630" y="31300"/>
                </a:lnTo>
                <a:lnTo>
                  <a:pt x="18640" y="31300"/>
                </a:lnTo>
                <a:lnTo>
                  <a:pt x="18640" y="31310"/>
                </a:lnTo>
                <a:lnTo>
                  <a:pt x="18650" y="31310"/>
                </a:lnTo>
                <a:lnTo>
                  <a:pt x="18660" y="31310"/>
                </a:lnTo>
                <a:lnTo>
                  <a:pt x="18670" y="31310"/>
                </a:lnTo>
                <a:lnTo>
                  <a:pt x="18670" y="31320"/>
                </a:lnTo>
                <a:lnTo>
                  <a:pt x="18680" y="31320"/>
                </a:lnTo>
                <a:lnTo>
                  <a:pt x="18680" y="31330"/>
                </a:lnTo>
                <a:lnTo>
                  <a:pt x="18690" y="31330"/>
                </a:lnTo>
                <a:lnTo>
                  <a:pt x="18700" y="31340"/>
                </a:lnTo>
                <a:lnTo>
                  <a:pt x="18700" y="31350"/>
                </a:lnTo>
                <a:lnTo>
                  <a:pt x="18710" y="31350"/>
                </a:lnTo>
                <a:lnTo>
                  <a:pt x="18710" y="31360"/>
                </a:lnTo>
                <a:lnTo>
                  <a:pt x="18720" y="31360"/>
                </a:lnTo>
                <a:lnTo>
                  <a:pt x="18720" y="31370"/>
                </a:lnTo>
                <a:lnTo>
                  <a:pt x="18730" y="31380"/>
                </a:lnTo>
                <a:lnTo>
                  <a:pt x="18730" y="31390"/>
                </a:lnTo>
                <a:lnTo>
                  <a:pt x="18740" y="31400"/>
                </a:lnTo>
                <a:lnTo>
                  <a:pt x="18740" y="31410"/>
                </a:lnTo>
                <a:lnTo>
                  <a:pt x="18750" y="31410"/>
                </a:lnTo>
                <a:lnTo>
                  <a:pt x="18750" y="31420"/>
                </a:lnTo>
                <a:lnTo>
                  <a:pt x="18760" y="31420"/>
                </a:lnTo>
                <a:lnTo>
                  <a:pt x="18760" y="31430"/>
                </a:lnTo>
                <a:lnTo>
                  <a:pt x="18760" y="31440"/>
                </a:lnTo>
                <a:lnTo>
                  <a:pt x="18770" y="31440"/>
                </a:lnTo>
                <a:lnTo>
                  <a:pt x="18770" y="31450"/>
                </a:lnTo>
                <a:lnTo>
                  <a:pt x="18780" y="31460"/>
                </a:lnTo>
                <a:lnTo>
                  <a:pt x="18790" y="31470"/>
                </a:lnTo>
                <a:lnTo>
                  <a:pt x="18800" y="31480"/>
                </a:lnTo>
                <a:lnTo>
                  <a:pt x="18800" y="31490"/>
                </a:lnTo>
                <a:lnTo>
                  <a:pt x="18790" y="31490"/>
                </a:lnTo>
                <a:lnTo>
                  <a:pt x="18800" y="31490"/>
                </a:lnTo>
                <a:lnTo>
                  <a:pt x="18800" y="31500"/>
                </a:lnTo>
                <a:lnTo>
                  <a:pt x="18810" y="31500"/>
                </a:lnTo>
                <a:lnTo>
                  <a:pt x="18810" y="31510"/>
                </a:lnTo>
                <a:lnTo>
                  <a:pt x="18820" y="31510"/>
                </a:lnTo>
                <a:lnTo>
                  <a:pt x="18820" y="31520"/>
                </a:lnTo>
                <a:lnTo>
                  <a:pt x="18830" y="31520"/>
                </a:lnTo>
                <a:lnTo>
                  <a:pt x="18830" y="31530"/>
                </a:lnTo>
                <a:lnTo>
                  <a:pt x="18840" y="31530"/>
                </a:lnTo>
                <a:lnTo>
                  <a:pt x="18840" y="31540"/>
                </a:lnTo>
                <a:lnTo>
                  <a:pt x="18850" y="31550"/>
                </a:lnTo>
                <a:lnTo>
                  <a:pt x="18840" y="31560"/>
                </a:lnTo>
                <a:lnTo>
                  <a:pt x="18850" y="31560"/>
                </a:lnTo>
                <a:lnTo>
                  <a:pt x="18850" y="31570"/>
                </a:lnTo>
                <a:lnTo>
                  <a:pt x="18850" y="31580"/>
                </a:lnTo>
                <a:lnTo>
                  <a:pt x="18860" y="31580"/>
                </a:lnTo>
                <a:lnTo>
                  <a:pt x="18860" y="31590"/>
                </a:lnTo>
                <a:lnTo>
                  <a:pt x="18870" y="31590"/>
                </a:lnTo>
                <a:lnTo>
                  <a:pt x="18870" y="31600"/>
                </a:lnTo>
                <a:lnTo>
                  <a:pt x="18870" y="31610"/>
                </a:lnTo>
                <a:lnTo>
                  <a:pt x="18880" y="31620"/>
                </a:lnTo>
                <a:lnTo>
                  <a:pt x="18880" y="31630"/>
                </a:lnTo>
                <a:lnTo>
                  <a:pt x="18890" y="31630"/>
                </a:lnTo>
                <a:lnTo>
                  <a:pt x="18890" y="31640"/>
                </a:lnTo>
                <a:lnTo>
                  <a:pt x="18900" y="31650"/>
                </a:lnTo>
                <a:lnTo>
                  <a:pt x="18910" y="31660"/>
                </a:lnTo>
                <a:lnTo>
                  <a:pt x="18910" y="31670"/>
                </a:lnTo>
                <a:lnTo>
                  <a:pt x="18920" y="31670"/>
                </a:lnTo>
                <a:lnTo>
                  <a:pt x="18930" y="31670"/>
                </a:lnTo>
                <a:lnTo>
                  <a:pt x="18940" y="31670"/>
                </a:lnTo>
                <a:lnTo>
                  <a:pt x="18950" y="31670"/>
                </a:lnTo>
                <a:lnTo>
                  <a:pt x="18950" y="31660"/>
                </a:lnTo>
                <a:lnTo>
                  <a:pt x="18960" y="31660"/>
                </a:lnTo>
                <a:lnTo>
                  <a:pt x="18970" y="31660"/>
                </a:lnTo>
                <a:lnTo>
                  <a:pt x="18970" y="31670"/>
                </a:lnTo>
                <a:lnTo>
                  <a:pt x="18970" y="31660"/>
                </a:lnTo>
                <a:lnTo>
                  <a:pt x="18980" y="31660"/>
                </a:lnTo>
                <a:lnTo>
                  <a:pt x="18980" y="31650"/>
                </a:lnTo>
                <a:lnTo>
                  <a:pt x="18990" y="31660"/>
                </a:lnTo>
                <a:lnTo>
                  <a:pt x="18990" y="31650"/>
                </a:lnTo>
                <a:lnTo>
                  <a:pt x="19000" y="31650"/>
                </a:lnTo>
                <a:lnTo>
                  <a:pt x="19000" y="31640"/>
                </a:lnTo>
                <a:lnTo>
                  <a:pt x="18990" y="31640"/>
                </a:lnTo>
                <a:lnTo>
                  <a:pt x="19000" y="31640"/>
                </a:lnTo>
                <a:lnTo>
                  <a:pt x="19000" y="31630"/>
                </a:lnTo>
                <a:lnTo>
                  <a:pt x="18990" y="31630"/>
                </a:lnTo>
                <a:lnTo>
                  <a:pt x="19000" y="31620"/>
                </a:lnTo>
                <a:lnTo>
                  <a:pt x="18990" y="31620"/>
                </a:lnTo>
                <a:lnTo>
                  <a:pt x="18990" y="31610"/>
                </a:lnTo>
                <a:lnTo>
                  <a:pt x="19000" y="31610"/>
                </a:lnTo>
                <a:lnTo>
                  <a:pt x="19000" y="31600"/>
                </a:lnTo>
                <a:lnTo>
                  <a:pt x="19010" y="31600"/>
                </a:lnTo>
                <a:lnTo>
                  <a:pt x="19020" y="31600"/>
                </a:lnTo>
                <a:lnTo>
                  <a:pt x="19020" y="31590"/>
                </a:lnTo>
                <a:lnTo>
                  <a:pt x="19030" y="31590"/>
                </a:lnTo>
                <a:lnTo>
                  <a:pt x="19040" y="31600"/>
                </a:lnTo>
                <a:lnTo>
                  <a:pt x="19040" y="31590"/>
                </a:lnTo>
                <a:lnTo>
                  <a:pt x="19040" y="31580"/>
                </a:lnTo>
                <a:lnTo>
                  <a:pt x="19040" y="31570"/>
                </a:lnTo>
                <a:lnTo>
                  <a:pt x="19030" y="31570"/>
                </a:lnTo>
                <a:lnTo>
                  <a:pt x="19030" y="31560"/>
                </a:lnTo>
                <a:lnTo>
                  <a:pt x="19040" y="31560"/>
                </a:lnTo>
                <a:lnTo>
                  <a:pt x="19030" y="31560"/>
                </a:lnTo>
                <a:lnTo>
                  <a:pt x="19020" y="31560"/>
                </a:lnTo>
                <a:lnTo>
                  <a:pt x="19010" y="31560"/>
                </a:lnTo>
                <a:lnTo>
                  <a:pt x="19010" y="31550"/>
                </a:lnTo>
                <a:lnTo>
                  <a:pt x="19000" y="31550"/>
                </a:lnTo>
                <a:lnTo>
                  <a:pt x="18990" y="31550"/>
                </a:lnTo>
                <a:lnTo>
                  <a:pt x="18990" y="31540"/>
                </a:lnTo>
                <a:lnTo>
                  <a:pt x="18990" y="31530"/>
                </a:lnTo>
                <a:lnTo>
                  <a:pt x="18980" y="31530"/>
                </a:lnTo>
                <a:lnTo>
                  <a:pt x="18980" y="31520"/>
                </a:lnTo>
                <a:lnTo>
                  <a:pt x="18990" y="31520"/>
                </a:lnTo>
                <a:lnTo>
                  <a:pt x="19000" y="31520"/>
                </a:lnTo>
                <a:lnTo>
                  <a:pt x="19010" y="31520"/>
                </a:lnTo>
                <a:lnTo>
                  <a:pt x="19010" y="31530"/>
                </a:lnTo>
                <a:lnTo>
                  <a:pt x="19020" y="31530"/>
                </a:lnTo>
                <a:lnTo>
                  <a:pt x="19020" y="31520"/>
                </a:lnTo>
                <a:lnTo>
                  <a:pt x="19030" y="31520"/>
                </a:lnTo>
                <a:lnTo>
                  <a:pt x="19030" y="31530"/>
                </a:lnTo>
                <a:lnTo>
                  <a:pt x="19040" y="31530"/>
                </a:lnTo>
                <a:lnTo>
                  <a:pt x="19040" y="31520"/>
                </a:lnTo>
                <a:lnTo>
                  <a:pt x="19050" y="31520"/>
                </a:lnTo>
                <a:lnTo>
                  <a:pt x="19050" y="31510"/>
                </a:lnTo>
                <a:lnTo>
                  <a:pt x="19060" y="31510"/>
                </a:lnTo>
                <a:lnTo>
                  <a:pt x="19070" y="31510"/>
                </a:lnTo>
                <a:lnTo>
                  <a:pt x="19070" y="31500"/>
                </a:lnTo>
                <a:lnTo>
                  <a:pt x="19080" y="31500"/>
                </a:lnTo>
                <a:lnTo>
                  <a:pt x="19080" y="31490"/>
                </a:lnTo>
                <a:lnTo>
                  <a:pt x="19090" y="31490"/>
                </a:lnTo>
                <a:lnTo>
                  <a:pt x="19090" y="31480"/>
                </a:lnTo>
                <a:lnTo>
                  <a:pt x="19100" y="31480"/>
                </a:lnTo>
                <a:lnTo>
                  <a:pt x="19110" y="31480"/>
                </a:lnTo>
                <a:lnTo>
                  <a:pt x="19110" y="31470"/>
                </a:lnTo>
                <a:lnTo>
                  <a:pt x="19120" y="31480"/>
                </a:lnTo>
                <a:lnTo>
                  <a:pt x="19120" y="31470"/>
                </a:lnTo>
                <a:lnTo>
                  <a:pt x="19130" y="31460"/>
                </a:lnTo>
                <a:lnTo>
                  <a:pt x="19140" y="31460"/>
                </a:lnTo>
                <a:lnTo>
                  <a:pt x="19150" y="31460"/>
                </a:lnTo>
                <a:lnTo>
                  <a:pt x="19150" y="31470"/>
                </a:lnTo>
                <a:lnTo>
                  <a:pt x="19160" y="31470"/>
                </a:lnTo>
                <a:lnTo>
                  <a:pt x="19160" y="31460"/>
                </a:lnTo>
                <a:lnTo>
                  <a:pt x="19170" y="31460"/>
                </a:lnTo>
                <a:lnTo>
                  <a:pt x="19170" y="31450"/>
                </a:lnTo>
                <a:lnTo>
                  <a:pt x="19180" y="31450"/>
                </a:lnTo>
                <a:lnTo>
                  <a:pt x="19180" y="31440"/>
                </a:lnTo>
                <a:lnTo>
                  <a:pt x="19190" y="31440"/>
                </a:lnTo>
                <a:lnTo>
                  <a:pt x="19200" y="31450"/>
                </a:lnTo>
                <a:lnTo>
                  <a:pt x="19210" y="31450"/>
                </a:lnTo>
                <a:lnTo>
                  <a:pt x="19220" y="31460"/>
                </a:lnTo>
                <a:lnTo>
                  <a:pt x="19220" y="31470"/>
                </a:lnTo>
                <a:lnTo>
                  <a:pt x="19230" y="31470"/>
                </a:lnTo>
                <a:lnTo>
                  <a:pt x="19230" y="31480"/>
                </a:lnTo>
                <a:lnTo>
                  <a:pt x="19230" y="31490"/>
                </a:lnTo>
                <a:lnTo>
                  <a:pt x="19220" y="31490"/>
                </a:lnTo>
                <a:lnTo>
                  <a:pt x="19220" y="31500"/>
                </a:lnTo>
                <a:lnTo>
                  <a:pt x="19230" y="31500"/>
                </a:lnTo>
                <a:lnTo>
                  <a:pt x="19230" y="31490"/>
                </a:lnTo>
                <a:lnTo>
                  <a:pt x="19240" y="31490"/>
                </a:lnTo>
                <a:lnTo>
                  <a:pt x="19250" y="31490"/>
                </a:lnTo>
                <a:lnTo>
                  <a:pt x="19250" y="31480"/>
                </a:lnTo>
                <a:lnTo>
                  <a:pt x="19250" y="31470"/>
                </a:lnTo>
                <a:lnTo>
                  <a:pt x="19260" y="31470"/>
                </a:lnTo>
                <a:lnTo>
                  <a:pt x="19260" y="31460"/>
                </a:lnTo>
                <a:lnTo>
                  <a:pt x="19260" y="31450"/>
                </a:lnTo>
                <a:lnTo>
                  <a:pt x="19270" y="31450"/>
                </a:lnTo>
                <a:lnTo>
                  <a:pt x="19270" y="31440"/>
                </a:lnTo>
                <a:lnTo>
                  <a:pt x="19260" y="31440"/>
                </a:lnTo>
                <a:lnTo>
                  <a:pt x="19260" y="31430"/>
                </a:lnTo>
                <a:lnTo>
                  <a:pt x="19270" y="31430"/>
                </a:lnTo>
                <a:lnTo>
                  <a:pt x="19270" y="31420"/>
                </a:lnTo>
                <a:lnTo>
                  <a:pt x="19270" y="31410"/>
                </a:lnTo>
                <a:lnTo>
                  <a:pt x="19280" y="31400"/>
                </a:lnTo>
                <a:lnTo>
                  <a:pt x="19280" y="31390"/>
                </a:lnTo>
                <a:lnTo>
                  <a:pt x="19280" y="31380"/>
                </a:lnTo>
                <a:lnTo>
                  <a:pt x="19280" y="31370"/>
                </a:lnTo>
                <a:lnTo>
                  <a:pt x="19290" y="31370"/>
                </a:lnTo>
                <a:lnTo>
                  <a:pt x="19290" y="31360"/>
                </a:lnTo>
                <a:lnTo>
                  <a:pt x="19290" y="31350"/>
                </a:lnTo>
                <a:lnTo>
                  <a:pt x="19290" y="31340"/>
                </a:lnTo>
                <a:lnTo>
                  <a:pt x="19300" y="31340"/>
                </a:lnTo>
                <a:lnTo>
                  <a:pt x="19300" y="31330"/>
                </a:lnTo>
                <a:lnTo>
                  <a:pt x="19300" y="31320"/>
                </a:lnTo>
                <a:lnTo>
                  <a:pt x="19300" y="31310"/>
                </a:lnTo>
                <a:lnTo>
                  <a:pt x="19310" y="31310"/>
                </a:lnTo>
                <a:lnTo>
                  <a:pt x="19310" y="31300"/>
                </a:lnTo>
                <a:lnTo>
                  <a:pt x="19310" y="31290"/>
                </a:lnTo>
                <a:lnTo>
                  <a:pt x="19320" y="31290"/>
                </a:lnTo>
                <a:lnTo>
                  <a:pt x="19320" y="31280"/>
                </a:lnTo>
                <a:lnTo>
                  <a:pt x="19320" y="31270"/>
                </a:lnTo>
                <a:lnTo>
                  <a:pt x="19330" y="31270"/>
                </a:lnTo>
                <a:lnTo>
                  <a:pt x="19330" y="31260"/>
                </a:lnTo>
                <a:lnTo>
                  <a:pt x="19330" y="31250"/>
                </a:lnTo>
                <a:lnTo>
                  <a:pt x="19330" y="31240"/>
                </a:lnTo>
                <a:lnTo>
                  <a:pt x="19320" y="31240"/>
                </a:lnTo>
                <a:lnTo>
                  <a:pt x="19310" y="31240"/>
                </a:lnTo>
                <a:lnTo>
                  <a:pt x="19310" y="31250"/>
                </a:lnTo>
                <a:lnTo>
                  <a:pt x="19310" y="31240"/>
                </a:lnTo>
                <a:lnTo>
                  <a:pt x="19310" y="31230"/>
                </a:lnTo>
                <a:lnTo>
                  <a:pt x="19310" y="31220"/>
                </a:lnTo>
                <a:lnTo>
                  <a:pt x="19320" y="31220"/>
                </a:lnTo>
                <a:lnTo>
                  <a:pt x="19320" y="31210"/>
                </a:lnTo>
                <a:lnTo>
                  <a:pt x="19330" y="31210"/>
                </a:lnTo>
                <a:lnTo>
                  <a:pt x="19340" y="31210"/>
                </a:lnTo>
                <a:lnTo>
                  <a:pt x="19340" y="31200"/>
                </a:lnTo>
                <a:lnTo>
                  <a:pt x="19330" y="31200"/>
                </a:lnTo>
                <a:lnTo>
                  <a:pt x="19330" y="31210"/>
                </a:lnTo>
                <a:lnTo>
                  <a:pt x="19330" y="31200"/>
                </a:lnTo>
                <a:lnTo>
                  <a:pt x="19320" y="31200"/>
                </a:lnTo>
                <a:lnTo>
                  <a:pt x="19320" y="31190"/>
                </a:lnTo>
                <a:lnTo>
                  <a:pt x="19320" y="31180"/>
                </a:lnTo>
                <a:lnTo>
                  <a:pt x="19320" y="31190"/>
                </a:lnTo>
                <a:lnTo>
                  <a:pt x="19330" y="31190"/>
                </a:lnTo>
                <a:lnTo>
                  <a:pt x="19330" y="31180"/>
                </a:lnTo>
                <a:lnTo>
                  <a:pt x="19320" y="31180"/>
                </a:lnTo>
                <a:lnTo>
                  <a:pt x="19330" y="31180"/>
                </a:lnTo>
                <a:lnTo>
                  <a:pt x="19320" y="31170"/>
                </a:lnTo>
                <a:lnTo>
                  <a:pt x="19320" y="31160"/>
                </a:lnTo>
                <a:lnTo>
                  <a:pt x="19320" y="31150"/>
                </a:lnTo>
                <a:lnTo>
                  <a:pt x="19320" y="31140"/>
                </a:lnTo>
                <a:lnTo>
                  <a:pt x="19320" y="31130"/>
                </a:lnTo>
                <a:lnTo>
                  <a:pt x="19320" y="31120"/>
                </a:lnTo>
                <a:lnTo>
                  <a:pt x="19330" y="31120"/>
                </a:lnTo>
                <a:lnTo>
                  <a:pt x="19320" y="31120"/>
                </a:lnTo>
                <a:lnTo>
                  <a:pt x="19320" y="31110"/>
                </a:lnTo>
                <a:lnTo>
                  <a:pt x="19330" y="31100"/>
                </a:lnTo>
                <a:lnTo>
                  <a:pt x="19330" y="31090"/>
                </a:lnTo>
                <a:lnTo>
                  <a:pt x="19330" y="31080"/>
                </a:lnTo>
                <a:lnTo>
                  <a:pt x="19330" y="31070"/>
                </a:lnTo>
                <a:lnTo>
                  <a:pt x="19330" y="31060"/>
                </a:lnTo>
                <a:lnTo>
                  <a:pt x="19320" y="31060"/>
                </a:lnTo>
                <a:lnTo>
                  <a:pt x="19320" y="31050"/>
                </a:lnTo>
                <a:lnTo>
                  <a:pt x="19310" y="31040"/>
                </a:lnTo>
                <a:lnTo>
                  <a:pt x="19300" y="31040"/>
                </a:lnTo>
                <a:lnTo>
                  <a:pt x="19300" y="31030"/>
                </a:lnTo>
                <a:lnTo>
                  <a:pt x="19300" y="31040"/>
                </a:lnTo>
                <a:lnTo>
                  <a:pt x="19300" y="31030"/>
                </a:lnTo>
                <a:lnTo>
                  <a:pt x="19310" y="31030"/>
                </a:lnTo>
                <a:lnTo>
                  <a:pt x="19310" y="31020"/>
                </a:lnTo>
                <a:lnTo>
                  <a:pt x="19320" y="31020"/>
                </a:lnTo>
                <a:lnTo>
                  <a:pt x="19320" y="31010"/>
                </a:lnTo>
                <a:lnTo>
                  <a:pt x="19330" y="31010"/>
                </a:lnTo>
                <a:lnTo>
                  <a:pt x="19330" y="31000"/>
                </a:lnTo>
                <a:lnTo>
                  <a:pt x="19330" y="31010"/>
                </a:lnTo>
                <a:lnTo>
                  <a:pt x="19340" y="31000"/>
                </a:lnTo>
                <a:lnTo>
                  <a:pt x="19350" y="31000"/>
                </a:lnTo>
                <a:lnTo>
                  <a:pt x="19350" y="30990"/>
                </a:lnTo>
                <a:lnTo>
                  <a:pt x="19340" y="30990"/>
                </a:lnTo>
                <a:lnTo>
                  <a:pt x="19330" y="30990"/>
                </a:lnTo>
                <a:lnTo>
                  <a:pt x="19330" y="30980"/>
                </a:lnTo>
                <a:lnTo>
                  <a:pt x="19340" y="30980"/>
                </a:lnTo>
                <a:lnTo>
                  <a:pt x="19340" y="30970"/>
                </a:lnTo>
                <a:lnTo>
                  <a:pt x="19350" y="30970"/>
                </a:lnTo>
                <a:lnTo>
                  <a:pt x="19350" y="30960"/>
                </a:lnTo>
                <a:lnTo>
                  <a:pt x="19360" y="30960"/>
                </a:lnTo>
                <a:lnTo>
                  <a:pt x="19360" y="30950"/>
                </a:lnTo>
                <a:lnTo>
                  <a:pt x="19350" y="30950"/>
                </a:lnTo>
                <a:lnTo>
                  <a:pt x="19350" y="30940"/>
                </a:lnTo>
                <a:lnTo>
                  <a:pt x="19360" y="30940"/>
                </a:lnTo>
                <a:lnTo>
                  <a:pt x="19360" y="30930"/>
                </a:lnTo>
                <a:lnTo>
                  <a:pt x="19370" y="30930"/>
                </a:lnTo>
                <a:lnTo>
                  <a:pt x="19380" y="30940"/>
                </a:lnTo>
                <a:lnTo>
                  <a:pt x="19370" y="30950"/>
                </a:lnTo>
                <a:lnTo>
                  <a:pt x="19370" y="30960"/>
                </a:lnTo>
                <a:lnTo>
                  <a:pt x="19380" y="30960"/>
                </a:lnTo>
                <a:lnTo>
                  <a:pt x="19380" y="30970"/>
                </a:lnTo>
                <a:lnTo>
                  <a:pt x="19380" y="30980"/>
                </a:lnTo>
                <a:lnTo>
                  <a:pt x="19380" y="30970"/>
                </a:lnTo>
                <a:lnTo>
                  <a:pt x="19390" y="30970"/>
                </a:lnTo>
                <a:lnTo>
                  <a:pt x="19400" y="30970"/>
                </a:lnTo>
                <a:lnTo>
                  <a:pt x="19400" y="30960"/>
                </a:lnTo>
                <a:lnTo>
                  <a:pt x="19400" y="30970"/>
                </a:lnTo>
                <a:lnTo>
                  <a:pt x="19410" y="30970"/>
                </a:lnTo>
                <a:lnTo>
                  <a:pt x="19410" y="30960"/>
                </a:lnTo>
                <a:lnTo>
                  <a:pt x="19420" y="30960"/>
                </a:lnTo>
                <a:lnTo>
                  <a:pt x="19420" y="30950"/>
                </a:lnTo>
                <a:lnTo>
                  <a:pt x="19420" y="30940"/>
                </a:lnTo>
                <a:lnTo>
                  <a:pt x="19420" y="30930"/>
                </a:lnTo>
                <a:lnTo>
                  <a:pt x="19420" y="30920"/>
                </a:lnTo>
                <a:lnTo>
                  <a:pt x="19420" y="30910"/>
                </a:lnTo>
                <a:lnTo>
                  <a:pt x="19430" y="30910"/>
                </a:lnTo>
                <a:lnTo>
                  <a:pt x="19430" y="30900"/>
                </a:lnTo>
                <a:lnTo>
                  <a:pt x="19430" y="30890"/>
                </a:lnTo>
                <a:lnTo>
                  <a:pt x="19440" y="30890"/>
                </a:lnTo>
                <a:lnTo>
                  <a:pt x="19440" y="30880"/>
                </a:lnTo>
                <a:lnTo>
                  <a:pt x="19450" y="30880"/>
                </a:lnTo>
                <a:lnTo>
                  <a:pt x="19450" y="30870"/>
                </a:lnTo>
                <a:lnTo>
                  <a:pt x="19460" y="30870"/>
                </a:lnTo>
                <a:lnTo>
                  <a:pt x="19460" y="30880"/>
                </a:lnTo>
                <a:lnTo>
                  <a:pt x="19470" y="30880"/>
                </a:lnTo>
                <a:lnTo>
                  <a:pt x="19470" y="30890"/>
                </a:lnTo>
                <a:lnTo>
                  <a:pt x="19480" y="30900"/>
                </a:lnTo>
                <a:lnTo>
                  <a:pt x="19490" y="30900"/>
                </a:lnTo>
                <a:lnTo>
                  <a:pt x="19500" y="30900"/>
                </a:lnTo>
                <a:lnTo>
                  <a:pt x="19490" y="30900"/>
                </a:lnTo>
                <a:lnTo>
                  <a:pt x="19490" y="30890"/>
                </a:lnTo>
                <a:lnTo>
                  <a:pt x="19490" y="30880"/>
                </a:lnTo>
                <a:lnTo>
                  <a:pt x="19500" y="30880"/>
                </a:lnTo>
                <a:lnTo>
                  <a:pt x="19500" y="30870"/>
                </a:lnTo>
                <a:lnTo>
                  <a:pt x="19500" y="30860"/>
                </a:lnTo>
                <a:lnTo>
                  <a:pt x="19500" y="30850"/>
                </a:lnTo>
                <a:lnTo>
                  <a:pt x="19500" y="30840"/>
                </a:lnTo>
                <a:lnTo>
                  <a:pt x="19500" y="30830"/>
                </a:lnTo>
                <a:lnTo>
                  <a:pt x="19500" y="30820"/>
                </a:lnTo>
                <a:lnTo>
                  <a:pt x="19500" y="30810"/>
                </a:lnTo>
                <a:lnTo>
                  <a:pt x="19510" y="30810"/>
                </a:lnTo>
                <a:lnTo>
                  <a:pt x="19510" y="30800"/>
                </a:lnTo>
                <a:lnTo>
                  <a:pt x="19520" y="30800"/>
                </a:lnTo>
                <a:lnTo>
                  <a:pt x="19530" y="30800"/>
                </a:lnTo>
                <a:lnTo>
                  <a:pt x="19530" y="30790"/>
                </a:lnTo>
                <a:lnTo>
                  <a:pt x="19540" y="30790"/>
                </a:lnTo>
                <a:lnTo>
                  <a:pt x="19550" y="30790"/>
                </a:lnTo>
                <a:lnTo>
                  <a:pt x="19560" y="30790"/>
                </a:lnTo>
                <a:lnTo>
                  <a:pt x="19570" y="30790"/>
                </a:lnTo>
                <a:lnTo>
                  <a:pt x="19580" y="30800"/>
                </a:lnTo>
                <a:lnTo>
                  <a:pt x="19570" y="30800"/>
                </a:lnTo>
                <a:lnTo>
                  <a:pt x="19570" y="30810"/>
                </a:lnTo>
                <a:lnTo>
                  <a:pt x="19580" y="30820"/>
                </a:lnTo>
                <a:lnTo>
                  <a:pt x="19590" y="30820"/>
                </a:lnTo>
                <a:lnTo>
                  <a:pt x="19590" y="30830"/>
                </a:lnTo>
                <a:lnTo>
                  <a:pt x="19590" y="30840"/>
                </a:lnTo>
                <a:lnTo>
                  <a:pt x="19600" y="30840"/>
                </a:lnTo>
                <a:lnTo>
                  <a:pt x="19600" y="30850"/>
                </a:lnTo>
                <a:lnTo>
                  <a:pt x="19600" y="30860"/>
                </a:lnTo>
                <a:lnTo>
                  <a:pt x="19600" y="30870"/>
                </a:lnTo>
                <a:lnTo>
                  <a:pt x="19600" y="30880"/>
                </a:lnTo>
                <a:lnTo>
                  <a:pt x="19600" y="30890"/>
                </a:lnTo>
                <a:lnTo>
                  <a:pt x="19600" y="30900"/>
                </a:lnTo>
                <a:lnTo>
                  <a:pt x="19600" y="30910"/>
                </a:lnTo>
                <a:lnTo>
                  <a:pt x="19590" y="30910"/>
                </a:lnTo>
                <a:lnTo>
                  <a:pt x="19590" y="30920"/>
                </a:lnTo>
                <a:lnTo>
                  <a:pt x="19600" y="30920"/>
                </a:lnTo>
                <a:lnTo>
                  <a:pt x="19600" y="30910"/>
                </a:lnTo>
                <a:lnTo>
                  <a:pt x="19610" y="30910"/>
                </a:lnTo>
                <a:lnTo>
                  <a:pt x="19610" y="30920"/>
                </a:lnTo>
                <a:lnTo>
                  <a:pt x="19610" y="30910"/>
                </a:lnTo>
                <a:lnTo>
                  <a:pt x="19620" y="30910"/>
                </a:lnTo>
                <a:lnTo>
                  <a:pt x="19620" y="30920"/>
                </a:lnTo>
                <a:lnTo>
                  <a:pt x="19630" y="30920"/>
                </a:lnTo>
                <a:lnTo>
                  <a:pt x="19640" y="30920"/>
                </a:lnTo>
                <a:lnTo>
                  <a:pt x="19640" y="30930"/>
                </a:lnTo>
                <a:lnTo>
                  <a:pt x="19650" y="30940"/>
                </a:lnTo>
                <a:lnTo>
                  <a:pt x="19650" y="30950"/>
                </a:lnTo>
                <a:lnTo>
                  <a:pt x="19660" y="30950"/>
                </a:lnTo>
                <a:lnTo>
                  <a:pt x="19670" y="30950"/>
                </a:lnTo>
                <a:lnTo>
                  <a:pt x="19680" y="30950"/>
                </a:lnTo>
                <a:lnTo>
                  <a:pt x="19680" y="30960"/>
                </a:lnTo>
                <a:lnTo>
                  <a:pt x="19690" y="30960"/>
                </a:lnTo>
                <a:lnTo>
                  <a:pt x="19690" y="30970"/>
                </a:lnTo>
                <a:lnTo>
                  <a:pt x="19700" y="30970"/>
                </a:lnTo>
                <a:lnTo>
                  <a:pt x="19700" y="30980"/>
                </a:lnTo>
                <a:lnTo>
                  <a:pt x="19700" y="30990"/>
                </a:lnTo>
                <a:lnTo>
                  <a:pt x="19710" y="30990"/>
                </a:lnTo>
                <a:lnTo>
                  <a:pt x="19710" y="30980"/>
                </a:lnTo>
                <a:lnTo>
                  <a:pt x="19720" y="30980"/>
                </a:lnTo>
                <a:lnTo>
                  <a:pt x="19730" y="30980"/>
                </a:lnTo>
                <a:lnTo>
                  <a:pt x="19720" y="30980"/>
                </a:lnTo>
                <a:lnTo>
                  <a:pt x="19720" y="30970"/>
                </a:lnTo>
                <a:lnTo>
                  <a:pt x="19730" y="30970"/>
                </a:lnTo>
                <a:lnTo>
                  <a:pt x="19740" y="30980"/>
                </a:lnTo>
                <a:lnTo>
                  <a:pt x="19750" y="30980"/>
                </a:lnTo>
                <a:lnTo>
                  <a:pt x="19760" y="30980"/>
                </a:lnTo>
                <a:lnTo>
                  <a:pt x="19760" y="30990"/>
                </a:lnTo>
                <a:lnTo>
                  <a:pt x="19760" y="30980"/>
                </a:lnTo>
                <a:lnTo>
                  <a:pt x="19770" y="30980"/>
                </a:lnTo>
                <a:lnTo>
                  <a:pt x="19770" y="30990"/>
                </a:lnTo>
                <a:lnTo>
                  <a:pt x="19780" y="30990"/>
                </a:lnTo>
                <a:lnTo>
                  <a:pt x="19790" y="30990"/>
                </a:lnTo>
                <a:lnTo>
                  <a:pt x="19790" y="30980"/>
                </a:lnTo>
                <a:lnTo>
                  <a:pt x="19800" y="30980"/>
                </a:lnTo>
                <a:lnTo>
                  <a:pt x="19800" y="30990"/>
                </a:lnTo>
                <a:lnTo>
                  <a:pt x="19810" y="30990"/>
                </a:lnTo>
                <a:lnTo>
                  <a:pt x="19810" y="31000"/>
                </a:lnTo>
                <a:lnTo>
                  <a:pt x="19810" y="31010"/>
                </a:lnTo>
                <a:lnTo>
                  <a:pt x="19820" y="31010"/>
                </a:lnTo>
                <a:lnTo>
                  <a:pt x="19810" y="31010"/>
                </a:lnTo>
                <a:lnTo>
                  <a:pt x="19810" y="31020"/>
                </a:lnTo>
                <a:lnTo>
                  <a:pt x="19820" y="31020"/>
                </a:lnTo>
                <a:lnTo>
                  <a:pt x="19830" y="31020"/>
                </a:lnTo>
                <a:lnTo>
                  <a:pt x="19830" y="31030"/>
                </a:lnTo>
                <a:lnTo>
                  <a:pt x="19840" y="31030"/>
                </a:lnTo>
                <a:lnTo>
                  <a:pt x="19840" y="31040"/>
                </a:lnTo>
                <a:lnTo>
                  <a:pt x="19840" y="31050"/>
                </a:lnTo>
                <a:lnTo>
                  <a:pt x="19850" y="31060"/>
                </a:lnTo>
                <a:lnTo>
                  <a:pt x="19860" y="31060"/>
                </a:lnTo>
                <a:lnTo>
                  <a:pt x="19850" y="31050"/>
                </a:lnTo>
                <a:lnTo>
                  <a:pt x="19850" y="31040"/>
                </a:lnTo>
                <a:lnTo>
                  <a:pt x="19850" y="31030"/>
                </a:lnTo>
                <a:lnTo>
                  <a:pt x="19860" y="31030"/>
                </a:lnTo>
                <a:lnTo>
                  <a:pt x="19860" y="31040"/>
                </a:lnTo>
                <a:lnTo>
                  <a:pt x="19870" y="31040"/>
                </a:lnTo>
                <a:lnTo>
                  <a:pt x="19880" y="31040"/>
                </a:lnTo>
                <a:lnTo>
                  <a:pt x="19880" y="31050"/>
                </a:lnTo>
                <a:lnTo>
                  <a:pt x="19890" y="31050"/>
                </a:lnTo>
                <a:lnTo>
                  <a:pt x="19900" y="31060"/>
                </a:lnTo>
                <a:lnTo>
                  <a:pt x="19910" y="31060"/>
                </a:lnTo>
                <a:lnTo>
                  <a:pt x="19910" y="31050"/>
                </a:lnTo>
                <a:lnTo>
                  <a:pt x="19900" y="31050"/>
                </a:lnTo>
                <a:lnTo>
                  <a:pt x="19900" y="31040"/>
                </a:lnTo>
                <a:lnTo>
                  <a:pt x="19900" y="31030"/>
                </a:lnTo>
                <a:lnTo>
                  <a:pt x="19910" y="31030"/>
                </a:lnTo>
                <a:lnTo>
                  <a:pt x="19910" y="31020"/>
                </a:lnTo>
                <a:lnTo>
                  <a:pt x="19920" y="31020"/>
                </a:lnTo>
                <a:lnTo>
                  <a:pt x="19930" y="31020"/>
                </a:lnTo>
                <a:lnTo>
                  <a:pt x="19930" y="31010"/>
                </a:lnTo>
                <a:lnTo>
                  <a:pt x="19940" y="31010"/>
                </a:lnTo>
                <a:lnTo>
                  <a:pt x="19940" y="31020"/>
                </a:lnTo>
                <a:lnTo>
                  <a:pt x="19940" y="31010"/>
                </a:lnTo>
                <a:lnTo>
                  <a:pt x="19950" y="31010"/>
                </a:lnTo>
                <a:lnTo>
                  <a:pt x="19940" y="31010"/>
                </a:lnTo>
                <a:lnTo>
                  <a:pt x="19940" y="31000"/>
                </a:lnTo>
                <a:lnTo>
                  <a:pt x="19940" y="31010"/>
                </a:lnTo>
                <a:lnTo>
                  <a:pt x="19930" y="31000"/>
                </a:lnTo>
                <a:lnTo>
                  <a:pt x="19940" y="31000"/>
                </a:lnTo>
                <a:lnTo>
                  <a:pt x="19930" y="31000"/>
                </a:lnTo>
                <a:lnTo>
                  <a:pt x="19930" y="30990"/>
                </a:lnTo>
                <a:lnTo>
                  <a:pt x="19920" y="30990"/>
                </a:lnTo>
                <a:lnTo>
                  <a:pt x="19910" y="30990"/>
                </a:lnTo>
                <a:lnTo>
                  <a:pt x="19900" y="30990"/>
                </a:lnTo>
                <a:lnTo>
                  <a:pt x="19900" y="30980"/>
                </a:lnTo>
                <a:lnTo>
                  <a:pt x="19890" y="30980"/>
                </a:lnTo>
                <a:lnTo>
                  <a:pt x="19880" y="30970"/>
                </a:lnTo>
                <a:lnTo>
                  <a:pt x="19880" y="30980"/>
                </a:lnTo>
                <a:lnTo>
                  <a:pt x="19880" y="30990"/>
                </a:lnTo>
                <a:lnTo>
                  <a:pt x="19880" y="31000"/>
                </a:lnTo>
                <a:lnTo>
                  <a:pt x="19870" y="31000"/>
                </a:lnTo>
                <a:lnTo>
                  <a:pt x="19860" y="31000"/>
                </a:lnTo>
                <a:lnTo>
                  <a:pt x="19860" y="30990"/>
                </a:lnTo>
                <a:lnTo>
                  <a:pt x="19860" y="30980"/>
                </a:lnTo>
                <a:lnTo>
                  <a:pt x="19860" y="30970"/>
                </a:lnTo>
                <a:lnTo>
                  <a:pt x="19870" y="30970"/>
                </a:lnTo>
                <a:lnTo>
                  <a:pt x="19870" y="30960"/>
                </a:lnTo>
                <a:lnTo>
                  <a:pt x="19880" y="30960"/>
                </a:lnTo>
                <a:lnTo>
                  <a:pt x="19890" y="30960"/>
                </a:lnTo>
                <a:lnTo>
                  <a:pt x="19890" y="30950"/>
                </a:lnTo>
                <a:lnTo>
                  <a:pt x="19900" y="30950"/>
                </a:lnTo>
                <a:lnTo>
                  <a:pt x="19910" y="30940"/>
                </a:lnTo>
                <a:lnTo>
                  <a:pt x="19910" y="30930"/>
                </a:lnTo>
                <a:lnTo>
                  <a:pt x="19920" y="30930"/>
                </a:lnTo>
                <a:lnTo>
                  <a:pt x="19910" y="30930"/>
                </a:lnTo>
                <a:lnTo>
                  <a:pt x="19910" y="30920"/>
                </a:lnTo>
                <a:lnTo>
                  <a:pt x="19910" y="30910"/>
                </a:lnTo>
                <a:lnTo>
                  <a:pt x="19920" y="30910"/>
                </a:lnTo>
                <a:lnTo>
                  <a:pt x="19920" y="30900"/>
                </a:lnTo>
                <a:lnTo>
                  <a:pt x="19930" y="30900"/>
                </a:lnTo>
                <a:lnTo>
                  <a:pt x="19930" y="30890"/>
                </a:lnTo>
                <a:lnTo>
                  <a:pt x="19930" y="30880"/>
                </a:lnTo>
                <a:lnTo>
                  <a:pt x="19940" y="30870"/>
                </a:lnTo>
                <a:lnTo>
                  <a:pt x="19930" y="30870"/>
                </a:lnTo>
                <a:lnTo>
                  <a:pt x="19940" y="30870"/>
                </a:lnTo>
                <a:lnTo>
                  <a:pt x="19940" y="30860"/>
                </a:lnTo>
                <a:lnTo>
                  <a:pt x="19940" y="30850"/>
                </a:lnTo>
                <a:lnTo>
                  <a:pt x="19950" y="30850"/>
                </a:lnTo>
                <a:lnTo>
                  <a:pt x="19950" y="30840"/>
                </a:lnTo>
                <a:lnTo>
                  <a:pt x="19950" y="30850"/>
                </a:lnTo>
                <a:lnTo>
                  <a:pt x="19950" y="30840"/>
                </a:lnTo>
                <a:lnTo>
                  <a:pt x="19960" y="30840"/>
                </a:lnTo>
                <a:lnTo>
                  <a:pt x="19970" y="30840"/>
                </a:lnTo>
                <a:lnTo>
                  <a:pt x="19970" y="30830"/>
                </a:lnTo>
                <a:lnTo>
                  <a:pt x="19980" y="30830"/>
                </a:lnTo>
                <a:lnTo>
                  <a:pt x="19990" y="30830"/>
                </a:lnTo>
                <a:lnTo>
                  <a:pt x="19990" y="30820"/>
                </a:lnTo>
                <a:lnTo>
                  <a:pt x="20000" y="30820"/>
                </a:lnTo>
                <a:lnTo>
                  <a:pt x="20000" y="30810"/>
                </a:lnTo>
                <a:lnTo>
                  <a:pt x="20000" y="30800"/>
                </a:lnTo>
                <a:lnTo>
                  <a:pt x="20000" y="30790"/>
                </a:lnTo>
                <a:lnTo>
                  <a:pt x="20010" y="30790"/>
                </a:lnTo>
                <a:lnTo>
                  <a:pt x="20020" y="30790"/>
                </a:lnTo>
                <a:lnTo>
                  <a:pt x="20020" y="30780"/>
                </a:lnTo>
                <a:lnTo>
                  <a:pt x="20020" y="30770"/>
                </a:lnTo>
                <a:lnTo>
                  <a:pt x="20030" y="30770"/>
                </a:lnTo>
                <a:lnTo>
                  <a:pt x="20030" y="30760"/>
                </a:lnTo>
                <a:lnTo>
                  <a:pt x="20040" y="30760"/>
                </a:lnTo>
                <a:lnTo>
                  <a:pt x="20040" y="30750"/>
                </a:lnTo>
                <a:lnTo>
                  <a:pt x="20050" y="30750"/>
                </a:lnTo>
                <a:lnTo>
                  <a:pt x="20050" y="30740"/>
                </a:lnTo>
                <a:lnTo>
                  <a:pt x="20060" y="30730"/>
                </a:lnTo>
                <a:lnTo>
                  <a:pt x="20070" y="30720"/>
                </a:lnTo>
                <a:lnTo>
                  <a:pt x="20070" y="30710"/>
                </a:lnTo>
                <a:lnTo>
                  <a:pt x="20080" y="30710"/>
                </a:lnTo>
                <a:lnTo>
                  <a:pt x="20090" y="30710"/>
                </a:lnTo>
                <a:lnTo>
                  <a:pt x="20090" y="30700"/>
                </a:lnTo>
                <a:lnTo>
                  <a:pt x="20100" y="30700"/>
                </a:lnTo>
                <a:lnTo>
                  <a:pt x="20100" y="30690"/>
                </a:lnTo>
                <a:lnTo>
                  <a:pt x="20100" y="30680"/>
                </a:lnTo>
                <a:lnTo>
                  <a:pt x="20110" y="30670"/>
                </a:lnTo>
                <a:lnTo>
                  <a:pt x="20110" y="30680"/>
                </a:lnTo>
                <a:lnTo>
                  <a:pt x="20120" y="30680"/>
                </a:lnTo>
                <a:lnTo>
                  <a:pt x="20120" y="30670"/>
                </a:lnTo>
                <a:lnTo>
                  <a:pt x="20130" y="30670"/>
                </a:lnTo>
                <a:lnTo>
                  <a:pt x="20140" y="30680"/>
                </a:lnTo>
                <a:lnTo>
                  <a:pt x="20150" y="30680"/>
                </a:lnTo>
                <a:lnTo>
                  <a:pt x="20160" y="30680"/>
                </a:lnTo>
                <a:lnTo>
                  <a:pt x="20170" y="30680"/>
                </a:lnTo>
                <a:lnTo>
                  <a:pt x="20170" y="30670"/>
                </a:lnTo>
                <a:lnTo>
                  <a:pt x="20180" y="30670"/>
                </a:lnTo>
                <a:lnTo>
                  <a:pt x="20190" y="30670"/>
                </a:lnTo>
                <a:lnTo>
                  <a:pt x="20200" y="30670"/>
                </a:lnTo>
                <a:lnTo>
                  <a:pt x="20210" y="30670"/>
                </a:lnTo>
                <a:lnTo>
                  <a:pt x="20220" y="30670"/>
                </a:lnTo>
                <a:lnTo>
                  <a:pt x="20230" y="30670"/>
                </a:lnTo>
                <a:lnTo>
                  <a:pt x="20240" y="30670"/>
                </a:lnTo>
                <a:lnTo>
                  <a:pt x="20250" y="30670"/>
                </a:lnTo>
                <a:lnTo>
                  <a:pt x="20260" y="30670"/>
                </a:lnTo>
                <a:lnTo>
                  <a:pt x="20270" y="30670"/>
                </a:lnTo>
                <a:lnTo>
                  <a:pt x="20280" y="30670"/>
                </a:lnTo>
                <a:lnTo>
                  <a:pt x="20290" y="30670"/>
                </a:lnTo>
                <a:lnTo>
                  <a:pt x="20290" y="30660"/>
                </a:lnTo>
                <a:lnTo>
                  <a:pt x="20300" y="30650"/>
                </a:lnTo>
                <a:lnTo>
                  <a:pt x="20300" y="30640"/>
                </a:lnTo>
                <a:lnTo>
                  <a:pt x="20310" y="30640"/>
                </a:lnTo>
                <a:lnTo>
                  <a:pt x="20320" y="30640"/>
                </a:lnTo>
                <a:lnTo>
                  <a:pt x="20330" y="30640"/>
                </a:lnTo>
                <a:lnTo>
                  <a:pt x="20330" y="30630"/>
                </a:lnTo>
                <a:lnTo>
                  <a:pt x="20340" y="30630"/>
                </a:lnTo>
                <a:lnTo>
                  <a:pt x="20340" y="30640"/>
                </a:lnTo>
                <a:lnTo>
                  <a:pt x="20350" y="30640"/>
                </a:lnTo>
                <a:lnTo>
                  <a:pt x="20350" y="30650"/>
                </a:lnTo>
                <a:lnTo>
                  <a:pt x="20350" y="30660"/>
                </a:lnTo>
                <a:lnTo>
                  <a:pt x="20340" y="30660"/>
                </a:lnTo>
                <a:lnTo>
                  <a:pt x="20350" y="30660"/>
                </a:lnTo>
                <a:lnTo>
                  <a:pt x="20350" y="30670"/>
                </a:lnTo>
                <a:lnTo>
                  <a:pt x="20360" y="30680"/>
                </a:lnTo>
                <a:lnTo>
                  <a:pt x="20370" y="30680"/>
                </a:lnTo>
                <a:lnTo>
                  <a:pt x="20370" y="30690"/>
                </a:lnTo>
                <a:lnTo>
                  <a:pt x="20380" y="30690"/>
                </a:lnTo>
                <a:lnTo>
                  <a:pt x="20380" y="30700"/>
                </a:lnTo>
                <a:lnTo>
                  <a:pt x="20370" y="30700"/>
                </a:lnTo>
                <a:lnTo>
                  <a:pt x="20380" y="30700"/>
                </a:lnTo>
                <a:lnTo>
                  <a:pt x="20380" y="30710"/>
                </a:lnTo>
                <a:lnTo>
                  <a:pt x="20380" y="30720"/>
                </a:lnTo>
                <a:lnTo>
                  <a:pt x="20380" y="30730"/>
                </a:lnTo>
                <a:lnTo>
                  <a:pt x="20370" y="30730"/>
                </a:lnTo>
                <a:lnTo>
                  <a:pt x="20360" y="30720"/>
                </a:lnTo>
                <a:lnTo>
                  <a:pt x="20360" y="30710"/>
                </a:lnTo>
                <a:lnTo>
                  <a:pt x="20360" y="30700"/>
                </a:lnTo>
                <a:lnTo>
                  <a:pt x="20360" y="30690"/>
                </a:lnTo>
                <a:lnTo>
                  <a:pt x="20370" y="30690"/>
                </a:lnTo>
                <a:lnTo>
                  <a:pt x="20360" y="30690"/>
                </a:lnTo>
                <a:lnTo>
                  <a:pt x="20360" y="30700"/>
                </a:lnTo>
                <a:lnTo>
                  <a:pt x="20360" y="30690"/>
                </a:lnTo>
                <a:lnTo>
                  <a:pt x="20350" y="30690"/>
                </a:lnTo>
                <a:lnTo>
                  <a:pt x="20340" y="30690"/>
                </a:lnTo>
                <a:lnTo>
                  <a:pt x="20340" y="30700"/>
                </a:lnTo>
                <a:lnTo>
                  <a:pt x="20340" y="30690"/>
                </a:lnTo>
                <a:lnTo>
                  <a:pt x="20330" y="30690"/>
                </a:lnTo>
                <a:lnTo>
                  <a:pt x="20320" y="30690"/>
                </a:lnTo>
                <a:lnTo>
                  <a:pt x="20310" y="30690"/>
                </a:lnTo>
                <a:lnTo>
                  <a:pt x="20300" y="30690"/>
                </a:lnTo>
                <a:lnTo>
                  <a:pt x="20300" y="30700"/>
                </a:lnTo>
                <a:lnTo>
                  <a:pt x="20300" y="30710"/>
                </a:lnTo>
                <a:lnTo>
                  <a:pt x="20290" y="30710"/>
                </a:lnTo>
                <a:lnTo>
                  <a:pt x="20290" y="30720"/>
                </a:lnTo>
                <a:lnTo>
                  <a:pt x="20300" y="30720"/>
                </a:lnTo>
                <a:lnTo>
                  <a:pt x="20310" y="30720"/>
                </a:lnTo>
                <a:lnTo>
                  <a:pt x="20320" y="30720"/>
                </a:lnTo>
                <a:lnTo>
                  <a:pt x="20320" y="30730"/>
                </a:lnTo>
                <a:lnTo>
                  <a:pt x="20310" y="30730"/>
                </a:lnTo>
                <a:lnTo>
                  <a:pt x="20310" y="30740"/>
                </a:lnTo>
                <a:lnTo>
                  <a:pt x="20300" y="30740"/>
                </a:lnTo>
                <a:lnTo>
                  <a:pt x="20290" y="30750"/>
                </a:lnTo>
                <a:lnTo>
                  <a:pt x="20280" y="30750"/>
                </a:lnTo>
                <a:lnTo>
                  <a:pt x="20280" y="30760"/>
                </a:lnTo>
                <a:lnTo>
                  <a:pt x="20270" y="30760"/>
                </a:lnTo>
                <a:lnTo>
                  <a:pt x="20270" y="30770"/>
                </a:lnTo>
                <a:lnTo>
                  <a:pt x="20280" y="30770"/>
                </a:lnTo>
                <a:lnTo>
                  <a:pt x="20280" y="30780"/>
                </a:lnTo>
                <a:lnTo>
                  <a:pt x="20270" y="30780"/>
                </a:lnTo>
                <a:lnTo>
                  <a:pt x="20280" y="30780"/>
                </a:lnTo>
                <a:lnTo>
                  <a:pt x="20280" y="30790"/>
                </a:lnTo>
                <a:lnTo>
                  <a:pt x="20290" y="30790"/>
                </a:lnTo>
                <a:lnTo>
                  <a:pt x="20290" y="30800"/>
                </a:lnTo>
                <a:lnTo>
                  <a:pt x="20300" y="30800"/>
                </a:lnTo>
                <a:lnTo>
                  <a:pt x="20310" y="30800"/>
                </a:lnTo>
                <a:lnTo>
                  <a:pt x="20320" y="30800"/>
                </a:lnTo>
                <a:lnTo>
                  <a:pt x="20330" y="30800"/>
                </a:lnTo>
                <a:lnTo>
                  <a:pt x="20340" y="30810"/>
                </a:lnTo>
                <a:lnTo>
                  <a:pt x="20350" y="30810"/>
                </a:lnTo>
                <a:lnTo>
                  <a:pt x="20350" y="30820"/>
                </a:lnTo>
                <a:lnTo>
                  <a:pt x="20360" y="30820"/>
                </a:lnTo>
                <a:lnTo>
                  <a:pt x="20370" y="30820"/>
                </a:lnTo>
                <a:lnTo>
                  <a:pt x="20370" y="30810"/>
                </a:lnTo>
                <a:lnTo>
                  <a:pt x="20380" y="30810"/>
                </a:lnTo>
                <a:lnTo>
                  <a:pt x="20380" y="30820"/>
                </a:lnTo>
                <a:lnTo>
                  <a:pt x="20390" y="30820"/>
                </a:lnTo>
                <a:lnTo>
                  <a:pt x="20390" y="30830"/>
                </a:lnTo>
                <a:lnTo>
                  <a:pt x="20400" y="30830"/>
                </a:lnTo>
                <a:lnTo>
                  <a:pt x="20400" y="30840"/>
                </a:lnTo>
                <a:lnTo>
                  <a:pt x="20400" y="30850"/>
                </a:lnTo>
                <a:lnTo>
                  <a:pt x="20400" y="30860"/>
                </a:lnTo>
                <a:lnTo>
                  <a:pt x="20390" y="30860"/>
                </a:lnTo>
                <a:lnTo>
                  <a:pt x="20390" y="30870"/>
                </a:lnTo>
                <a:lnTo>
                  <a:pt x="20380" y="30870"/>
                </a:lnTo>
                <a:lnTo>
                  <a:pt x="20380" y="30880"/>
                </a:lnTo>
                <a:lnTo>
                  <a:pt x="20380" y="30890"/>
                </a:lnTo>
                <a:lnTo>
                  <a:pt x="20370" y="30890"/>
                </a:lnTo>
                <a:lnTo>
                  <a:pt x="20360" y="30890"/>
                </a:lnTo>
                <a:lnTo>
                  <a:pt x="20360" y="30900"/>
                </a:lnTo>
                <a:lnTo>
                  <a:pt x="20350" y="30900"/>
                </a:lnTo>
                <a:lnTo>
                  <a:pt x="20340" y="30900"/>
                </a:lnTo>
                <a:lnTo>
                  <a:pt x="20330" y="30900"/>
                </a:lnTo>
                <a:lnTo>
                  <a:pt x="20320" y="30900"/>
                </a:lnTo>
                <a:lnTo>
                  <a:pt x="20320" y="30890"/>
                </a:lnTo>
                <a:lnTo>
                  <a:pt x="20310" y="30890"/>
                </a:lnTo>
                <a:lnTo>
                  <a:pt x="20310" y="30880"/>
                </a:lnTo>
                <a:lnTo>
                  <a:pt x="20310" y="30890"/>
                </a:lnTo>
                <a:lnTo>
                  <a:pt x="20300" y="30890"/>
                </a:lnTo>
                <a:lnTo>
                  <a:pt x="20300" y="30900"/>
                </a:lnTo>
                <a:lnTo>
                  <a:pt x="20310" y="30900"/>
                </a:lnTo>
                <a:lnTo>
                  <a:pt x="20310" y="30910"/>
                </a:lnTo>
                <a:lnTo>
                  <a:pt x="20300" y="30910"/>
                </a:lnTo>
                <a:lnTo>
                  <a:pt x="20300" y="30920"/>
                </a:lnTo>
                <a:lnTo>
                  <a:pt x="20290" y="30920"/>
                </a:lnTo>
                <a:lnTo>
                  <a:pt x="20290" y="30930"/>
                </a:lnTo>
                <a:lnTo>
                  <a:pt x="20300" y="30930"/>
                </a:lnTo>
                <a:lnTo>
                  <a:pt x="20310" y="30930"/>
                </a:lnTo>
                <a:lnTo>
                  <a:pt x="20300" y="30940"/>
                </a:lnTo>
                <a:lnTo>
                  <a:pt x="20290" y="30940"/>
                </a:lnTo>
                <a:lnTo>
                  <a:pt x="20290" y="30950"/>
                </a:lnTo>
                <a:lnTo>
                  <a:pt x="20290" y="30960"/>
                </a:lnTo>
                <a:lnTo>
                  <a:pt x="20280" y="30960"/>
                </a:lnTo>
                <a:lnTo>
                  <a:pt x="20270" y="30960"/>
                </a:lnTo>
                <a:lnTo>
                  <a:pt x="20270" y="30970"/>
                </a:lnTo>
                <a:lnTo>
                  <a:pt x="20260" y="30970"/>
                </a:lnTo>
                <a:lnTo>
                  <a:pt x="20260" y="30980"/>
                </a:lnTo>
                <a:lnTo>
                  <a:pt x="20260" y="30970"/>
                </a:lnTo>
                <a:lnTo>
                  <a:pt x="20250" y="30970"/>
                </a:lnTo>
                <a:lnTo>
                  <a:pt x="20240" y="30970"/>
                </a:lnTo>
                <a:lnTo>
                  <a:pt x="20230" y="30960"/>
                </a:lnTo>
                <a:lnTo>
                  <a:pt x="20220" y="30960"/>
                </a:lnTo>
                <a:lnTo>
                  <a:pt x="20220" y="30970"/>
                </a:lnTo>
                <a:lnTo>
                  <a:pt x="20220" y="30960"/>
                </a:lnTo>
                <a:lnTo>
                  <a:pt x="20210" y="30960"/>
                </a:lnTo>
                <a:lnTo>
                  <a:pt x="20210" y="30970"/>
                </a:lnTo>
                <a:lnTo>
                  <a:pt x="20200" y="30970"/>
                </a:lnTo>
                <a:lnTo>
                  <a:pt x="20200" y="30980"/>
                </a:lnTo>
                <a:lnTo>
                  <a:pt x="20210" y="30980"/>
                </a:lnTo>
                <a:lnTo>
                  <a:pt x="20200" y="30980"/>
                </a:lnTo>
                <a:lnTo>
                  <a:pt x="20200" y="30990"/>
                </a:lnTo>
                <a:lnTo>
                  <a:pt x="20200" y="31000"/>
                </a:lnTo>
                <a:lnTo>
                  <a:pt x="20200" y="31010"/>
                </a:lnTo>
                <a:lnTo>
                  <a:pt x="20190" y="31000"/>
                </a:lnTo>
                <a:lnTo>
                  <a:pt x="20200" y="31000"/>
                </a:lnTo>
                <a:lnTo>
                  <a:pt x="20190" y="31000"/>
                </a:lnTo>
                <a:lnTo>
                  <a:pt x="20190" y="31010"/>
                </a:lnTo>
                <a:lnTo>
                  <a:pt x="20180" y="31010"/>
                </a:lnTo>
                <a:lnTo>
                  <a:pt x="20190" y="31010"/>
                </a:lnTo>
                <a:lnTo>
                  <a:pt x="20190" y="31020"/>
                </a:lnTo>
                <a:lnTo>
                  <a:pt x="20200" y="31020"/>
                </a:lnTo>
                <a:lnTo>
                  <a:pt x="20200" y="31030"/>
                </a:lnTo>
                <a:lnTo>
                  <a:pt x="20200" y="31020"/>
                </a:lnTo>
                <a:lnTo>
                  <a:pt x="20200" y="31030"/>
                </a:lnTo>
                <a:lnTo>
                  <a:pt x="20190" y="31030"/>
                </a:lnTo>
                <a:lnTo>
                  <a:pt x="20190" y="31020"/>
                </a:lnTo>
                <a:lnTo>
                  <a:pt x="20180" y="31020"/>
                </a:lnTo>
                <a:lnTo>
                  <a:pt x="20170" y="31020"/>
                </a:lnTo>
                <a:lnTo>
                  <a:pt x="20170" y="31030"/>
                </a:lnTo>
                <a:lnTo>
                  <a:pt x="20170" y="31020"/>
                </a:lnTo>
                <a:lnTo>
                  <a:pt x="20170" y="31030"/>
                </a:lnTo>
                <a:lnTo>
                  <a:pt x="20160" y="31030"/>
                </a:lnTo>
                <a:lnTo>
                  <a:pt x="20160" y="31020"/>
                </a:lnTo>
                <a:lnTo>
                  <a:pt x="20150" y="31020"/>
                </a:lnTo>
                <a:lnTo>
                  <a:pt x="20140" y="31020"/>
                </a:lnTo>
                <a:lnTo>
                  <a:pt x="20150" y="31020"/>
                </a:lnTo>
                <a:lnTo>
                  <a:pt x="20150" y="31030"/>
                </a:lnTo>
                <a:lnTo>
                  <a:pt x="20150" y="31040"/>
                </a:lnTo>
                <a:lnTo>
                  <a:pt x="20150" y="31050"/>
                </a:lnTo>
                <a:lnTo>
                  <a:pt x="20160" y="31050"/>
                </a:lnTo>
                <a:lnTo>
                  <a:pt x="20170" y="31060"/>
                </a:lnTo>
                <a:lnTo>
                  <a:pt x="20170" y="31070"/>
                </a:lnTo>
                <a:lnTo>
                  <a:pt x="20160" y="31070"/>
                </a:lnTo>
                <a:lnTo>
                  <a:pt x="20160" y="31080"/>
                </a:lnTo>
                <a:lnTo>
                  <a:pt x="20150" y="31080"/>
                </a:lnTo>
                <a:lnTo>
                  <a:pt x="20150" y="31090"/>
                </a:lnTo>
                <a:lnTo>
                  <a:pt x="20140" y="31090"/>
                </a:lnTo>
                <a:lnTo>
                  <a:pt x="20140" y="31080"/>
                </a:lnTo>
                <a:lnTo>
                  <a:pt x="20130" y="31080"/>
                </a:lnTo>
                <a:lnTo>
                  <a:pt x="20120" y="31080"/>
                </a:lnTo>
                <a:lnTo>
                  <a:pt x="20110" y="31080"/>
                </a:lnTo>
                <a:lnTo>
                  <a:pt x="20110" y="31090"/>
                </a:lnTo>
                <a:lnTo>
                  <a:pt x="20110" y="31100"/>
                </a:lnTo>
                <a:lnTo>
                  <a:pt x="20110" y="31110"/>
                </a:lnTo>
                <a:lnTo>
                  <a:pt x="20100" y="31120"/>
                </a:lnTo>
                <a:lnTo>
                  <a:pt x="20100" y="31130"/>
                </a:lnTo>
                <a:lnTo>
                  <a:pt x="20090" y="31130"/>
                </a:lnTo>
                <a:lnTo>
                  <a:pt x="20090" y="31120"/>
                </a:lnTo>
                <a:lnTo>
                  <a:pt x="20090" y="31130"/>
                </a:lnTo>
                <a:lnTo>
                  <a:pt x="20100" y="31130"/>
                </a:lnTo>
                <a:lnTo>
                  <a:pt x="20100" y="31140"/>
                </a:lnTo>
                <a:lnTo>
                  <a:pt x="20110" y="31140"/>
                </a:lnTo>
                <a:lnTo>
                  <a:pt x="20120" y="31140"/>
                </a:lnTo>
                <a:lnTo>
                  <a:pt x="20130" y="31140"/>
                </a:lnTo>
                <a:lnTo>
                  <a:pt x="20130" y="31150"/>
                </a:lnTo>
                <a:lnTo>
                  <a:pt x="20140" y="31150"/>
                </a:lnTo>
                <a:lnTo>
                  <a:pt x="20130" y="31150"/>
                </a:lnTo>
                <a:lnTo>
                  <a:pt x="20140" y="31160"/>
                </a:lnTo>
                <a:lnTo>
                  <a:pt x="20130" y="31160"/>
                </a:lnTo>
                <a:lnTo>
                  <a:pt x="20130" y="31170"/>
                </a:lnTo>
                <a:lnTo>
                  <a:pt x="20130" y="31160"/>
                </a:lnTo>
                <a:lnTo>
                  <a:pt x="20130" y="31170"/>
                </a:lnTo>
                <a:lnTo>
                  <a:pt x="20120" y="31170"/>
                </a:lnTo>
                <a:lnTo>
                  <a:pt x="20130" y="31170"/>
                </a:lnTo>
                <a:lnTo>
                  <a:pt x="20130" y="31180"/>
                </a:lnTo>
                <a:lnTo>
                  <a:pt x="20140" y="31180"/>
                </a:lnTo>
                <a:lnTo>
                  <a:pt x="20140" y="31190"/>
                </a:lnTo>
                <a:lnTo>
                  <a:pt x="20130" y="31190"/>
                </a:lnTo>
                <a:lnTo>
                  <a:pt x="20140" y="31190"/>
                </a:lnTo>
                <a:lnTo>
                  <a:pt x="20130" y="31190"/>
                </a:lnTo>
                <a:lnTo>
                  <a:pt x="20130" y="31200"/>
                </a:lnTo>
                <a:lnTo>
                  <a:pt x="20120" y="31200"/>
                </a:lnTo>
                <a:lnTo>
                  <a:pt x="20120" y="31210"/>
                </a:lnTo>
                <a:lnTo>
                  <a:pt x="20110" y="31210"/>
                </a:lnTo>
                <a:lnTo>
                  <a:pt x="20110" y="31220"/>
                </a:lnTo>
                <a:lnTo>
                  <a:pt x="20110" y="31230"/>
                </a:lnTo>
                <a:lnTo>
                  <a:pt x="20110" y="31240"/>
                </a:lnTo>
                <a:lnTo>
                  <a:pt x="20110" y="31250"/>
                </a:lnTo>
                <a:lnTo>
                  <a:pt x="20100" y="31250"/>
                </a:lnTo>
                <a:lnTo>
                  <a:pt x="20100" y="31260"/>
                </a:lnTo>
                <a:lnTo>
                  <a:pt x="20090" y="31260"/>
                </a:lnTo>
                <a:lnTo>
                  <a:pt x="20090" y="31270"/>
                </a:lnTo>
                <a:lnTo>
                  <a:pt x="20100" y="31270"/>
                </a:lnTo>
                <a:lnTo>
                  <a:pt x="20090" y="31270"/>
                </a:lnTo>
                <a:lnTo>
                  <a:pt x="20090" y="31280"/>
                </a:lnTo>
                <a:lnTo>
                  <a:pt x="20100" y="31280"/>
                </a:lnTo>
                <a:lnTo>
                  <a:pt x="20110" y="31280"/>
                </a:lnTo>
                <a:lnTo>
                  <a:pt x="20100" y="31280"/>
                </a:lnTo>
                <a:lnTo>
                  <a:pt x="20100" y="31290"/>
                </a:lnTo>
                <a:lnTo>
                  <a:pt x="20110" y="31290"/>
                </a:lnTo>
                <a:lnTo>
                  <a:pt x="20120" y="31290"/>
                </a:lnTo>
                <a:lnTo>
                  <a:pt x="20130" y="31290"/>
                </a:lnTo>
                <a:lnTo>
                  <a:pt x="20130" y="31300"/>
                </a:lnTo>
                <a:lnTo>
                  <a:pt x="20140" y="31300"/>
                </a:lnTo>
                <a:lnTo>
                  <a:pt x="20140" y="31310"/>
                </a:lnTo>
                <a:lnTo>
                  <a:pt x="20140" y="31320"/>
                </a:lnTo>
                <a:lnTo>
                  <a:pt x="20130" y="31320"/>
                </a:lnTo>
                <a:lnTo>
                  <a:pt x="20120" y="31320"/>
                </a:lnTo>
                <a:lnTo>
                  <a:pt x="20120" y="31330"/>
                </a:lnTo>
                <a:lnTo>
                  <a:pt x="20130" y="31330"/>
                </a:lnTo>
                <a:lnTo>
                  <a:pt x="20130" y="31320"/>
                </a:lnTo>
                <a:lnTo>
                  <a:pt x="20140" y="31320"/>
                </a:lnTo>
                <a:lnTo>
                  <a:pt x="20130" y="31320"/>
                </a:lnTo>
                <a:lnTo>
                  <a:pt x="20130" y="31330"/>
                </a:lnTo>
                <a:lnTo>
                  <a:pt x="20140" y="31330"/>
                </a:lnTo>
                <a:lnTo>
                  <a:pt x="20140" y="31340"/>
                </a:lnTo>
                <a:lnTo>
                  <a:pt x="20140" y="31350"/>
                </a:lnTo>
                <a:lnTo>
                  <a:pt x="20150" y="31360"/>
                </a:lnTo>
                <a:lnTo>
                  <a:pt x="20150" y="31350"/>
                </a:lnTo>
                <a:lnTo>
                  <a:pt x="20150" y="31360"/>
                </a:lnTo>
                <a:lnTo>
                  <a:pt x="20150" y="31370"/>
                </a:lnTo>
                <a:lnTo>
                  <a:pt x="20160" y="31370"/>
                </a:lnTo>
                <a:lnTo>
                  <a:pt x="20160" y="31380"/>
                </a:lnTo>
                <a:lnTo>
                  <a:pt x="20170" y="31380"/>
                </a:lnTo>
                <a:lnTo>
                  <a:pt x="20170" y="31390"/>
                </a:lnTo>
                <a:lnTo>
                  <a:pt x="20180" y="31390"/>
                </a:lnTo>
                <a:lnTo>
                  <a:pt x="20190" y="31400"/>
                </a:lnTo>
                <a:lnTo>
                  <a:pt x="20190" y="31410"/>
                </a:lnTo>
                <a:lnTo>
                  <a:pt x="20180" y="31410"/>
                </a:lnTo>
                <a:lnTo>
                  <a:pt x="20180" y="31420"/>
                </a:lnTo>
                <a:lnTo>
                  <a:pt x="20170" y="31420"/>
                </a:lnTo>
                <a:lnTo>
                  <a:pt x="20180" y="31430"/>
                </a:lnTo>
                <a:lnTo>
                  <a:pt x="20180" y="31440"/>
                </a:lnTo>
                <a:lnTo>
                  <a:pt x="20190" y="31450"/>
                </a:lnTo>
                <a:lnTo>
                  <a:pt x="20200" y="31450"/>
                </a:lnTo>
                <a:lnTo>
                  <a:pt x="20210" y="31450"/>
                </a:lnTo>
                <a:lnTo>
                  <a:pt x="20210" y="31440"/>
                </a:lnTo>
                <a:lnTo>
                  <a:pt x="20220" y="31420"/>
                </a:lnTo>
                <a:lnTo>
                  <a:pt x="20230" y="31410"/>
                </a:lnTo>
                <a:lnTo>
                  <a:pt x="20230" y="31420"/>
                </a:lnTo>
                <a:lnTo>
                  <a:pt x="20220" y="31430"/>
                </a:lnTo>
                <a:lnTo>
                  <a:pt x="20220" y="31440"/>
                </a:lnTo>
                <a:lnTo>
                  <a:pt x="20220" y="31450"/>
                </a:lnTo>
                <a:lnTo>
                  <a:pt x="20220" y="31460"/>
                </a:lnTo>
                <a:lnTo>
                  <a:pt x="20220" y="31470"/>
                </a:lnTo>
                <a:lnTo>
                  <a:pt x="20230" y="31470"/>
                </a:lnTo>
                <a:lnTo>
                  <a:pt x="20230" y="31460"/>
                </a:lnTo>
                <a:lnTo>
                  <a:pt x="20240" y="31460"/>
                </a:lnTo>
                <a:lnTo>
                  <a:pt x="20240" y="31470"/>
                </a:lnTo>
                <a:lnTo>
                  <a:pt x="20250" y="31470"/>
                </a:lnTo>
                <a:lnTo>
                  <a:pt x="20250" y="31460"/>
                </a:lnTo>
                <a:lnTo>
                  <a:pt x="20260" y="31460"/>
                </a:lnTo>
                <a:lnTo>
                  <a:pt x="20270" y="31460"/>
                </a:lnTo>
                <a:lnTo>
                  <a:pt x="20280" y="31460"/>
                </a:lnTo>
                <a:lnTo>
                  <a:pt x="20270" y="31460"/>
                </a:lnTo>
                <a:lnTo>
                  <a:pt x="20270" y="31470"/>
                </a:lnTo>
                <a:lnTo>
                  <a:pt x="20260" y="31470"/>
                </a:lnTo>
                <a:lnTo>
                  <a:pt x="20250" y="31470"/>
                </a:lnTo>
                <a:lnTo>
                  <a:pt x="20250" y="31480"/>
                </a:lnTo>
                <a:lnTo>
                  <a:pt x="20260" y="31480"/>
                </a:lnTo>
                <a:lnTo>
                  <a:pt x="20260" y="31490"/>
                </a:lnTo>
                <a:lnTo>
                  <a:pt x="20260" y="31500"/>
                </a:lnTo>
                <a:lnTo>
                  <a:pt x="20260" y="31510"/>
                </a:lnTo>
                <a:lnTo>
                  <a:pt x="20270" y="31510"/>
                </a:lnTo>
                <a:lnTo>
                  <a:pt x="20280" y="31510"/>
                </a:lnTo>
                <a:lnTo>
                  <a:pt x="20290" y="31510"/>
                </a:lnTo>
                <a:lnTo>
                  <a:pt x="20290" y="31520"/>
                </a:lnTo>
                <a:lnTo>
                  <a:pt x="20300" y="31520"/>
                </a:lnTo>
                <a:lnTo>
                  <a:pt x="20300" y="31530"/>
                </a:lnTo>
                <a:lnTo>
                  <a:pt x="20290" y="31530"/>
                </a:lnTo>
                <a:lnTo>
                  <a:pt x="20280" y="31530"/>
                </a:lnTo>
                <a:lnTo>
                  <a:pt x="20270" y="31530"/>
                </a:lnTo>
                <a:lnTo>
                  <a:pt x="20260" y="31530"/>
                </a:lnTo>
                <a:lnTo>
                  <a:pt x="20260" y="31540"/>
                </a:lnTo>
                <a:lnTo>
                  <a:pt x="20250" y="31540"/>
                </a:lnTo>
                <a:lnTo>
                  <a:pt x="20240" y="31540"/>
                </a:lnTo>
                <a:lnTo>
                  <a:pt x="20240" y="31550"/>
                </a:lnTo>
                <a:lnTo>
                  <a:pt x="20250" y="31550"/>
                </a:lnTo>
                <a:lnTo>
                  <a:pt x="20250" y="31560"/>
                </a:lnTo>
                <a:lnTo>
                  <a:pt x="20260" y="31560"/>
                </a:lnTo>
                <a:lnTo>
                  <a:pt x="20250" y="31570"/>
                </a:lnTo>
                <a:lnTo>
                  <a:pt x="20240" y="31580"/>
                </a:lnTo>
                <a:lnTo>
                  <a:pt x="20230" y="31580"/>
                </a:lnTo>
                <a:lnTo>
                  <a:pt x="20220" y="31580"/>
                </a:lnTo>
                <a:lnTo>
                  <a:pt x="20210" y="31580"/>
                </a:lnTo>
                <a:lnTo>
                  <a:pt x="20200" y="31580"/>
                </a:lnTo>
                <a:lnTo>
                  <a:pt x="20200" y="31590"/>
                </a:lnTo>
                <a:lnTo>
                  <a:pt x="20190" y="31590"/>
                </a:lnTo>
                <a:lnTo>
                  <a:pt x="20190" y="31600"/>
                </a:lnTo>
                <a:lnTo>
                  <a:pt x="20180" y="31600"/>
                </a:lnTo>
                <a:lnTo>
                  <a:pt x="20180" y="31610"/>
                </a:lnTo>
                <a:lnTo>
                  <a:pt x="20180" y="31620"/>
                </a:lnTo>
                <a:lnTo>
                  <a:pt x="20190" y="31620"/>
                </a:lnTo>
                <a:lnTo>
                  <a:pt x="20190" y="31610"/>
                </a:lnTo>
                <a:lnTo>
                  <a:pt x="20200" y="31600"/>
                </a:lnTo>
                <a:lnTo>
                  <a:pt x="20210" y="31600"/>
                </a:lnTo>
                <a:lnTo>
                  <a:pt x="20220" y="31590"/>
                </a:lnTo>
                <a:lnTo>
                  <a:pt x="20230" y="31590"/>
                </a:lnTo>
                <a:lnTo>
                  <a:pt x="20230" y="31580"/>
                </a:lnTo>
                <a:lnTo>
                  <a:pt x="20240" y="31580"/>
                </a:lnTo>
                <a:lnTo>
                  <a:pt x="20240" y="31590"/>
                </a:lnTo>
                <a:lnTo>
                  <a:pt x="20250" y="31590"/>
                </a:lnTo>
                <a:lnTo>
                  <a:pt x="20260" y="31590"/>
                </a:lnTo>
                <a:lnTo>
                  <a:pt x="20260" y="31600"/>
                </a:lnTo>
                <a:lnTo>
                  <a:pt x="20260" y="31610"/>
                </a:lnTo>
                <a:lnTo>
                  <a:pt x="20250" y="31610"/>
                </a:lnTo>
                <a:lnTo>
                  <a:pt x="20250" y="31620"/>
                </a:lnTo>
                <a:lnTo>
                  <a:pt x="20260" y="31620"/>
                </a:lnTo>
                <a:lnTo>
                  <a:pt x="20270" y="31630"/>
                </a:lnTo>
                <a:lnTo>
                  <a:pt x="20270" y="31640"/>
                </a:lnTo>
                <a:lnTo>
                  <a:pt x="20270" y="31650"/>
                </a:lnTo>
                <a:lnTo>
                  <a:pt x="20280" y="31650"/>
                </a:lnTo>
                <a:lnTo>
                  <a:pt x="20280" y="31640"/>
                </a:lnTo>
                <a:lnTo>
                  <a:pt x="20290" y="31640"/>
                </a:lnTo>
                <a:lnTo>
                  <a:pt x="20300" y="31640"/>
                </a:lnTo>
                <a:lnTo>
                  <a:pt x="20310" y="31640"/>
                </a:lnTo>
                <a:lnTo>
                  <a:pt x="20320" y="31640"/>
                </a:lnTo>
                <a:lnTo>
                  <a:pt x="20320" y="31650"/>
                </a:lnTo>
                <a:lnTo>
                  <a:pt x="20330" y="31650"/>
                </a:lnTo>
                <a:lnTo>
                  <a:pt x="20330" y="31660"/>
                </a:lnTo>
                <a:lnTo>
                  <a:pt x="20320" y="31660"/>
                </a:lnTo>
                <a:lnTo>
                  <a:pt x="20320" y="31650"/>
                </a:lnTo>
                <a:lnTo>
                  <a:pt x="20310" y="31650"/>
                </a:lnTo>
                <a:lnTo>
                  <a:pt x="20310" y="31660"/>
                </a:lnTo>
                <a:lnTo>
                  <a:pt x="20300" y="31660"/>
                </a:lnTo>
                <a:lnTo>
                  <a:pt x="20290" y="31660"/>
                </a:lnTo>
                <a:lnTo>
                  <a:pt x="20280" y="31660"/>
                </a:lnTo>
                <a:lnTo>
                  <a:pt x="20280" y="31670"/>
                </a:lnTo>
                <a:lnTo>
                  <a:pt x="20290" y="31670"/>
                </a:lnTo>
                <a:lnTo>
                  <a:pt x="20290" y="31680"/>
                </a:lnTo>
                <a:lnTo>
                  <a:pt x="20290" y="31690"/>
                </a:lnTo>
                <a:lnTo>
                  <a:pt x="20280" y="31690"/>
                </a:lnTo>
                <a:lnTo>
                  <a:pt x="20280" y="31700"/>
                </a:lnTo>
                <a:lnTo>
                  <a:pt x="20270" y="31700"/>
                </a:lnTo>
                <a:lnTo>
                  <a:pt x="20260" y="31700"/>
                </a:lnTo>
                <a:lnTo>
                  <a:pt x="20250" y="31700"/>
                </a:lnTo>
                <a:lnTo>
                  <a:pt x="20250" y="31690"/>
                </a:lnTo>
                <a:lnTo>
                  <a:pt x="20250" y="31680"/>
                </a:lnTo>
                <a:lnTo>
                  <a:pt x="20250" y="31670"/>
                </a:lnTo>
                <a:lnTo>
                  <a:pt x="20260" y="31670"/>
                </a:lnTo>
                <a:lnTo>
                  <a:pt x="20250" y="31670"/>
                </a:lnTo>
                <a:lnTo>
                  <a:pt x="20240" y="31670"/>
                </a:lnTo>
                <a:lnTo>
                  <a:pt x="20240" y="31660"/>
                </a:lnTo>
                <a:lnTo>
                  <a:pt x="20230" y="31660"/>
                </a:lnTo>
                <a:lnTo>
                  <a:pt x="20230" y="31650"/>
                </a:lnTo>
                <a:lnTo>
                  <a:pt x="20220" y="31650"/>
                </a:lnTo>
                <a:lnTo>
                  <a:pt x="20210" y="31650"/>
                </a:lnTo>
                <a:lnTo>
                  <a:pt x="20210" y="31640"/>
                </a:lnTo>
                <a:lnTo>
                  <a:pt x="20200" y="31640"/>
                </a:lnTo>
                <a:lnTo>
                  <a:pt x="20200" y="31650"/>
                </a:lnTo>
                <a:lnTo>
                  <a:pt x="20190" y="31650"/>
                </a:lnTo>
                <a:lnTo>
                  <a:pt x="20190" y="31660"/>
                </a:lnTo>
                <a:lnTo>
                  <a:pt x="20180" y="31660"/>
                </a:lnTo>
                <a:lnTo>
                  <a:pt x="20180" y="31650"/>
                </a:lnTo>
                <a:lnTo>
                  <a:pt x="20170" y="31650"/>
                </a:lnTo>
                <a:lnTo>
                  <a:pt x="20170" y="31660"/>
                </a:lnTo>
                <a:lnTo>
                  <a:pt x="20160" y="31660"/>
                </a:lnTo>
                <a:lnTo>
                  <a:pt x="20160" y="31670"/>
                </a:lnTo>
                <a:lnTo>
                  <a:pt x="20150" y="31670"/>
                </a:lnTo>
                <a:lnTo>
                  <a:pt x="20140" y="31670"/>
                </a:lnTo>
                <a:lnTo>
                  <a:pt x="20140" y="31680"/>
                </a:lnTo>
                <a:lnTo>
                  <a:pt x="20130" y="31680"/>
                </a:lnTo>
                <a:lnTo>
                  <a:pt x="20130" y="31690"/>
                </a:lnTo>
                <a:lnTo>
                  <a:pt x="20120" y="31690"/>
                </a:lnTo>
                <a:lnTo>
                  <a:pt x="20120" y="31700"/>
                </a:lnTo>
                <a:lnTo>
                  <a:pt x="20110" y="31710"/>
                </a:lnTo>
                <a:lnTo>
                  <a:pt x="20100" y="31710"/>
                </a:lnTo>
                <a:lnTo>
                  <a:pt x="20090" y="31710"/>
                </a:lnTo>
                <a:lnTo>
                  <a:pt x="20080" y="31710"/>
                </a:lnTo>
                <a:lnTo>
                  <a:pt x="20080" y="31700"/>
                </a:lnTo>
                <a:lnTo>
                  <a:pt x="20080" y="31690"/>
                </a:lnTo>
                <a:lnTo>
                  <a:pt x="20070" y="31680"/>
                </a:lnTo>
                <a:lnTo>
                  <a:pt x="20070" y="31670"/>
                </a:lnTo>
                <a:lnTo>
                  <a:pt x="20070" y="31660"/>
                </a:lnTo>
                <a:lnTo>
                  <a:pt x="20080" y="31660"/>
                </a:lnTo>
                <a:lnTo>
                  <a:pt x="20080" y="31650"/>
                </a:lnTo>
                <a:lnTo>
                  <a:pt x="20090" y="31650"/>
                </a:lnTo>
                <a:lnTo>
                  <a:pt x="20080" y="31650"/>
                </a:lnTo>
                <a:lnTo>
                  <a:pt x="20080" y="31640"/>
                </a:lnTo>
                <a:lnTo>
                  <a:pt x="20070" y="31640"/>
                </a:lnTo>
                <a:lnTo>
                  <a:pt x="20070" y="31650"/>
                </a:lnTo>
                <a:lnTo>
                  <a:pt x="20070" y="31640"/>
                </a:lnTo>
                <a:lnTo>
                  <a:pt x="20060" y="31640"/>
                </a:lnTo>
                <a:lnTo>
                  <a:pt x="20050" y="31640"/>
                </a:lnTo>
                <a:lnTo>
                  <a:pt x="20050" y="31650"/>
                </a:lnTo>
                <a:lnTo>
                  <a:pt x="20040" y="31650"/>
                </a:lnTo>
                <a:lnTo>
                  <a:pt x="20040" y="31640"/>
                </a:lnTo>
                <a:lnTo>
                  <a:pt x="20040" y="31650"/>
                </a:lnTo>
                <a:lnTo>
                  <a:pt x="20030" y="31650"/>
                </a:lnTo>
                <a:lnTo>
                  <a:pt x="20020" y="31650"/>
                </a:lnTo>
                <a:lnTo>
                  <a:pt x="20020" y="31660"/>
                </a:lnTo>
                <a:lnTo>
                  <a:pt x="20010" y="31660"/>
                </a:lnTo>
                <a:lnTo>
                  <a:pt x="20010" y="31650"/>
                </a:lnTo>
                <a:lnTo>
                  <a:pt x="20000" y="31650"/>
                </a:lnTo>
                <a:lnTo>
                  <a:pt x="19990" y="31650"/>
                </a:lnTo>
                <a:lnTo>
                  <a:pt x="19990" y="31640"/>
                </a:lnTo>
                <a:lnTo>
                  <a:pt x="19990" y="31630"/>
                </a:lnTo>
                <a:lnTo>
                  <a:pt x="19980" y="31640"/>
                </a:lnTo>
                <a:lnTo>
                  <a:pt x="19980" y="31650"/>
                </a:lnTo>
                <a:lnTo>
                  <a:pt x="19970" y="31650"/>
                </a:lnTo>
                <a:lnTo>
                  <a:pt x="19960" y="31650"/>
                </a:lnTo>
                <a:lnTo>
                  <a:pt x="19950" y="31650"/>
                </a:lnTo>
                <a:lnTo>
                  <a:pt x="19950" y="31660"/>
                </a:lnTo>
                <a:lnTo>
                  <a:pt x="19950" y="31670"/>
                </a:lnTo>
                <a:lnTo>
                  <a:pt x="19940" y="31660"/>
                </a:lnTo>
                <a:lnTo>
                  <a:pt x="19940" y="31670"/>
                </a:lnTo>
                <a:lnTo>
                  <a:pt x="19930" y="31670"/>
                </a:lnTo>
                <a:lnTo>
                  <a:pt x="19930" y="31660"/>
                </a:lnTo>
                <a:lnTo>
                  <a:pt x="19930" y="31650"/>
                </a:lnTo>
                <a:lnTo>
                  <a:pt x="19930" y="31660"/>
                </a:lnTo>
                <a:lnTo>
                  <a:pt x="19920" y="31660"/>
                </a:lnTo>
                <a:lnTo>
                  <a:pt x="19920" y="31650"/>
                </a:lnTo>
                <a:lnTo>
                  <a:pt x="19920" y="31640"/>
                </a:lnTo>
                <a:lnTo>
                  <a:pt x="19930" y="31640"/>
                </a:lnTo>
                <a:lnTo>
                  <a:pt x="19920" y="31640"/>
                </a:lnTo>
                <a:lnTo>
                  <a:pt x="19910" y="31640"/>
                </a:lnTo>
                <a:lnTo>
                  <a:pt x="19900" y="31640"/>
                </a:lnTo>
                <a:lnTo>
                  <a:pt x="19890" y="31640"/>
                </a:lnTo>
                <a:lnTo>
                  <a:pt x="19880" y="31650"/>
                </a:lnTo>
                <a:lnTo>
                  <a:pt x="19880" y="31660"/>
                </a:lnTo>
                <a:lnTo>
                  <a:pt x="19870" y="31660"/>
                </a:lnTo>
                <a:lnTo>
                  <a:pt x="19870" y="31670"/>
                </a:lnTo>
                <a:lnTo>
                  <a:pt x="19860" y="31670"/>
                </a:lnTo>
                <a:lnTo>
                  <a:pt x="19850" y="31670"/>
                </a:lnTo>
                <a:lnTo>
                  <a:pt x="19860" y="31680"/>
                </a:lnTo>
                <a:lnTo>
                  <a:pt x="19850" y="31680"/>
                </a:lnTo>
                <a:lnTo>
                  <a:pt x="19840" y="31680"/>
                </a:lnTo>
                <a:lnTo>
                  <a:pt x="19840" y="31690"/>
                </a:lnTo>
                <a:lnTo>
                  <a:pt x="19830" y="31690"/>
                </a:lnTo>
                <a:lnTo>
                  <a:pt x="19830" y="31700"/>
                </a:lnTo>
                <a:lnTo>
                  <a:pt x="19820" y="31700"/>
                </a:lnTo>
                <a:lnTo>
                  <a:pt x="19820" y="31710"/>
                </a:lnTo>
                <a:lnTo>
                  <a:pt x="19810" y="31700"/>
                </a:lnTo>
                <a:lnTo>
                  <a:pt x="19810" y="31710"/>
                </a:lnTo>
                <a:lnTo>
                  <a:pt x="19800" y="31710"/>
                </a:lnTo>
                <a:lnTo>
                  <a:pt x="19800" y="31720"/>
                </a:lnTo>
                <a:lnTo>
                  <a:pt x="19790" y="31720"/>
                </a:lnTo>
                <a:lnTo>
                  <a:pt x="19790" y="31730"/>
                </a:lnTo>
                <a:lnTo>
                  <a:pt x="19780" y="31730"/>
                </a:lnTo>
                <a:lnTo>
                  <a:pt x="19790" y="31730"/>
                </a:lnTo>
                <a:lnTo>
                  <a:pt x="19790" y="31740"/>
                </a:lnTo>
                <a:lnTo>
                  <a:pt x="19790" y="31750"/>
                </a:lnTo>
                <a:lnTo>
                  <a:pt x="19780" y="31750"/>
                </a:lnTo>
                <a:lnTo>
                  <a:pt x="19780" y="31760"/>
                </a:lnTo>
                <a:lnTo>
                  <a:pt x="19780" y="31770"/>
                </a:lnTo>
                <a:lnTo>
                  <a:pt x="19790" y="31770"/>
                </a:lnTo>
                <a:lnTo>
                  <a:pt x="19790" y="31780"/>
                </a:lnTo>
                <a:lnTo>
                  <a:pt x="19780" y="31780"/>
                </a:lnTo>
                <a:lnTo>
                  <a:pt x="19780" y="31790"/>
                </a:lnTo>
                <a:lnTo>
                  <a:pt x="19790" y="31800"/>
                </a:lnTo>
                <a:lnTo>
                  <a:pt x="19800" y="31800"/>
                </a:lnTo>
                <a:lnTo>
                  <a:pt x="19800" y="31810"/>
                </a:lnTo>
                <a:lnTo>
                  <a:pt x="19790" y="31810"/>
                </a:lnTo>
                <a:lnTo>
                  <a:pt x="19790" y="31820"/>
                </a:lnTo>
                <a:lnTo>
                  <a:pt x="19790" y="31830"/>
                </a:lnTo>
                <a:lnTo>
                  <a:pt x="19800" y="31830"/>
                </a:lnTo>
                <a:lnTo>
                  <a:pt x="19800" y="31840"/>
                </a:lnTo>
                <a:lnTo>
                  <a:pt x="19810" y="31840"/>
                </a:lnTo>
                <a:lnTo>
                  <a:pt x="19820" y="31840"/>
                </a:lnTo>
                <a:lnTo>
                  <a:pt x="19830" y="31850"/>
                </a:lnTo>
                <a:lnTo>
                  <a:pt x="19830" y="31860"/>
                </a:lnTo>
                <a:lnTo>
                  <a:pt x="19820" y="31860"/>
                </a:lnTo>
                <a:lnTo>
                  <a:pt x="19830" y="31860"/>
                </a:lnTo>
                <a:lnTo>
                  <a:pt x="19830" y="31870"/>
                </a:lnTo>
                <a:lnTo>
                  <a:pt x="19840" y="31860"/>
                </a:lnTo>
                <a:lnTo>
                  <a:pt x="19850" y="31860"/>
                </a:lnTo>
                <a:lnTo>
                  <a:pt x="19850" y="31870"/>
                </a:lnTo>
                <a:lnTo>
                  <a:pt x="19840" y="31870"/>
                </a:lnTo>
                <a:lnTo>
                  <a:pt x="19840" y="31880"/>
                </a:lnTo>
                <a:lnTo>
                  <a:pt x="19850" y="31880"/>
                </a:lnTo>
                <a:lnTo>
                  <a:pt x="19850" y="31870"/>
                </a:lnTo>
                <a:lnTo>
                  <a:pt x="19860" y="31870"/>
                </a:lnTo>
                <a:lnTo>
                  <a:pt x="19860" y="31880"/>
                </a:lnTo>
                <a:lnTo>
                  <a:pt x="19860" y="31890"/>
                </a:lnTo>
                <a:lnTo>
                  <a:pt x="19850" y="31890"/>
                </a:lnTo>
                <a:lnTo>
                  <a:pt x="19860" y="31890"/>
                </a:lnTo>
                <a:lnTo>
                  <a:pt x="19860" y="31900"/>
                </a:lnTo>
                <a:lnTo>
                  <a:pt x="19850" y="31900"/>
                </a:lnTo>
                <a:lnTo>
                  <a:pt x="19850" y="31890"/>
                </a:lnTo>
                <a:lnTo>
                  <a:pt x="19850" y="31900"/>
                </a:lnTo>
                <a:lnTo>
                  <a:pt x="19860" y="31900"/>
                </a:lnTo>
                <a:lnTo>
                  <a:pt x="19860" y="31910"/>
                </a:lnTo>
                <a:lnTo>
                  <a:pt x="19850" y="31910"/>
                </a:lnTo>
                <a:lnTo>
                  <a:pt x="19850" y="31900"/>
                </a:lnTo>
                <a:lnTo>
                  <a:pt x="19840" y="31900"/>
                </a:lnTo>
                <a:lnTo>
                  <a:pt x="19840" y="31910"/>
                </a:lnTo>
                <a:lnTo>
                  <a:pt x="19830" y="31910"/>
                </a:lnTo>
                <a:lnTo>
                  <a:pt x="19830" y="31920"/>
                </a:lnTo>
                <a:lnTo>
                  <a:pt x="19820" y="31920"/>
                </a:lnTo>
                <a:lnTo>
                  <a:pt x="19810" y="31920"/>
                </a:lnTo>
                <a:lnTo>
                  <a:pt x="19810" y="31930"/>
                </a:lnTo>
                <a:lnTo>
                  <a:pt x="19800" y="31930"/>
                </a:lnTo>
                <a:lnTo>
                  <a:pt x="19800" y="31920"/>
                </a:lnTo>
                <a:lnTo>
                  <a:pt x="19790" y="31920"/>
                </a:lnTo>
                <a:lnTo>
                  <a:pt x="19790" y="31910"/>
                </a:lnTo>
                <a:lnTo>
                  <a:pt x="19790" y="31900"/>
                </a:lnTo>
                <a:lnTo>
                  <a:pt x="19780" y="31900"/>
                </a:lnTo>
                <a:lnTo>
                  <a:pt x="19780" y="31910"/>
                </a:lnTo>
                <a:lnTo>
                  <a:pt x="19770" y="31910"/>
                </a:lnTo>
                <a:lnTo>
                  <a:pt x="19760" y="31910"/>
                </a:lnTo>
                <a:lnTo>
                  <a:pt x="19760" y="31900"/>
                </a:lnTo>
                <a:lnTo>
                  <a:pt x="19750" y="31900"/>
                </a:lnTo>
                <a:lnTo>
                  <a:pt x="19740" y="31900"/>
                </a:lnTo>
                <a:lnTo>
                  <a:pt x="19730" y="31900"/>
                </a:lnTo>
                <a:lnTo>
                  <a:pt x="19730" y="31890"/>
                </a:lnTo>
                <a:lnTo>
                  <a:pt x="19720" y="31880"/>
                </a:lnTo>
                <a:lnTo>
                  <a:pt x="19710" y="31880"/>
                </a:lnTo>
                <a:lnTo>
                  <a:pt x="19710" y="31870"/>
                </a:lnTo>
                <a:lnTo>
                  <a:pt x="19700" y="31870"/>
                </a:lnTo>
                <a:lnTo>
                  <a:pt x="19690" y="31870"/>
                </a:lnTo>
                <a:lnTo>
                  <a:pt x="19680" y="31860"/>
                </a:lnTo>
                <a:lnTo>
                  <a:pt x="19680" y="31850"/>
                </a:lnTo>
                <a:lnTo>
                  <a:pt x="19680" y="31840"/>
                </a:lnTo>
                <a:lnTo>
                  <a:pt x="19690" y="31840"/>
                </a:lnTo>
                <a:lnTo>
                  <a:pt x="19690" y="31830"/>
                </a:lnTo>
                <a:lnTo>
                  <a:pt x="19680" y="31830"/>
                </a:lnTo>
                <a:lnTo>
                  <a:pt x="19680" y="31820"/>
                </a:lnTo>
                <a:lnTo>
                  <a:pt x="19690" y="31820"/>
                </a:lnTo>
                <a:lnTo>
                  <a:pt x="19680" y="31820"/>
                </a:lnTo>
                <a:lnTo>
                  <a:pt x="19680" y="31810"/>
                </a:lnTo>
                <a:lnTo>
                  <a:pt x="19670" y="31810"/>
                </a:lnTo>
                <a:lnTo>
                  <a:pt x="19660" y="31810"/>
                </a:lnTo>
                <a:lnTo>
                  <a:pt x="19660" y="31820"/>
                </a:lnTo>
                <a:lnTo>
                  <a:pt x="19650" y="31820"/>
                </a:lnTo>
                <a:lnTo>
                  <a:pt x="19640" y="31820"/>
                </a:lnTo>
                <a:lnTo>
                  <a:pt x="19640" y="31830"/>
                </a:lnTo>
                <a:lnTo>
                  <a:pt x="19630" y="31820"/>
                </a:lnTo>
                <a:lnTo>
                  <a:pt x="19630" y="31810"/>
                </a:lnTo>
                <a:lnTo>
                  <a:pt x="19620" y="31810"/>
                </a:lnTo>
                <a:lnTo>
                  <a:pt x="19620" y="31820"/>
                </a:lnTo>
                <a:lnTo>
                  <a:pt x="19610" y="31820"/>
                </a:lnTo>
                <a:lnTo>
                  <a:pt x="19610" y="31830"/>
                </a:lnTo>
                <a:lnTo>
                  <a:pt x="19600" y="31830"/>
                </a:lnTo>
                <a:lnTo>
                  <a:pt x="19590" y="31830"/>
                </a:lnTo>
                <a:lnTo>
                  <a:pt x="19590" y="31840"/>
                </a:lnTo>
                <a:lnTo>
                  <a:pt x="19580" y="31840"/>
                </a:lnTo>
                <a:lnTo>
                  <a:pt x="19580" y="31850"/>
                </a:lnTo>
                <a:lnTo>
                  <a:pt x="19570" y="31850"/>
                </a:lnTo>
                <a:lnTo>
                  <a:pt x="19570" y="31860"/>
                </a:lnTo>
                <a:lnTo>
                  <a:pt x="19560" y="31870"/>
                </a:lnTo>
                <a:lnTo>
                  <a:pt x="19560" y="31880"/>
                </a:lnTo>
                <a:lnTo>
                  <a:pt x="19550" y="31880"/>
                </a:lnTo>
                <a:lnTo>
                  <a:pt x="19550" y="31890"/>
                </a:lnTo>
                <a:lnTo>
                  <a:pt x="19550" y="31900"/>
                </a:lnTo>
                <a:lnTo>
                  <a:pt x="19550" y="31910"/>
                </a:lnTo>
                <a:lnTo>
                  <a:pt x="19560" y="31910"/>
                </a:lnTo>
                <a:lnTo>
                  <a:pt x="19560" y="31920"/>
                </a:lnTo>
                <a:lnTo>
                  <a:pt x="19560" y="31930"/>
                </a:lnTo>
                <a:lnTo>
                  <a:pt x="19570" y="31930"/>
                </a:lnTo>
                <a:lnTo>
                  <a:pt x="19560" y="31930"/>
                </a:lnTo>
                <a:lnTo>
                  <a:pt x="19560" y="31920"/>
                </a:lnTo>
                <a:lnTo>
                  <a:pt x="19550" y="31920"/>
                </a:lnTo>
                <a:lnTo>
                  <a:pt x="19540" y="31920"/>
                </a:lnTo>
                <a:lnTo>
                  <a:pt x="19530" y="31920"/>
                </a:lnTo>
                <a:lnTo>
                  <a:pt x="19520" y="31920"/>
                </a:lnTo>
                <a:lnTo>
                  <a:pt x="19520" y="31930"/>
                </a:lnTo>
                <a:lnTo>
                  <a:pt x="19520" y="31940"/>
                </a:lnTo>
                <a:lnTo>
                  <a:pt x="19510" y="31940"/>
                </a:lnTo>
                <a:lnTo>
                  <a:pt x="19510" y="31950"/>
                </a:lnTo>
                <a:lnTo>
                  <a:pt x="19510" y="31960"/>
                </a:lnTo>
                <a:lnTo>
                  <a:pt x="19500" y="31960"/>
                </a:lnTo>
                <a:lnTo>
                  <a:pt x="19500" y="31970"/>
                </a:lnTo>
                <a:lnTo>
                  <a:pt x="19490" y="31980"/>
                </a:lnTo>
                <a:lnTo>
                  <a:pt x="19480" y="31980"/>
                </a:lnTo>
                <a:lnTo>
                  <a:pt x="19480" y="31990"/>
                </a:lnTo>
                <a:lnTo>
                  <a:pt x="19470" y="31990"/>
                </a:lnTo>
                <a:lnTo>
                  <a:pt x="19470" y="32000"/>
                </a:lnTo>
                <a:lnTo>
                  <a:pt x="19460" y="32010"/>
                </a:lnTo>
                <a:lnTo>
                  <a:pt x="19460" y="32020"/>
                </a:lnTo>
                <a:lnTo>
                  <a:pt x="19460" y="32030"/>
                </a:lnTo>
                <a:lnTo>
                  <a:pt x="19450" y="32030"/>
                </a:lnTo>
                <a:lnTo>
                  <a:pt x="19450" y="32040"/>
                </a:lnTo>
                <a:lnTo>
                  <a:pt x="19450" y="32050"/>
                </a:lnTo>
                <a:lnTo>
                  <a:pt x="19440" y="32050"/>
                </a:lnTo>
                <a:lnTo>
                  <a:pt x="19440" y="32060"/>
                </a:lnTo>
                <a:lnTo>
                  <a:pt x="19440" y="32070"/>
                </a:lnTo>
                <a:lnTo>
                  <a:pt x="19440" y="32080"/>
                </a:lnTo>
                <a:lnTo>
                  <a:pt x="19430" y="32080"/>
                </a:lnTo>
                <a:lnTo>
                  <a:pt x="19430" y="32090"/>
                </a:lnTo>
                <a:lnTo>
                  <a:pt x="19430" y="32100"/>
                </a:lnTo>
                <a:lnTo>
                  <a:pt x="19430" y="32110"/>
                </a:lnTo>
                <a:lnTo>
                  <a:pt x="19420" y="32110"/>
                </a:lnTo>
                <a:lnTo>
                  <a:pt x="19420" y="32120"/>
                </a:lnTo>
                <a:lnTo>
                  <a:pt x="19420" y="32130"/>
                </a:lnTo>
                <a:lnTo>
                  <a:pt x="19420" y="32140"/>
                </a:lnTo>
                <a:lnTo>
                  <a:pt x="19410" y="32140"/>
                </a:lnTo>
                <a:lnTo>
                  <a:pt x="19410" y="32150"/>
                </a:lnTo>
                <a:lnTo>
                  <a:pt x="19410" y="32160"/>
                </a:lnTo>
                <a:lnTo>
                  <a:pt x="19410" y="32170"/>
                </a:lnTo>
                <a:lnTo>
                  <a:pt x="19420" y="32170"/>
                </a:lnTo>
                <a:lnTo>
                  <a:pt x="19420" y="32180"/>
                </a:lnTo>
                <a:lnTo>
                  <a:pt x="19420" y="32190"/>
                </a:lnTo>
                <a:lnTo>
                  <a:pt x="19420" y="32200"/>
                </a:lnTo>
                <a:lnTo>
                  <a:pt x="19430" y="32200"/>
                </a:lnTo>
                <a:lnTo>
                  <a:pt x="19430" y="32210"/>
                </a:lnTo>
                <a:lnTo>
                  <a:pt x="19440" y="32210"/>
                </a:lnTo>
                <a:lnTo>
                  <a:pt x="19450" y="32220"/>
                </a:lnTo>
                <a:lnTo>
                  <a:pt x="19460" y="32220"/>
                </a:lnTo>
                <a:lnTo>
                  <a:pt x="19470" y="32220"/>
                </a:lnTo>
                <a:lnTo>
                  <a:pt x="19480" y="32220"/>
                </a:lnTo>
                <a:lnTo>
                  <a:pt x="19490" y="32230"/>
                </a:lnTo>
                <a:lnTo>
                  <a:pt x="19500" y="32230"/>
                </a:lnTo>
                <a:lnTo>
                  <a:pt x="19500" y="32240"/>
                </a:lnTo>
                <a:lnTo>
                  <a:pt x="19490" y="32240"/>
                </a:lnTo>
                <a:lnTo>
                  <a:pt x="19490" y="32230"/>
                </a:lnTo>
                <a:lnTo>
                  <a:pt x="19480" y="32230"/>
                </a:lnTo>
                <a:lnTo>
                  <a:pt x="19470" y="32230"/>
                </a:lnTo>
                <a:lnTo>
                  <a:pt x="19470" y="32220"/>
                </a:lnTo>
                <a:lnTo>
                  <a:pt x="19460" y="32220"/>
                </a:lnTo>
                <a:lnTo>
                  <a:pt x="19460" y="32230"/>
                </a:lnTo>
                <a:lnTo>
                  <a:pt x="19450" y="32230"/>
                </a:lnTo>
                <a:lnTo>
                  <a:pt x="19450" y="32240"/>
                </a:lnTo>
                <a:lnTo>
                  <a:pt x="19450" y="32250"/>
                </a:lnTo>
                <a:lnTo>
                  <a:pt x="19450" y="32260"/>
                </a:lnTo>
                <a:lnTo>
                  <a:pt x="19460" y="32260"/>
                </a:lnTo>
                <a:lnTo>
                  <a:pt x="19460" y="32270"/>
                </a:lnTo>
                <a:lnTo>
                  <a:pt x="19460" y="32280"/>
                </a:lnTo>
                <a:lnTo>
                  <a:pt x="19470" y="32280"/>
                </a:lnTo>
                <a:lnTo>
                  <a:pt x="19460" y="32280"/>
                </a:lnTo>
                <a:lnTo>
                  <a:pt x="19460" y="32270"/>
                </a:lnTo>
                <a:lnTo>
                  <a:pt x="19450" y="32260"/>
                </a:lnTo>
                <a:lnTo>
                  <a:pt x="19450" y="32250"/>
                </a:lnTo>
                <a:lnTo>
                  <a:pt x="19440" y="32250"/>
                </a:lnTo>
                <a:lnTo>
                  <a:pt x="19440" y="32260"/>
                </a:lnTo>
                <a:lnTo>
                  <a:pt x="19430" y="32260"/>
                </a:lnTo>
                <a:lnTo>
                  <a:pt x="19420" y="32260"/>
                </a:lnTo>
                <a:lnTo>
                  <a:pt x="19420" y="32270"/>
                </a:lnTo>
                <a:lnTo>
                  <a:pt x="19420" y="32280"/>
                </a:lnTo>
                <a:lnTo>
                  <a:pt x="19410" y="32280"/>
                </a:lnTo>
                <a:lnTo>
                  <a:pt x="19400" y="32290"/>
                </a:lnTo>
                <a:lnTo>
                  <a:pt x="19390" y="32290"/>
                </a:lnTo>
                <a:lnTo>
                  <a:pt x="19390" y="32280"/>
                </a:lnTo>
                <a:lnTo>
                  <a:pt x="19370" y="32290"/>
                </a:lnTo>
                <a:lnTo>
                  <a:pt x="19360" y="32290"/>
                </a:lnTo>
                <a:lnTo>
                  <a:pt x="19350" y="32290"/>
                </a:lnTo>
                <a:lnTo>
                  <a:pt x="19350" y="32300"/>
                </a:lnTo>
                <a:lnTo>
                  <a:pt x="19340" y="32300"/>
                </a:lnTo>
                <a:lnTo>
                  <a:pt x="19340" y="32310"/>
                </a:lnTo>
                <a:lnTo>
                  <a:pt x="19330" y="32310"/>
                </a:lnTo>
                <a:lnTo>
                  <a:pt x="19330" y="32320"/>
                </a:lnTo>
                <a:lnTo>
                  <a:pt x="19320" y="32320"/>
                </a:lnTo>
                <a:lnTo>
                  <a:pt x="19320" y="32330"/>
                </a:lnTo>
                <a:lnTo>
                  <a:pt x="19310" y="32330"/>
                </a:lnTo>
                <a:lnTo>
                  <a:pt x="19310" y="32340"/>
                </a:lnTo>
                <a:lnTo>
                  <a:pt x="19300" y="32340"/>
                </a:lnTo>
                <a:lnTo>
                  <a:pt x="19290" y="32350"/>
                </a:lnTo>
                <a:lnTo>
                  <a:pt x="19280" y="32350"/>
                </a:lnTo>
                <a:lnTo>
                  <a:pt x="19280" y="32360"/>
                </a:lnTo>
                <a:lnTo>
                  <a:pt x="19270" y="32360"/>
                </a:lnTo>
                <a:lnTo>
                  <a:pt x="19260" y="32370"/>
                </a:lnTo>
                <a:lnTo>
                  <a:pt x="19260" y="32380"/>
                </a:lnTo>
                <a:lnTo>
                  <a:pt x="19250" y="32380"/>
                </a:lnTo>
                <a:lnTo>
                  <a:pt x="19250" y="32390"/>
                </a:lnTo>
                <a:lnTo>
                  <a:pt x="19250" y="32400"/>
                </a:lnTo>
                <a:lnTo>
                  <a:pt x="19240" y="32400"/>
                </a:lnTo>
                <a:lnTo>
                  <a:pt x="19240" y="32410"/>
                </a:lnTo>
                <a:lnTo>
                  <a:pt x="19230" y="32420"/>
                </a:lnTo>
                <a:lnTo>
                  <a:pt x="19230" y="32430"/>
                </a:lnTo>
                <a:lnTo>
                  <a:pt x="19220" y="32430"/>
                </a:lnTo>
                <a:lnTo>
                  <a:pt x="19210" y="32430"/>
                </a:lnTo>
                <a:lnTo>
                  <a:pt x="19210" y="32440"/>
                </a:lnTo>
                <a:lnTo>
                  <a:pt x="19200" y="32440"/>
                </a:lnTo>
                <a:lnTo>
                  <a:pt x="19190" y="32440"/>
                </a:lnTo>
                <a:lnTo>
                  <a:pt x="19180" y="32440"/>
                </a:lnTo>
                <a:lnTo>
                  <a:pt x="19170" y="32450"/>
                </a:lnTo>
                <a:lnTo>
                  <a:pt x="19160" y="32450"/>
                </a:lnTo>
                <a:lnTo>
                  <a:pt x="19150" y="32450"/>
                </a:lnTo>
                <a:lnTo>
                  <a:pt x="19140" y="32450"/>
                </a:lnTo>
                <a:lnTo>
                  <a:pt x="19140" y="32460"/>
                </a:lnTo>
                <a:lnTo>
                  <a:pt x="19130" y="32460"/>
                </a:lnTo>
                <a:lnTo>
                  <a:pt x="19120" y="32460"/>
                </a:lnTo>
                <a:lnTo>
                  <a:pt x="19120" y="32470"/>
                </a:lnTo>
                <a:lnTo>
                  <a:pt x="19110" y="32470"/>
                </a:lnTo>
                <a:lnTo>
                  <a:pt x="19100" y="32470"/>
                </a:lnTo>
                <a:lnTo>
                  <a:pt x="19100" y="32480"/>
                </a:lnTo>
                <a:lnTo>
                  <a:pt x="19090" y="32480"/>
                </a:lnTo>
                <a:lnTo>
                  <a:pt x="19090" y="32490"/>
                </a:lnTo>
                <a:lnTo>
                  <a:pt x="19080" y="32490"/>
                </a:lnTo>
                <a:lnTo>
                  <a:pt x="19080" y="32500"/>
                </a:lnTo>
                <a:lnTo>
                  <a:pt x="19070" y="32500"/>
                </a:lnTo>
                <a:lnTo>
                  <a:pt x="19070" y="32510"/>
                </a:lnTo>
                <a:lnTo>
                  <a:pt x="19070" y="32520"/>
                </a:lnTo>
                <a:lnTo>
                  <a:pt x="19060" y="32520"/>
                </a:lnTo>
                <a:lnTo>
                  <a:pt x="19060" y="32530"/>
                </a:lnTo>
                <a:lnTo>
                  <a:pt x="19050" y="32530"/>
                </a:lnTo>
                <a:lnTo>
                  <a:pt x="19050" y="32540"/>
                </a:lnTo>
                <a:lnTo>
                  <a:pt x="19050" y="32550"/>
                </a:lnTo>
                <a:lnTo>
                  <a:pt x="19040" y="32550"/>
                </a:lnTo>
                <a:lnTo>
                  <a:pt x="19040" y="32560"/>
                </a:lnTo>
                <a:lnTo>
                  <a:pt x="19030" y="32570"/>
                </a:lnTo>
                <a:lnTo>
                  <a:pt x="19030" y="32580"/>
                </a:lnTo>
                <a:lnTo>
                  <a:pt x="19020" y="32580"/>
                </a:lnTo>
                <a:lnTo>
                  <a:pt x="19020" y="32590"/>
                </a:lnTo>
                <a:lnTo>
                  <a:pt x="19010" y="32590"/>
                </a:lnTo>
                <a:lnTo>
                  <a:pt x="19010" y="32600"/>
                </a:lnTo>
                <a:lnTo>
                  <a:pt x="19000" y="32600"/>
                </a:lnTo>
                <a:lnTo>
                  <a:pt x="19000" y="32610"/>
                </a:lnTo>
                <a:lnTo>
                  <a:pt x="18990" y="32610"/>
                </a:lnTo>
                <a:lnTo>
                  <a:pt x="18980" y="32610"/>
                </a:lnTo>
                <a:lnTo>
                  <a:pt x="18980" y="32620"/>
                </a:lnTo>
                <a:lnTo>
                  <a:pt x="18980" y="32610"/>
                </a:lnTo>
                <a:lnTo>
                  <a:pt x="18990" y="32610"/>
                </a:lnTo>
                <a:lnTo>
                  <a:pt x="19000" y="32600"/>
                </a:lnTo>
                <a:lnTo>
                  <a:pt x="19010" y="32600"/>
                </a:lnTo>
                <a:lnTo>
                  <a:pt x="19010" y="32590"/>
                </a:lnTo>
                <a:lnTo>
                  <a:pt x="19020" y="32590"/>
                </a:lnTo>
                <a:lnTo>
                  <a:pt x="19020" y="32580"/>
                </a:lnTo>
                <a:lnTo>
                  <a:pt x="19030" y="32570"/>
                </a:lnTo>
                <a:lnTo>
                  <a:pt x="19030" y="32560"/>
                </a:lnTo>
                <a:lnTo>
                  <a:pt x="19040" y="32560"/>
                </a:lnTo>
                <a:lnTo>
                  <a:pt x="19040" y="32550"/>
                </a:lnTo>
                <a:lnTo>
                  <a:pt x="19050" y="32540"/>
                </a:lnTo>
                <a:lnTo>
                  <a:pt x="19050" y="32530"/>
                </a:lnTo>
                <a:lnTo>
                  <a:pt x="19060" y="32530"/>
                </a:lnTo>
                <a:lnTo>
                  <a:pt x="19060" y="32520"/>
                </a:lnTo>
                <a:lnTo>
                  <a:pt x="19060" y="32510"/>
                </a:lnTo>
                <a:lnTo>
                  <a:pt x="19070" y="32510"/>
                </a:lnTo>
                <a:lnTo>
                  <a:pt x="19070" y="32500"/>
                </a:lnTo>
                <a:lnTo>
                  <a:pt x="19080" y="32490"/>
                </a:lnTo>
                <a:lnTo>
                  <a:pt x="19080" y="32480"/>
                </a:lnTo>
                <a:lnTo>
                  <a:pt x="19090" y="32480"/>
                </a:lnTo>
                <a:lnTo>
                  <a:pt x="19090" y="32470"/>
                </a:lnTo>
                <a:lnTo>
                  <a:pt x="19100" y="32470"/>
                </a:lnTo>
                <a:lnTo>
                  <a:pt x="19100" y="32460"/>
                </a:lnTo>
                <a:lnTo>
                  <a:pt x="19110" y="32460"/>
                </a:lnTo>
                <a:lnTo>
                  <a:pt x="19120" y="32460"/>
                </a:lnTo>
                <a:lnTo>
                  <a:pt x="19120" y="32450"/>
                </a:lnTo>
                <a:lnTo>
                  <a:pt x="19130" y="32450"/>
                </a:lnTo>
                <a:lnTo>
                  <a:pt x="19130" y="32440"/>
                </a:lnTo>
                <a:lnTo>
                  <a:pt x="19140" y="32440"/>
                </a:lnTo>
                <a:lnTo>
                  <a:pt x="19150" y="32440"/>
                </a:lnTo>
                <a:lnTo>
                  <a:pt x="19150" y="32430"/>
                </a:lnTo>
                <a:lnTo>
                  <a:pt x="19160" y="32430"/>
                </a:lnTo>
                <a:lnTo>
                  <a:pt x="19170" y="32430"/>
                </a:lnTo>
                <a:lnTo>
                  <a:pt x="19180" y="32420"/>
                </a:lnTo>
                <a:lnTo>
                  <a:pt x="19190" y="32420"/>
                </a:lnTo>
                <a:lnTo>
                  <a:pt x="19190" y="32410"/>
                </a:lnTo>
                <a:lnTo>
                  <a:pt x="19200" y="32410"/>
                </a:lnTo>
                <a:lnTo>
                  <a:pt x="19210" y="32410"/>
                </a:lnTo>
                <a:lnTo>
                  <a:pt x="19220" y="32410"/>
                </a:lnTo>
                <a:lnTo>
                  <a:pt x="19220" y="32400"/>
                </a:lnTo>
                <a:lnTo>
                  <a:pt x="19220" y="32390"/>
                </a:lnTo>
                <a:lnTo>
                  <a:pt x="19230" y="32390"/>
                </a:lnTo>
                <a:lnTo>
                  <a:pt x="19230" y="32380"/>
                </a:lnTo>
                <a:lnTo>
                  <a:pt x="19240" y="32380"/>
                </a:lnTo>
                <a:lnTo>
                  <a:pt x="19240" y="32370"/>
                </a:lnTo>
                <a:lnTo>
                  <a:pt x="19250" y="32370"/>
                </a:lnTo>
                <a:lnTo>
                  <a:pt x="19250" y="32360"/>
                </a:lnTo>
                <a:lnTo>
                  <a:pt x="19250" y="32350"/>
                </a:lnTo>
                <a:lnTo>
                  <a:pt x="19260" y="32350"/>
                </a:lnTo>
                <a:lnTo>
                  <a:pt x="19270" y="32340"/>
                </a:lnTo>
                <a:lnTo>
                  <a:pt x="19270" y="32330"/>
                </a:lnTo>
                <a:lnTo>
                  <a:pt x="19280" y="32330"/>
                </a:lnTo>
                <a:lnTo>
                  <a:pt x="19290" y="32320"/>
                </a:lnTo>
                <a:lnTo>
                  <a:pt x="19300" y="32310"/>
                </a:lnTo>
                <a:lnTo>
                  <a:pt x="19300" y="32300"/>
                </a:lnTo>
                <a:lnTo>
                  <a:pt x="19310" y="32300"/>
                </a:lnTo>
                <a:lnTo>
                  <a:pt x="19310" y="32290"/>
                </a:lnTo>
                <a:lnTo>
                  <a:pt x="19310" y="32280"/>
                </a:lnTo>
                <a:lnTo>
                  <a:pt x="19310" y="32270"/>
                </a:lnTo>
                <a:lnTo>
                  <a:pt x="19300" y="32270"/>
                </a:lnTo>
                <a:lnTo>
                  <a:pt x="19300" y="32260"/>
                </a:lnTo>
                <a:lnTo>
                  <a:pt x="19300" y="32250"/>
                </a:lnTo>
                <a:lnTo>
                  <a:pt x="19290" y="32250"/>
                </a:lnTo>
                <a:lnTo>
                  <a:pt x="19290" y="32240"/>
                </a:lnTo>
                <a:lnTo>
                  <a:pt x="19280" y="32240"/>
                </a:lnTo>
                <a:lnTo>
                  <a:pt x="19270" y="32240"/>
                </a:lnTo>
                <a:lnTo>
                  <a:pt x="19270" y="32250"/>
                </a:lnTo>
                <a:lnTo>
                  <a:pt x="19260" y="32250"/>
                </a:lnTo>
                <a:lnTo>
                  <a:pt x="19260" y="32260"/>
                </a:lnTo>
                <a:lnTo>
                  <a:pt x="19250" y="32260"/>
                </a:lnTo>
                <a:lnTo>
                  <a:pt x="19240" y="32260"/>
                </a:lnTo>
                <a:lnTo>
                  <a:pt x="19250" y="32260"/>
                </a:lnTo>
                <a:lnTo>
                  <a:pt x="19250" y="32250"/>
                </a:lnTo>
                <a:lnTo>
                  <a:pt x="19240" y="32250"/>
                </a:lnTo>
                <a:lnTo>
                  <a:pt x="19250" y="32250"/>
                </a:lnTo>
                <a:lnTo>
                  <a:pt x="19250" y="32240"/>
                </a:lnTo>
                <a:lnTo>
                  <a:pt x="19240" y="32240"/>
                </a:lnTo>
                <a:lnTo>
                  <a:pt x="19240" y="32230"/>
                </a:lnTo>
                <a:lnTo>
                  <a:pt x="19250" y="32230"/>
                </a:lnTo>
                <a:lnTo>
                  <a:pt x="19250" y="32220"/>
                </a:lnTo>
                <a:lnTo>
                  <a:pt x="19240" y="32220"/>
                </a:lnTo>
                <a:lnTo>
                  <a:pt x="19230" y="32220"/>
                </a:lnTo>
                <a:lnTo>
                  <a:pt x="19220" y="32220"/>
                </a:lnTo>
                <a:lnTo>
                  <a:pt x="19220" y="32210"/>
                </a:lnTo>
                <a:lnTo>
                  <a:pt x="19210" y="32210"/>
                </a:lnTo>
                <a:lnTo>
                  <a:pt x="19210" y="32200"/>
                </a:lnTo>
                <a:lnTo>
                  <a:pt x="19220" y="32200"/>
                </a:lnTo>
                <a:lnTo>
                  <a:pt x="19230" y="32200"/>
                </a:lnTo>
                <a:lnTo>
                  <a:pt x="19230" y="32210"/>
                </a:lnTo>
                <a:lnTo>
                  <a:pt x="19240" y="32210"/>
                </a:lnTo>
                <a:lnTo>
                  <a:pt x="19250" y="32210"/>
                </a:lnTo>
                <a:lnTo>
                  <a:pt x="19260" y="32210"/>
                </a:lnTo>
                <a:lnTo>
                  <a:pt x="19270" y="32210"/>
                </a:lnTo>
                <a:lnTo>
                  <a:pt x="19280" y="32210"/>
                </a:lnTo>
                <a:lnTo>
                  <a:pt x="19280" y="32220"/>
                </a:lnTo>
                <a:lnTo>
                  <a:pt x="19290" y="32220"/>
                </a:lnTo>
                <a:lnTo>
                  <a:pt x="19290" y="32210"/>
                </a:lnTo>
                <a:lnTo>
                  <a:pt x="19290" y="32220"/>
                </a:lnTo>
                <a:lnTo>
                  <a:pt x="19290" y="32210"/>
                </a:lnTo>
                <a:lnTo>
                  <a:pt x="19300" y="32210"/>
                </a:lnTo>
                <a:lnTo>
                  <a:pt x="19300" y="32200"/>
                </a:lnTo>
                <a:lnTo>
                  <a:pt x="19290" y="32200"/>
                </a:lnTo>
                <a:lnTo>
                  <a:pt x="19300" y="32200"/>
                </a:lnTo>
                <a:lnTo>
                  <a:pt x="19290" y="32200"/>
                </a:lnTo>
                <a:lnTo>
                  <a:pt x="19290" y="32190"/>
                </a:lnTo>
                <a:lnTo>
                  <a:pt x="19290" y="32180"/>
                </a:lnTo>
                <a:lnTo>
                  <a:pt x="19280" y="32180"/>
                </a:lnTo>
                <a:lnTo>
                  <a:pt x="19280" y="32170"/>
                </a:lnTo>
                <a:lnTo>
                  <a:pt x="19270" y="32170"/>
                </a:lnTo>
                <a:lnTo>
                  <a:pt x="19280" y="32160"/>
                </a:lnTo>
                <a:lnTo>
                  <a:pt x="19280" y="32170"/>
                </a:lnTo>
                <a:lnTo>
                  <a:pt x="19290" y="32170"/>
                </a:lnTo>
                <a:lnTo>
                  <a:pt x="19290" y="32160"/>
                </a:lnTo>
                <a:lnTo>
                  <a:pt x="19300" y="32160"/>
                </a:lnTo>
                <a:lnTo>
                  <a:pt x="19310" y="32160"/>
                </a:lnTo>
                <a:lnTo>
                  <a:pt x="19320" y="32160"/>
                </a:lnTo>
                <a:lnTo>
                  <a:pt x="19320" y="32150"/>
                </a:lnTo>
                <a:lnTo>
                  <a:pt x="19320" y="32160"/>
                </a:lnTo>
                <a:lnTo>
                  <a:pt x="19320" y="32150"/>
                </a:lnTo>
                <a:lnTo>
                  <a:pt x="19330" y="32150"/>
                </a:lnTo>
                <a:lnTo>
                  <a:pt x="19330" y="32140"/>
                </a:lnTo>
                <a:lnTo>
                  <a:pt x="19320" y="32140"/>
                </a:lnTo>
                <a:lnTo>
                  <a:pt x="19320" y="32130"/>
                </a:lnTo>
                <a:lnTo>
                  <a:pt x="19330" y="32130"/>
                </a:lnTo>
                <a:lnTo>
                  <a:pt x="19330" y="32120"/>
                </a:lnTo>
                <a:lnTo>
                  <a:pt x="19330" y="32110"/>
                </a:lnTo>
                <a:lnTo>
                  <a:pt x="19330" y="32100"/>
                </a:lnTo>
                <a:lnTo>
                  <a:pt x="19330" y="32090"/>
                </a:lnTo>
                <a:lnTo>
                  <a:pt x="19340" y="32090"/>
                </a:lnTo>
                <a:lnTo>
                  <a:pt x="19340" y="32080"/>
                </a:lnTo>
                <a:lnTo>
                  <a:pt x="19330" y="32080"/>
                </a:lnTo>
                <a:lnTo>
                  <a:pt x="19340" y="32080"/>
                </a:lnTo>
                <a:lnTo>
                  <a:pt x="19340" y="32070"/>
                </a:lnTo>
                <a:lnTo>
                  <a:pt x="19330" y="32070"/>
                </a:lnTo>
                <a:lnTo>
                  <a:pt x="19340" y="32070"/>
                </a:lnTo>
                <a:lnTo>
                  <a:pt x="19340" y="32060"/>
                </a:lnTo>
                <a:lnTo>
                  <a:pt x="19340" y="32050"/>
                </a:lnTo>
                <a:lnTo>
                  <a:pt x="19350" y="32050"/>
                </a:lnTo>
                <a:lnTo>
                  <a:pt x="19350" y="32040"/>
                </a:lnTo>
                <a:lnTo>
                  <a:pt x="19340" y="32040"/>
                </a:lnTo>
                <a:lnTo>
                  <a:pt x="19340" y="32030"/>
                </a:lnTo>
                <a:lnTo>
                  <a:pt x="19340" y="32020"/>
                </a:lnTo>
                <a:lnTo>
                  <a:pt x="19340" y="32030"/>
                </a:lnTo>
                <a:lnTo>
                  <a:pt x="19330" y="32030"/>
                </a:lnTo>
                <a:lnTo>
                  <a:pt x="19320" y="32030"/>
                </a:lnTo>
                <a:lnTo>
                  <a:pt x="19320" y="32020"/>
                </a:lnTo>
                <a:lnTo>
                  <a:pt x="19310" y="32020"/>
                </a:lnTo>
                <a:lnTo>
                  <a:pt x="19320" y="32020"/>
                </a:lnTo>
                <a:lnTo>
                  <a:pt x="19310" y="32020"/>
                </a:lnTo>
                <a:lnTo>
                  <a:pt x="19310" y="32010"/>
                </a:lnTo>
                <a:lnTo>
                  <a:pt x="19320" y="32010"/>
                </a:lnTo>
                <a:lnTo>
                  <a:pt x="19320" y="32000"/>
                </a:lnTo>
                <a:lnTo>
                  <a:pt x="19310" y="32000"/>
                </a:lnTo>
                <a:lnTo>
                  <a:pt x="19300" y="32010"/>
                </a:lnTo>
                <a:lnTo>
                  <a:pt x="19290" y="32010"/>
                </a:lnTo>
                <a:lnTo>
                  <a:pt x="19280" y="32010"/>
                </a:lnTo>
                <a:lnTo>
                  <a:pt x="19280" y="32020"/>
                </a:lnTo>
                <a:lnTo>
                  <a:pt x="19280" y="32030"/>
                </a:lnTo>
                <a:lnTo>
                  <a:pt x="19290" y="32030"/>
                </a:lnTo>
                <a:lnTo>
                  <a:pt x="19290" y="32040"/>
                </a:lnTo>
                <a:lnTo>
                  <a:pt x="19280" y="32040"/>
                </a:lnTo>
                <a:lnTo>
                  <a:pt x="19270" y="32040"/>
                </a:lnTo>
                <a:lnTo>
                  <a:pt x="19280" y="32040"/>
                </a:lnTo>
                <a:lnTo>
                  <a:pt x="19280" y="32030"/>
                </a:lnTo>
                <a:lnTo>
                  <a:pt x="19280" y="32040"/>
                </a:lnTo>
                <a:lnTo>
                  <a:pt x="19270" y="32040"/>
                </a:lnTo>
                <a:lnTo>
                  <a:pt x="19260" y="32040"/>
                </a:lnTo>
                <a:lnTo>
                  <a:pt x="19260" y="32030"/>
                </a:lnTo>
                <a:lnTo>
                  <a:pt x="19270" y="32030"/>
                </a:lnTo>
                <a:lnTo>
                  <a:pt x="19260" y="32030"/>
                </a:lnTo>
                <a:lnTo>
                  <a:pt x="19260" y="32020"/>
                </a:lnTo>
                <a:lnTo>
                  <a:pt x="19270" y="32020"/>
                </a:lnTo>
                <a:lnTo>
                  <a:pt x="19270" y="32010"/>
                </a:lnTo>
                <a:lnTo>
                  <a:pt x="19270" y="32000"/>
                </a:lnTo>
                <a:lnTo>
                  <a:pt x="19260" y="32000"/>
                </a:lnTo>
                <a:lnTo>
                  <a:pt x="19260" y="31990"/>
                </a:lnTo>
                <a:lnTo>
                  <a:pt x="19270" y="31990"/>
                </a:lnTo>
                <a:lnTo>
                  <a:pt x="19260" y="31990"/>
                </a:lnTo>
                <a:lnTo>
                  <a:pt x="19260" y="31980"/>
                </a:lnTo>
                <a:lnTo>
                  <a:pt x="19260" y="31990"/>
                </a:lnTo>
                <a:lnTo>
                  <a:pt x="19260" y="31980"/>
                </a:lnTo>
                <a:lnTo>
                  <a:pt x="19250" y="31980"/>
                </a:lnTo>
                <a:lnTo>
                  <a:pt x="19250" y="31990"/>
                </a:lnTo>
                <a:lnTo>
                  <a:pt x="19250" y="32000"/>
                </a:lnTo>
                <a:lnTo>
                  <a:pt x="19250" y="32010"/>
                </a:lnTo>
                <a:lnTo>
                  <a:pt x="19250" y="32020"/>
                </a:lnTo>
                <a:lnTo>
                  <a:pt x="19250" y="32010"/>
                </a:lnTo>
                <a:lnTo>
                  <a:pt x="19260" y="32010"/>
                </a:lnTo>
                <a:lnTo>
                  <a:pt x="19260" y="32020"/>
                </a:lnTo>
                <a:lnTo>
                  <a:pt x="19260" y="32030"/>
                </a:lnTo>
                <a:lnTo>
                  <a:pt x="19260" y="32040"/>
                </a:lnTo>
                <a:lnTo>
                  <a:pt x="19250" y="32040"/>
                </a:lnTo>
                <a:lnTo>
                  <a:pt x="19250" y="32030"/>
                </a:lnTo>
                <a:lnTo>
                  <a:pt x="19250" y="32020"/>
                </a:lnTo>
                <a:lnTo>
                  <a:pt x="19250" y="32030"/>
                </a:lnTo>
                <a:lnTo>
                  <a:pt x="19250" y="32020"/>
                </a:lnTo>
                <a:lnTo>
                  <a:pt x="19250" y="32010"/>
                </a:lnTo>
                <a:lnTo>
                  <a:pt x="19240" y="32010"/>
                </a:lnTo>
                <a:lnTo>
                  <a:pt x="19240" y="32000"/>
                </a:lnTo>
                <a:lnTo>
                  <a:pt x="19240" y="32010"/>
                </a:lnTo>
                <a:lnTo>
                  <a:pt x="19230" y="32010"/>
                </a:lnTo>
                <a:lnTo>
                  <a:pt x="19240" y="32010"/>
                </a:lnTo>
                <a:lnTo>
                  <a:pt x="19230" y="32010"/>
                </a:lnTo>
                <a:lnTo>
                  <a:pt x="19230" y="32020"/>
                </a:lnTo>
                <a:lnTo>
                  <a:pt x="19230" y="32030"/>
                </a:lnTo>
                <a:lnTo>
                  <a:pt x="19240" y="32030"/>
                </a:lnTo>
                <a:lnTo>
                  <a:pt x="19230" y="32040"/>
                </a:lnTo>
                <a:lnTo>
                  <a:pt x="19240" y="32040"/>
                </a:lnTo>
                <a:lnTo>
                  <a:pt x="19230" y="32040"/>
                </a:lnTo>
                <a:lnTo>
                  <a:pt x="19230" y="32050"/>
                </a:lnTo>
                <a:lnTo>
                  <a:pt x="19230" y="32060"/>
                </a:lnTo>
                <a:lnTo>
                  <a:pt x="19220" y="32060"/>
                </a:lnTo>
                <a:lnTo>
                  <a:pt x="19220" y="32070"/>
                </a:lnTo>
                <a:lnTo>
                  <a:pt x="19230" y="32070"/>
                </a:lnTo>
                <a:lnTo>
                  <a:pt x="19220" y="32080"/>
                </a:lnTo>
                <a:lnTo>
                  <a:pt x="19210" y="32080"/>
                </a:lnTo>
                <a:lnTo>
                  <a:pt x="19210" y="32090"/>
                </a:lnTo>
                <a:lnTo>
                  <a:pt x="19210" y="32100"/>
                </a:lnTo>
                <a:lnTo>
                  <a:pt x="19220" y="32100"/>
                </a:lnTo>
                <a:lnTo>
                  <a:pt x="19230" y="32100"/>
                </a:lnTo>
                <a:lnTo>
                  <a:pt x="19240" y="32100"/>
                </a:lnTo>
                <a:lnTo>
                  <a:pt x="19250" y="32100"/>
                </a:lnTo>
                <a:lnTo>
                  <a:pt x="19250" y="32090"/>
                </a:lnTo>
                <a:lnTo>
                  <a:pt x="19260" y="32090"/>
                </a:lnTo>
                <a:lnTo>
                  <a:pt x="19260" y="32100"/>
                </a:lnTo>
                <a:lnTo>
                  <a:pt x="19270" y="32100"/>
                </a:lnTo>
                <a:lnTo>
                  <a:pt x="19260" y="32100"/>
                </a:lnTo>
                <a:lnTo>
                  <a:pt x="19260" y="32110"/>
                </a:lnTo>
                <a:lnTo>
                  <a:pt x="19250" y="32110"/>
                </a:lnTo>
                <a:lnTo>
                  <a:pt x="19260" y="32110"/>
                </a:lnTo>
                <a:lnTo>
                  <a:pt x="19260" y="32120"/>
                </a:lnTo>
                <a:lnTo>
                  <a:pt x="19260" y="32130"/>
                </a:lnTo>
                <a:lnTo>
                  <a:pt x="19260" y="32140"/>
                </a:lnTo>
                <a:lnTo>
                  <a:pt x="19270" y="32140"/>
                </a:lnTo>
                <a:lnTo>
                  <a:pt x="19260" y="32140"/>
                </a:lnTo>
                <a:lnTo>
                  <a:pt x="19260" y="32130"/>
                </a:lnTo>
                <a:lnTo>
                  <a:pt x="19250" y="32130"/>
                </a:lnTo>
                <a:lnTo>
                  <a:pt x="19240" y="32140"/>
                </a:lnTo>
                <a:lnTo>
                  <a:pt x="19240" y="32150"/>
                </a:lnTo>
                <a:lnTo>
                  <a:pt x="19240" y="32140"/>
                </a:lnTo>
                <a:lnTo>
                  <a:pt x="19250" y="32140"/>
                </a:lnTo>
                <a:lnTo>
                  <a:pt x="19250" y="32150"/>
                </a:lnTo>
                <a:lnTo>
                  <a:pt x="19260" y="32150"/>
                </a:lnTo>
                <a:lnTo>
                  <a:pt x="19260" y="32160"/>
                </a:lnTo>
                <a:lnTo>
                  <a:pt x="19250" y="32160"/>
                </a:lnTo>
                <a:lnTo>
                  <a:pt x="19250" y="32150"/>
                </a:lnTo>
                <a:lnTo>
                  <a:pt x="19240" y="32150"/>
                </a:lnTo>
                <a:lnTo>
                  <a:pt x="19230" y="32140"/>
                </a:lnTo>
                <a:lnTo>
                  <a:pt x="19230" y="32130"/>
                </a:lnTo>
                <a:lnTo>
                  <a:pt x="19230" y="32120"/>
                </a:lnTo>
                <a:lnTo>
                  <a:pt x="19220" y="32120"/>
                </a:lnTo>
                <a:lnTo>
                  <a:pt x="19230" y="32120"/>
                </a:lnTo>
                <a:lnTo>
                  <a:pt x="19230" y="32110"/>
                </a:lnTo>
                <a:lnTo>
                  <a:pt x="19230" y="32100"/>
                </a:lnTo>
                <a:lnTo>
                  <a:pt x="19220" y="32100"/>
                </a:lnTo>
                <a:lnTo>
                  <a:pt x="19220" y="32110"/>
                </a:lnTo>
                <a:lnTo>
                  <a:pt x="19210" y="32110"/>
                </a:lnTo>
                <a:lnTo>
                  <a:pt x="19210" y="32100"/>
                </a:lnTo>
                <a:lnTo>
                  <a:pt x="19200" y="32100"/>
                </a:lnTo>
                <a:lnTo>
                  <a:pt x="19200" y="32110"/>
                </a:lnTo>
                <a:lnTo>
                  <a:pt x="19200" y="32120"/>
                </a:lnTo>
                <a:lnTo>
                  <a:pt x="19190" y="32120"/>
                </a:lnTo>
                <a:lnTo>
                  <a:pt x="19190" y="32110"/>
                </a:lnTo>
                <a:lnTo>
                  <a:pt x="19190" y="32120"/>
                </a:lnTo>
                <a:lnTo>
                  <a:pt x="19180" y="32120"/>
                </a:lnTo>
                <a:lnTo>
                  <a:pt x="19180" y="32110"/>
                </a:lnTo>
                <a:lnTo>
                  <a:pt x="19170" y="32110"/>
                </a:lnTo>
                <a:lnTo>
                  <a:pt x="19160" y="32110"/>
                </a:lnTo>
                <a:lnTo>
                  <a:pt x="19160" y="32120"/>
                </a:lnTo>
                <a:lnTo>
                  <a:pt x="19150" y="32120"/>
                </a:lnTo>
                <a:lnTo>
                  <a:pt x="19150" y="32130"/>
                </a:lnTo>
                <a:lnTo>
                  <a:pt x="19140" y="32130"/>
                </a:lnTo>
                <a:lnTo>
                  <a:pt x="19130" y="32130"/>
                </a:lnTo>
                <a:lnTo>
                  <a:pt x="19130" y="32140"/>
                </a:lnTo>
                <a:lnTo>
                  <a:pt x="19140" y="32150"/>
                </a:lnTo>
                <a:lnTo>
                  <a:pt x="19130" y="32150"/>
                </a:lnTo>
                <a:lnTo>
                  <a:pt x="19130" y="32160"/>
                </a:lnTo>
                <a:lnTo>
                  <a:pt x="19130" y="32170"/>
                </a:lnTo>
                <a:lnTo>
                  <a:pt x="19120" y="32170"/>
                </a:lnTo>
                <a:lnTo>
                  <a:pt x="19120" y="32160"/>
                </a:lnTo>
                <a:lnTo>
                  <a:pt x="19120" y="32150"/>
                </a:lnTo>
                <a:lnTo>
                  <a:pt x="19120" y="32140"/>
                </a:lnTo>
                <a:lnTo>
                  <a:pt x="19110" y="32140"/>
                </a:lnTo>
                <a:lnTo>
                  <a:pt x="19110" y="32130"/>
                </a:lnTo>
                <a:lnTo>
                  <a:pt x="19100" y="32130"/>
                </a:lnTo>
                <a:lnTo>
                  <a:pt x="19100" y="32140"/>
                </a:lnTo>
                <a:lnTo>
                  <a:pt x="19090" y="32140"/>
                </a:lnTo>
                <a:lnTo>
                  <a:pt x="19090" y="32130"/>
                </a:lnTo>
                <a:lnTo>
                  <a:pt x="19080" y="32130"/>
                </a:lnTo>
                <a:lnTo>
                  <a:pt x="19070" y="32130"/>
                </a:lnTo>
                <a:lnTo>
                  <a:pt x="19070" y="32120"/>
                </a:lnTo>
                <a:lnTo>
                  <a:pt x="19080" y="32120"/>
                </a:lnTo>
                <a:lnTo>
                  <a:pt x="19080" y="32110"/>
                </a:lnTo>
                <a:lnTo>
                  <a:pt x="19080" y="32120"/>
                </a:lnTo>
                <a:lnTo>
                  <a:pt x="19070" y="32120"/>
                </a:lnTo>
                <a:lnTo>
                  <a:pt x="19070" y="32110"/>
                </a:lnTo>
                <a:lnTo>
                  <a:pt x="19060" y="32110"/>
                </a:lnTo>
                <a:lnTo>
                  <a:pt x="19060" y="32100"/>
                </a:lnTo>
                <a:lnTo>
                  <a:pt x="19050" y="32100"/>
                </a:lnTo>
                <a:lnTo>
                  <a:pt x="19050" y="32110"/>
                </a:lnTo>
                <a:lnTo>
                  <a:pt x="19040" y="32110"/>
                </a:lnTo>
                <a:lnTo>
                  <a:pt x="19040" y="32120"/>
                </a:lnTo>
                <a:lnTo>
                  <a:pt x="19040" y="32130"/>
                </a:lnTo>
                <a:lnTo>
                  <a:pt x="19030" y="32130"/>
                </a:lnTo>
                <a:lnTo>
                  <a:pt x="19020" y="32130"/>
                </a:lnTo>
                <a:lnTo>
                  <a:pt x="19020" y="32120"/>
                </a:lnTo>
                <a:lnTo>
                  <a:pt x="19010" y="32120"/>
                </a:lnTo>
                <a:lnTo>
                  <a:pt x="19010" y="32130"/>
                </a:lnTo>
                <a:lnTo>
                  <a:pt x="19000" y="32130"/>
                </a:lnTo>
                <a:lnTo>
                  <a:pt x="19000" y="32140"/>
                </a:lnTo>
                <a:lnTo>
                  <a:pt x="19000" y="32150"/>
                </a:lnTo>
                <a:lnTo>
                  <a:pt x="18990" y="32150"/>
                </a:lnTo>
                <a:lnTo>
                  <a:pt x="18990" y="32140"/>
                </a:lnTo>
                <a:lnTo>
                  <a:pt x="18980" y="32140"/>
                </a:lnTo>
                <a:lnTo>
                  <a:pt x="18980" y="32150"/>
                </a:lnTo>
                <a:lnTo>
                  <a:pt x="18970" y="32150"/>
                </a:lnTo>
                <a:lnTo>
                  <a:pt x="18970" y="32140"/>
                </a:lnTo>
                <a:lnTo>
                  <a:pt x="18980" y="32140"/>
                </a:lnTo>
                <a:lnTo>
                  <a:pt x="18980" y="32130"/>
                </a:lnTo>
                <a:lnTo>
                  <a:pt x="18980" y="32120"/>
                </a:lnTo>
                <a:lnTo>
                  <a:pt x="18980" y="32110"/>
                </a:lnTo>
                <a:lnTo>
                  <a:pt x="18980" y="32100"/>
                </a:lnTo>
                <a:lnTo>
                  <a:pt x="18980" y="32090"/>
                </a:lnTo>
                <a:lnTo>
                  <a:pt x="18980" y="32080"/>
                </a:lnTo>
                <a:lnTo>
                  <a:pt x="18980" y="32070"/>
                </a:lnTo>
                <a:lnTo>
                  <a:pt x="18980" y="32080"/>
                </a:lnTo>
                <a:lnTo>
                  <a:pt x="18990" y="32080"/>
                </a:lnTo>
                <a:lnTo>
                  <a:pt x="18980" y="32080"/>
                </a:lnTo>
                <a:lnTo>
                  <a:pt x="18990" y="32080"/>
                </a:lnTo>
                <a:lnTo>
                  <a:pt x="18990" y="32070"/>
                </a:lnTo>
                <a:lnTo>
                  <a:pt x="18990" y="32060"/>
                </a:lnTo>
                <a:lnTo>
                  <a:pt x="19000" y="32060"/>
                </a:lnTo>
                <a:lnTo>
                  <a:pt x="19000" y="32050"/>
                </a:lnTo>
                <a:lnTo>
                  <a:pt x="19000" y="32040"/>
                </a:lnTo>
                <a:lnTo>
                  <a:pt x="18990" y="32040"/>
                </a:lnTo>
                <a:lnTo>
                  <a:pt x="18990" y="32030"/>
                </a:lnTo>
                <a:lnTo>
                  <a:pt x="18990" y="32020"/>
                </a:lnTo>
                <a:lnTo>
                  <a:pt x="19000" y="32020"/>
                </a:lnTo>
                <a:lnTo>
                  <a:pt x="18990" y="32020"/>
                </a:lnTo>
                <a:lnTo>
                  <a:pt x="18990" y="32010"/>
                </a:lnTo>
                <a:lnTo>
                  <a:pt x="19000" y="32010"/>
                </a:lnTo>
                <a:lnTo>
                  <a:pt x="19000" y="32000"/>
                </a:lnTo>
                <a:lnTo>
                  <a:pt x="18990" y="31990"/>
                </a:lnTo>
                <a:lnTo>
                  <a:pt x="19000" y="31990"/>
                </a:lnTo>
                <a:lnTo>
                  <a:pt x="18990" y="31990"/>
                </a:lnTo>
                <a:lnTo>
                  <a:pt x="18990" y="31980"/>
                </a:lnTo>
                <a:lnTo>
                  <a:pt x="18990" y="31990"/>
                </a:lnTo>
                <a:lnTo>
                  <a:pt x="18980" y="31990"/>
                </a:lnTo>
                <a:lnTo>
                  <a:pt x="18980" y="32000"/>
                </a:lnTo>
                <a:lnTo>
                  <a:pt x="18970" y="32000"/>
                </a:lnTo>
                <a:lnTo>
                  <a:pt x="18970" y="31990"/>
                </a:lnTo>
                <a:lnTo>
                  <a:pt x="18970" y="31980"/>
                </a:lnTo>
                <a:lnTo>
                  <a:pt x="18970" y="31970"/>
                </a:lnTo>
                <a:lnTo>
                  <a:pt x="18960" y="31970"/>
                </a:lnTo>
                <a:lnTo>
                  <a:pt x="18970" y="31970"/>
                </a:lnTo>
                <a:lnTo>
                  <a:pt x="18970" y="31960"/>
                </a:lnTo>
                <a:lnTo>
                  <a:pt x="18960" y="31960"/>
                </a:lnTo>
                <a:lnTo>
                  <a:pt x="18950" y="31960"/>
                </a:lnTo>
                <a:lnTo>
                  <a:pt x="18950" y="31970"/>
                </a:lnTo>
                <a:lnTo>
                  <a:pt x="18940" y="31970"/>
                </a:lnTo>
                <a:lnTo>
                  <a:pt x="18940" y="31980"/>
                </a:lnTo>
                <a:lnTo>
                  <a:pt x="18940" y="31970"/>
                </a:lnTo>
                <a:lnTo>
                  <a:pt x="18930" y="31970"/>
                </a:lnTo>
                <a:lnTo>
                  <a:pt x="18930" y="31960"/>
                </a:lnTo>
                <a:lnTo>
                  <a:pt x="18920" y="31960"/>
                </a:lnTo>
                <a:lnTo>
                  <a:pt x="18920" y="31950"/>
                </a:lnTo>
                <a:lnTo>
                  <a:pt x="18920" y="31940"/>
                </a:lnTo>
                <a:lnTo>
                  <a:pt x="18910" y="31940"/>
                </a:lnTo>
                <a:lnTo>
                  <a:pt x="18900" y="31930"/>
                </a:lnTo>
                <a:lnTo>
                  <a:pt x="18900" y="31940"/>
                </a:lnTo>
                <a:lnTo>
                  <a:pt x="18900" y="31930"/>
                </a:lnTo>
                <a:lnTo>
                  <a:pt x="18900" y="31940"/>
                </a:lnTo>
                <a:lnTo>
                  <a:pt x="18890" y="31940"/>
                </a:lnTo>
                <a:lnTo>
                  <a:pt x="18880" y="31940"/>
                </a:lnTo>
                <a:lnTo>
                  <a:pt x="18870" y="31940"/>
                </a:lnTo>
                <a:lnTo>
                  <a:pt x="18860" y="31940"/>
                </a:lnTo>
                <a:lnTo>
                  <a:pt x="18860" y="31930"/>
                </a:lnTo>
                <a:lnTo>
                  <a:pt x="18850" y="31930"/>
                </a:lnTo>
                <a:lnTo>
                  <a:pt x="18850" y="31920"/>
                </a:lnTo>
                <a:lnTo>
                  <a:pt x="18850" y="31910"/>
                </a:lnTo>
                <a:lnTo>
                  <a:pt x="18850" y="31900"/>
                </a:lnTo>
                <a:lnTo>
                  <a:pt x="18850" y="31910"/>
                </a:lnTo>
                <a:lnTo>
                  <a:pt x="18860" y="31910"/>
                </a:lnTo>
                <a:lnTo>
                  <a:pt x="18860" y="31900"/>
                </a:lnTo>
                <a:lnTo>
                  <a:pt x="18870" y="31900"/>
                </a:lnTo>
                <a:lnTo>
                  <a:pt x="18880" y="31900"/>
                </a:lnTo>
                <a:lnTo>
                  <a:pt x="18880" y="31890"/>
                </a:lnTo>
                <a:lnTo>
                  <a:pt x="18890" y="31890"/>
                </a:lnTo>
                <a:lnTo>
                  <a:pt x="18900" y="31880"/>
                </a:lnTo>
                <a:lnTo>
                  <a:pt x="18900" y="31870"/>
                </a:lnTo>
                <a:lnTo>
                  <a:pt x="18910" y="31870"/>
                </a:lnTo>
                <a:lnTo>
                  <a:pt x="18910" y="31860"/>
                </a:lnTo>
                <a:lnTo>
                  <a:pt x="18900" y="31860"/>
                </a:lnTo>
                <a:lnTo>
                  <a:pt x="18890" y="31860"/>
                </a:lnTo>
                <a:lnTo>
                  <a:pt x="18890" y="31870"/>
                </a:lnTo>
                <a:lnTo>
                  <a:pt x="18880" y="31870"/>
                </a:lnTo>
                <a:lnTo>
                  <a:pt x="18880" y="31880"/>
                </a:lnTo>
                <a:lnTo>
                  <a:pt x="18870" y="31880"/>
                </a:lnTo>
                <a:lnTo>
                  <a:pt x="18860" y="31880"/>
                </a:lnTo>
                <a:lnTo>
                  <a:pt x="18860" y="31870"/>
                </a:lnTo>
                <a:lnTo>
                  <a:pt x="18860" y="31860"/>
                </a:lnTo>
                <a:lnTo>
                  <a:pt x="18870" y="31860"/>
                </a:lnTo>
                <a:lnTo>
                  <a:pt x="18870" y="31850"/>
                </a:lnTo>
                <a:lnTo>
                  <a:pt x="18860" y="31850"/>
                </a:lnTo>
                <a:lnTo>
                  <a:pt x="18850" y="31850"/>
                </a:lnTo>
                <a:lnTo>
                  <a:pt x="18840" y="31850"/>
                </a:lnTo>
                <a:lnTo>
                  <a:pt x="18830" y="31850"/>
                </a:lnTo>
                <a:lnTo>
                  <a:pt x="18830" y="31840"/>
                </a:lnTo>
                <a:lnTo>
                  <a:pt x="18820" y="31840"/>
                </a:lnTo>
                <a:lnTo>
                  <a:pt x="18810" y="31840"/>
                </a:lnTo>
                <a:lnTo>
                  <a:pt x="18800" y="31840"/>
                </a:lnTo>
                <a:lnTo>
                  <a:pt x="18800" y="31830"/>
                </a:lnTo>
                <a:lnTo>
                  <a:pt x="18810" y="31830"/>
                </a:lnTo>
                <a:lnTo>
                  <a:pt x="18810" y="31820"/>
                </a:lnTo>
                <a:lnTo>
                  <a:pt x="18810" y="31810"/>
                </a:lnTo>
                <a:lnTo>
                  <a:pt x="18820" y="31810"/>
                </a:lnTo>
                <a:lnTo>
                  <a:pt x="18810" y="31810"/>
                </a:lnTo>
                <a:lnTo>
                  <a:pt x="18810" y="31800"/>
                </a:lnTo>
                <a:lnTo>
                  <a:pt x="18810" y="31790"/>
                </a:lnTo>
                <a:lnTo>
                  <a:pt x="18800" y="31790"/>
                </a:lnTo>
                <a:lnTo>
                  <a:pt x="18810" y="31790"/>
                </a:lnTo>
                <a:lnTo>
                  <a:pt x="18810" y="31780"/>
                </a:lnTo>
                <a:lnTo>
                  <a:pt x="18800" y="31780"/>
                </a:lnTo>
                <a:lnTo>
                  <a:pt x="18800" y="31770"/>
                </a:lnTo>
                <a:lnTo>
                  <a:pt x="18790" y="31770"/>
                </a:lnTo>
                <a:lnTo>
                  <a:pt x="18790" y="31760"/>
                </a:lnTo>
                <a:lnTo>
                  <a:pt x="18790" y="31770"/>
                </a:lnTo>
                <a:lnTo>
                  <a:pt x="18780" y="31770"/>
                </a:lnTo>
                <a:lnTo>
                  <a:pt x="18780" y="31760"/>
                </a:lnTo>
                <a:lnTo>
                  <a:pt x="18790" y="31750"/>
                </a:lnTo>
                <a:lnTo>
                  <a:pt x="18790" y="31740"/>
                </a:lnTo>
                <a:lnTo>
                  <a:pt x="18780" y="31740"/>
                </a:lnTo>
                <a:lnTo>
                  <a:pt x="18780" y="31730"/>
                </a:lnTo>
                <a:lnTo>
                  <a:pt x="18770" y="31740"/>
                </a:lnTo>
                <a:lnTo>
                  <a:pt x="18760" y="31740"/>
                </a:lnTo>
                <a:lnTo>
                  <a:pt x="18760" y="31730"/>
                </a:lnTo>
                <a:lnTo>
                  <a:pt x="18750" y="31740"/>
                </a:lnTo>
                <a:lnTo>
                  <a:pt x="18740" y="31740"/>
                </a:lnTo>
                <a:lnTo>
                  <a:pt x="18730" y="31740"/>
                </a:lnTo>
                <a:lnTo>
                  <a:pt x="18720" y="31740"/>
                </a:lnTo>
                <a:lnTo>
                  <a:pt x="18710" y="31740"/>
                </a:lnTo>
                <a:lnTo>
                  <a:pt x="18710" y="31750"/>
                </a:lnTo>
                <a:lnTo>
                  <a:pt x="18700" y="31750"/>
                </a:lnTo>
                <a:lnTo>
                  <a:pt x="18700" y="31740"/>
                </a:lnTo>
                <a:lnTo>
                  <a:pt x="18710" y="31740"/>
                </a:lnTo>
                <a:lnTo>
                  <a:pt x="18720" y="31740"/>
                </a:lnTo>
                <a:lnTo>
                  <a:pt x="18730" y="31740"/>
                </a:lnTo>
                <a:lnTo>
                  <a:pt x="18740" y="31740"/>
                </a:lnTo>
                <a:lnTo>
                  <a:pt x="18750" y="31730"/>
                </a:lnTo>
                <a:lnTo>
                  <a:pt x="18750" y="31720"/>
                </a:lnTo>
                <a:lnTo>
                  <a:pt x="18760" y="31720"/>
                </a:lnTo>
                <a:lnTo>
                  <a:pt x="18770" y="31710"/>
                </a:lnTo>
                <a:lnTo>
                  <a:pt x="18760" y="31720"/>
                </a:lnTo>
                <a:lnTo>
                  <a:pt x="18770" y="31720"/>
                </a:lnTo>
                <a:lnTo>
                  <a:pt x="18780" y="31720"/>
                </a:lnTo>
                <a:lnTo>
                  <a:pt x="18790" y="31720"/>
                </a:lnTo>
                <a:lnTo>
                  <a:pt x="18790" y="31710"/>
                </a:lnTo>
                <a:lnTo>
                  <a:pt x="18780" y="31710"/>
                </a:lnTo>
                <a:lnTo>
                  <a:pt x="18770" y="31710"/>
                </a:lnTo>
                <a:lnTo>
                  <a:pt x="18770" y="31700"/>
                </a:lnTo>
                <a:lnTo>
                  <a:pt x="18760" y="31700"/>
                </a:lnTo>
                <a:lnTo>
                  <a:pt x="18750" y="31700"/>
                </a:lnTo>
                <a:lnTo>
                  <a:pt x="18740" y="31700"/>
                </a:lnTo>
                <a:lnTo>
                  <a:pt x="18750" y="31700"/>
                </a:lnTo>
                <a:lnTo>
                  <a:pt x="18750" y="31690"/>
                </a:lnTo>
                <a:lnTo>
                  <a:pt x="18740" y="31690"/>
                </a:lnTo>
                <a:lnTo>
                  <a:pt x="18750" y="31690"/>
                </a:lnTo>
                <a:lnTo>
                  <a:pt x="18750" y="31680"/>
                </a:lnTo>
                <a:lnTo>
                  <a:pt x="18750" y="31690"/>
                </a:lnTo>
                <a:lnTo>
                  <a:pt x="18750" y="31680"/>
                </a:lnTo>
                <a:lnTo>
                  <a:pt x="18750" y="31690"/>
                </a:lnTo>
                <a:lnTo>
                  <a:pt x="18740" y="31690"/>
                </a:lnTo>
                <a:lnTo>
                  <a:pt x="18740" y="31680"/>
                </a:lnTo>
                <a:lnTo>
                  <a:pt x="18750" y="31680"/>
                </a:lnTo>
                <a:lnTo>
                  <a:pt x="18740" y="31670"/>
                </a:lnTo>
                <a:lnTo>
                  <a:pt x="18740" y="31660"/>
                </a:lnTo>
                <a:lnTo>
                  <a:pt x="18740" y="31670"/>
                </a:lnTo>
                <a:lnTo>
                  <a:pt x="18730" y="31670"/>
                </a:lnTo>
                <a:lnTo>
                  <a:pt x="18740" y="31680"/>
                </a:lnTo>
                <a:lnTo>
                  <a:pt x="18730" y="31680"/>
                </a:lnTo>
                <a:lnTo>
                  <a:pt x="18730" y="31670"/>
                </a:lnTo>
                <a:lnTo>
                  <a:pt x="18730" y="31660"/>
                </a:lnTo>
                <a:lnTo>
                  <a:pt x="18720" y="31660"/>
                </a:lnTo>
                <a:lnTo>
                  <a:pt x="18720" y="31650"/>
                </a:lnTo>
                <a:lnTo>
                  <a:pt x="18730" y="31650"/>
                </a:lnTo>
                <a:lnTo>
                  <a:pt x="18720" y="31650"/>
                </a:lnTo>
                <a:lnTo>
                  <a:pt x="18710" y="31640"/>
                </a:lnTo>
                <a:lnTo>
                  <a:pt x="18710" y="31630"/>
                </a:lnTo>
                <a:lnTo>
                  <a:pt x="18710" y="31620"/>
                </a:lnTo>
                <a:lnTo>
                  <a:pt x="18700" y="31620"/>
                </a:lnTo>
                <a:lnTo>
                  <a:pt x="18710" y="31620"/>
                </a:lnTo>
                <a:lnTo>
                  <a:pt x="18700" y="31620"/>
                </a:lnTo>
                <a:lnTo>
                  <a:pt x="18700" y="31610"/>
                </a:lnTo>
                <a:lnTo>
                  <a:pt x="18690" y="31610"/>
                </a:lnTo>
                <a:lnTo>
                  <a:pt x="18690" y="31600"/>
                </a:lnTo>
                <a:lnTo>
                  <a:pt x="18690" y="31590"/>
                </a:lnTo>
                <a:lnTo>
                  <a:pt x="18680" y="31590"/>
                </a:lnTo>
                <a:lnTo>
                  <a:pt x="18680" y="31580"/>
                </a:lnTo>
                <a:lnTo>
                  <a:pt x="18670" y="31580"/>
                </a:lnTo>
                <a:lnTo>
                  <a:pt x="18660" y="31580"/>
                </a:lnTo>
                <a:lnTo>
                  <a:pt x="18660" y="31570"/>
                </a:lnTo>
                <a:lnTo>
                  <a:pt x="18660" y="31560"/>
                </a:lnTo>
                <a:lnTo>
                  <a:pt x="18660" y="31550"/>
                </a:lnTo>
                <a:lnTo>
                  <a:pt x="18650" y="31550"/>
                </a:lnTo>
                <a:lnTo>
                  <a:pt x="18650" y="31540"/>
                </a:lnTo>
                <a:lnTo>
                  <a:pt x="18640" y="31540"/>
                </a:lnTo>
                <a:lnTo>
                  <a:pt x="18640" y="31530"/>
                </a:lnTo>
                <a:lnTo>
                  <a:pt x="18630" y="31520"/>
                </a:lnTo>
                <a:lnTo>
                  <a:pt x="18630" y="31510"/>
                </a:lnTo>
                <a:lnTo>
                  <a:pt x="18630" y="31500"/>
                </a:lnTo>
                <a:lnTo>
                  <a:pt x="18620" y="31500"/>
                </a:lnTo>
                <a:lnTo>
                  <a:pt x="18620" y="31490"/>
                </a:lnTo>
                <a:lnTo>
                  <a:pt x="18620" y="31480"/>
                </a:lnTo>
                <a:lnTo>
                  <a:pt x="18620" y="31470"/>
                </a:lnTo>
                <a:lnTo>
                  <a:pt x="18620" y="31460"/>
                </a:lnTo>
                <a:lnTo>
                  <a:pt x="18620" y="31450"/>
                </a:lnTo>
                <a:lnTo>
                  <a:pt x="18610" y="31450"/>
                </a:lnTo>
                <a:lnTo>
                  <a:pt x="18620" y="31450"/>
                </a:lnTo>
                <a:lnTo>
                  <a:pt x="18620" y="31440"/>
                </a:lnTo>
                <a:lnTo>
                  <a:pt x="18620" y="31430"/>
                </a:lnTo>
                <a:lnTo>
                  <a:pt x="18610" y="31430"/>
                </a:lnTo>
                <a:lnTo>
                  <a:pt x="18610" y="31420"/>
                </a:lnTo>
                <a:lnTo>
                  <a:pt x="18620" y="31410"/>
                </a:lnTo>
                <a:lnTo>
                  <a:pt x="18620" y="31400"/>
                </a:lnTo>
                <a:lnTo>
                  <a:pt x="18610" y="31400"/>
                </a:lnTo>
                <a:lnTo>
                  <a:pt x="18610" y="31390"/>
                </a:lnTo>
                <a:lnTo>
                  <a:pt x="18600" y="31390"/>
                </a:lnTo>
                <a:lnTo>
                  <a:pt x="18590" y="31390"/>
                </a:lnTo>
                <a:lnTo>
                  <a:pt x="18590" y="31400"/>
                </a:lnTo>
                <a:lnTo>
                  <a:pt x="18580" y="31400"/>
                </a:lnTo>
                <a:lnTo>
                  <a:pt x="18580" y="31390"/>
                </a:lnTo>
                <a:lnTo>
                  <a:pt x="18570" y="31390"/>
                </a:lnTo>
                <a:lnTo>
                  <a:pt x="18570" y="31400"/>
                </a:lnTo>
                <a:lnTo>
                  <a:pt x="18570" y="31410"/>
                </a:lnTo>
                <a:lnTo>
                  <a:pt x="18570" y="31420"/>
                </a:lnTo>
                <a:lnTo>
                  <a:pt x="18570" y="31410"/>
                </a:lnTo>
                <a:lnTo>
                  <a:pt x="18560" y="31410"/>
                </a:lnTo>
                <a:lnTo>
                  <a:pt x="18560" y="31400"/>
                </a:lnTo>
                <a:lnTo>
                  <a:pt x="18560" y="31410"/>
                </a:lnTo>
                <a:lnTo>
                  <a:pt x="18570" y="31410"/>
                </a:lnTo>
                <a:lnTo>
                  <a:pt x="18570" y="31420"/>
                </a:lnTo>
                <a:lnTo>
                  <a:pt x="18570" y="31430"/>
                </a:lnTo>
                <a:lnTo>
                  <a:pt x="18570" y="31440"/>
                </a:lnTo>
                <a:lnTo>
                  <a:pt x="18580" y="31440"/>
                </a:lnTo>
                <a:lnTo>
                  <a:pt x="18580" y="31450"/>
                </a:lnTo>
                <a:lnTo>
                  <a:pt x="18570" y="31440"/>
                </a:lnTo>
                <a:lnTo>
                  <a:pt x="18570" y="31430"/>
                </a:lnTo>
                <a:lnTo>
                  <a:pt x="18570" y="31420"/>
                </a:lnTo>
                <a:lnTo>
                  <a:pt x="18560" y="31420"/>
                </a:lnTo>
                <a:lnTo>
                  <a:pt x="18560" y="31410"/>
                </a:lnTo>
                <a:lnTo>
                  <a:pt x="18550" y="31410"/>
                </a:lnTo>
                <a:lnTo>
                  <a:pt x="18550" y="31400"/>
                </a:lnTo>
                <a:lnTo>
                  <a:pt x="18540" y="31400"/>
                </a:lnTo>
                <a:lnTo>
                  <a:pt x="18540" y="31410"/>
                </a:lnTo>
                <a:lnTo>
                  <a:pt x="18530" y="31410"/>
                </a:lnTo>
                <a:lnTo>
                  <a:pt x="18530" y="31420"/>
                </a:lnTo>
                <a:lnTo>
                  <a:pt x="18520" y="31420"/>
                </a:lnTo>
                <a:lnTo>
                  <a:pt x="18520" y="31410"/>
                </a:lnTo>
                <a:lnTo>
                  <a:pt x="18510" y="31410"/>
                </a:lnTo>
                <a:lnTo>
                  <a:pt x="18510" y="31420"/>
                </a:lnTo>
                <a:lnTo>
                  <a:pt x="18500" y="31420"/>
                </a:lnTo>
                <a:lnTo>
                  <a:pt x="18500" y="31430"/>
                </a:lnTo>
                <a:lnTo>
                  <a:pt x="18510" y="31430"/>
                </a:lnTo>
                <a:lnTo>
                  <a:pt x="18520" y="31430"/>
                </a:lnTo>
                <a:lnTo>
                  <a:pt x="18530" y="31430"/>
                </a:lnTo>
                <a:lnTo>
                  <a:pt x="18540" y="31430"/>
                </a:lnTo>
                <a:lnTo>
                  <a:pt x="18550" y="31430"/>
                </a:lnTo>
                <a:lnTo>
                  <a:pt x="18550" y="31440"/>
                </a:lnTo>
                <a:lnTo>
                  <a:pt x="18560" y="31440"/>
                </a:lnTo>
                <a:lnTo>
                  <a:pt x="18560" y="31450"/>
                </a:lnTo>
                <a:lnTo>
                  <a:pt x="18570" y="31450"/>
                </a:lnTo>
                <a:lnTo>
                  <a:pt x="18570" y="31460"/>
                </a:lnTo>
                <a:lnTo>
                  <a:pt x="18570" y="31470"/>
                </a:lnTo>
                <a:lnTo>
                  <a:pt x="18580" y="31470"/>
                </a:lnTo>
                <a:lnTo>
                  <a:pt x="18580" y="31480"/>
                </a:lnTo>
                <a:lnTo>
                  <a:pt x="18590" y="31490"/>
                </a:lnTo>
                <a:lnTo>
                  <a:pt x="18590" y="31500"/>
                </a:lnTo>
                <a:lnTo>
                  <a:pt x="18590" y="31510"/>
                </a:lnTo>
                <a:lnTo>
                  <a:pt x="18590" y="31520"/>
                </a:lnTo>
                <a:lnTo>
                  <a:pt x="18600" y="31520"/>
                </a:lnTo>
                <a:lnTo>
                  <a:pt x="18600" y="31530"/>
                </a:lnTo>
                <a:lnTo>
                  <a:pt x="18600" y="31540"/>
                </a:lnTo>
                <a:lnTo>
                  <a:pt x="18600" y="31550"/>
                </a:lnTo>
                <a:lnTo>
                  <a:pt x="18610" y="31550"/>
                </a:lnTo>
                <a:lnTo>
                  <a:pt x="18610" y="31560"/>
                </a:lnTo>
                <a:lnTo>
                  <a:pt x="18610" y="31570"/>
                </a:lnTo>
                <a:lnTo>
                  <a:pt x="18610" y="31580"/>
                </a:lnTo>
                <a:lnTo>
                  <a:pt x="18610" y="31590"/>
                </a:lnTo>
                <a:lnTo>
                  <a:pt x="18610" y="31580"/>
                </a:lnTo>
                <a:lnTo>
                  <a:pt x="18600" y="31580"/>
                </a:lnTo>
                <a:lnTo>
                  <a:pt x="18600" y="31590"/>
                </a:lnTo>
                <a:lnTo>
                  <a:pt x="18600" y="31600"/>
                </a:lnTo>
                <a:lnTo>
                  <a:pt x="18600" y="31610"/>
                </a:lnTo>
                <a:lnTo>
                  <a:pt x="18610" y="31610"/>
                </a:lnTo>
                <a:lnTo>
                  <a:pt x="18610" y="31620"/>
                </a:lnTo>
                <a:lnTo>
                  <a:pt x="18610" y="31630"/>
                </a:lnTo>
                <a:lnTo>
                  <a:pt x="18600" y="31630"/>
                </a:lnTo>
                <a:lnTo>
                  <a:pt x="18590" y="31620"/>
                </a:lnTo>
                <a:lnTo>
                  <a:pt x="18590" y="31630"/>
                </a:lnTo>
                <a:lnTo>
                  <a:pt x="18590" y="31640"/>
                </a:lnTo>
                <a:lnTo>
                  <a:pt x="18580" y="31640"/>
                </a:lnTo>
                <a:lnTo>
                  <a:pt x="18570" y="31640"/>
                </a:lnTo>
                <a:lnTo>
                  <a:pt x="18570" y="31630"/>
                </a:lnTo>
                <a:lnTo>
                  <a:pt x="18580" y="31630"/>
                </a:lnTo>
                <a:lnTo>
                  <a:pt x="18570" y="31630"/>
                </a:lnTo>
                <a:lnTo>
                  <a:pt x="18560" y="31630"/>
                </a:lnTo>
                <a:lnTo>
                  <a:pt x="18550" y="31630"/>
                </a:lnTo>
                <a:lnTo>
                  <a:pt x="18550" y="31640"/>
                </a:lnTo>
                <a:lnTo>
                  <a:pt x="18540" y="31640"/>
                </a:lnTo>
                <a:lnTo>
                  <a:pt x="18550" y="31630"/>
                </a:lnTo>
                <a:lnTo>
                  <a:pt x="18560" y="31630"/>
                </a:lnTo>
                <a:lnTo>
                  <a:pt x="18560" y="31620"/>
                </a:lnTo>
                <a:lnTo>
                  <a:pt x="18550" y="31620"/>
                </a:lnTo>
                <a:lnTo>
                  <a:pt x="18550" y="31630"/>
                </a:lnTo>
                <a:lnTo>
                  <a:pt x="18540" y="31630"/>
                </a:lnTo>
                <a:lnTo>
                  <a:pt x="18550" y="31620"/>
                </a:lnTo>
                <a:lnTo>
                  <a:pt x="18540" y="31610"/>
                </a:lnTo>
                <a:lnTo>
                  <a:pt x="18540" y="31600"/>
                </a:lnTo>
                <a:lnTo>
                  <a:pt x="18530" y="31600"/>
                </a:lnTo>
                <a:lnTo>
                  <a:pt x="18530" y="31590"/>
                </a:lnTo>
                <a:lnTo>
                  <a:pt x="18520" y="31580"/>
                </a:lnTo>
                <a:lnTo>
                  <a:pt x="18510" y="31580"/>
                </a:lnTo>
                <a:lnTo>
                  <a:pt x="18500" y="31570"/>
                </a:lnTo>
                <a:lnTo>
                  <a:pt x="18500" y="31560"/>
                </a:lnTo>
                <a:lnTo>
                  <a:pt x="18500" y="31550"/>
                </a:lnTo>
                <a:lnTo>
                  <a:pt x="18490" y="31550"/>
                </a:lnTo>
                <a:lnTo>
                  <a:pt x="18490" y="31540"/>
                </a:lnTo>
                <a:lnTo>
                  <a:pt x="18480" y="31540"/>
                </a:lnTo>
                <a:lnTo>
                  <a:pt x="18480" y="31530"/>
                </a:lnTo>
                <a:lnTo>
                  <a:pt x="18490" y="31530"/>
                </a:lnTo>
                <a:lnTo>
                  <a:pt x="18490" y="31520"/>
                </a:lnTo>
                <a:lnTo>
                  <a:pt x="18490" y="31510"/>
                </a:lnTo>
                <a:lnTo>
                  <a:pt x="18480" y="31510"/>
                </a:lnTo>
                <a:lnTo>
                  <a:pt x="18480" y="31500"/>
                </a:lnTo>
                <a:lnTo>
                  <a:pt x="18480" y="31490"/>
                </a:lnTo>
                <a:lnTo>
                  <a:pt x="18470" y="31490"/>
                </a:lnTo>
                <a:lnTo>
                  <a:pt x="18470" y="31480"/>
                </a:lnTo>
                <a:lnTo>
                  <a:pt x="18470" y="31470"/>
                </a:lnTo>
                <a:lnTo>
                  <a:pt x="18470" y="31460"/>
                </a:lnTo>
                <a:lnTo>
                  <a:pt x="18460" y="31460"/>
                </a:lnTo>
                <a:lnTo>
                  <a:pt x="18470" y="31460"/>
                </a:lnTo>
                <a:lnTo>
                  <a:pt x="18470" y="31450"/>
                </a:lnTo>
                <a:lnTo>
                  <a:pt x="18460" y="31450"/>
                </a:lnTo>
                <a:lnTo>
                  <a:pt x="18470" y="31450"/>
                </a:lnTo>
                <a:lnTo>
                  <a:pt x="18460" y="31450"/>
                </a:lnTo>
                <a:lnTo>
                  <a:pt x="18460" y="31440"/>
                </a:lnTo>
                <a:lnTo>
                  <a:pt x="18450" y="31440"/>
                </a:lnTo>
                <a:lnTo>
                  <a:pt x="18450" y="31430"/>
                </a:lnTo>
                <a:lnTo>
                  <a:pt x="18460" y="31430"/>
                </a:lnTo>
                <a:lnTo>
                  <a:pt x="18460" y="31420"/>
                </a:lnTo>
                <a:lnTo>
                  <a:pt x="18450" y="31420"/>
                </a:lnTo>
                <a:lnTo>
                  <a:pt x="18440" y="31420"/>
                </a:lnTo>
                <a:lnTo>
                  <a:pt x="18440" y="31430"/>
                </a:lnTo>
                <a:lnTo>
                  <a:pt x="18430" y="31430"/>
                </a:lnTo>
                <a:lnTo>
                  <a:pt x="18430" y="31420"/>
                </a:lnTo>
                <a:lnTo>
                  <a:pt x="18420" y="31420"/>
                </a:lnTo>
                <a:lnTo>
                  <a:pt x="18430" y="31410"/>
                </a:lnTo>
                <a:lnTo>
                  <a:pt x="18430" y="31400"/>
                </a:lnTo>
                <a:lnTo>
                  <a:pt x="18440" y="31400"/>
                </a:lnTo>
                <a:lnTo>
                  <a:pt x="18450" y="31390"/>
                </a:lnTo>
                <a:lnTo>
                  <a:pt x="18460" y="31390"/>
                </a:lnTo>
                <a:lnTo>
                  <a:pt x="18460" y="31380"/>
                </a:lnTo>
                <a:lnTo>
                  <a:pt x="18450" y="31380"/>
                </a:lnTo>
                <a:lnTo>
                  <a:pt x="18450" y="31390"/>
                </a:lnTo>
                <a:lnTo>
                  <a:pt x="18440" y="31390"/>
                </a:lnTo>
                <a:lnTo>
                  <a:pt x="18430" y="31400"/>
                </a:lnTo>
                <a:lnTo>
                  <a:pt x="18420" y="31400"/>
                </a:lnTo>
                <a:lnTo>
                  <a:pt x="18420" y="31410"/>
                </a:lnTo>
                <a:lnTo>
                  <a:pt x="18410" y="31400"/>
                </a:lnTo>
                <a:lnTo>
                  <a:pt x="18420" y="31400"/>
                </a:lnTo>
                <a:lnTo>
                  <a:pt x="18420" y="31390"/>
                </a:lnTo>
                <a:lnTo>
                  <a:pt x="18410" y="31390"/>
                </a:lnTo>
                <a:lnTo>
                  <a:pt x="18410" y="31380"/>
                </a:lnTo>
                <a:lnTo>
                  <a:pt x="18420" y="31380"/>
                </a:lnTo>
                <a:lnTo>
                  <a:pt x="18430" y="31380"/>
                </a:lnTo>
                <a:lnTo>
                  <a:pt x="18430" y="31370"/>
                </a:lnTo>
                <a:lnTo>
                  <a:pt x="18420" y="31370"/>
                </a:lnTo>
                <a:lnTo>
                  <a:pt x="18410" y="31370"/>
                </a:lnTo>
                <a:lnTo>
                  <a:pt x="18400" y="31360"/>
                </a:lnTo>
                <a:lnTo>
                  <a:pt x="18400" y="31350"/>
                </a:lnTo>
                <a:lnTo>
                  <a:pt x="18390" y="31350"/>
                </a:lnTo>
                <a:lnTo>
                  <a:pt x="18380" y="31350"/>
                </a:lnTo>
                <a:lnTo>
                  <a:pt x="18380" y="31340"/>
                </a:lnTo>
                <a:lnTo>
                  <a:pt x="18380" y="31350"/>
                </a:lnTo>
                <a:lnTo>
                  <a:pt x="18380" y="31340"/>
                </a:lnTo>
                <a:lnTo>
                  <a:pt x="18370" y="31340"/>
                </a:lnTo>
                <a:lnTo>
                  <a:pt x="18370" y="31330"/>
                </a:lnTo>
                <a:lnTo>
                  <a:pt x="18380" y="31330"/>
                </a:lnTo>
                <a:lnTo>
                  <a:pt x="18390" y="31330"/>
                </a:lnTo>
                <a:lnTo>
                  <a:pt x="18380" y="31330"/>
                </a:lnTo>
                <a:lnTo>
                  <a:pt x="18380" y="31320"/>
                </a:lnTo>
                <a:lnTo>
                  <a:pt x="18390" y="31320"/>
                </a:lnTo>
                <a:lnTo>
                  <a:pt x="18380" y="31310"/>
                </a:lnTo>
                <a:lnTo>
                  <a:pt x="18380" y="31300"/>
                </a:lnTo>
                <a:lnTo>
                  <a:pt x="18370" y="31300"/>
                </a:lnTo>
                <a:lnTo>
                  <a:pt x="18370" y="31310"/>
                </a:lnTo>
                <a:lnTo>
                  <a:pt x="18360" y="31310"/>
                </a:lnTo>
                <a:lnTo>
                  <a:pt x="18370" y="31310"/>
                </a:lnTo>
                <a:lnTo>
                  <a:pt x="18370" y="31320"/>
                </a:lnTo>
                <a:lnTo>
                  <a:pt x="18360" y="31320"/>
                </a:lnTo>
                <a:lnTo>
                  <a:pt x="18350" y="31320"/>
                </a:lnTo>
                <a:lnTo>
                  <a:pt x="18340" y="31320"/>
                </a:lnTo>
                <a:lnTo>
                  <a:pt x="18340" y="31310"/>
                </a:lnTo>
                <a:lnTo>
                  <a:pt x="18340" y="31300"/>
                </a:lnTo>
                <a:lnTo>
                  <a:pt x="18340" y="31290"/>
                </a:lnTo>
                <a:lnTo>
                  <a:pt x="18350" y="31290"/>
                </a:lnTo>
                <a:lnTo>
                  <a:pt x="18340" y="31290"/>
                </a:lnTo>
                <a:lnTo>
                  <a:pt x="18340" y="31280"/>
                </a:lnTo>
                <a:lnTo>
                  <a:pt x="18340" y="31270"/>
                </a:lnTo>
                <a:lnTo>
                  <a:pt x="18330" y="31270"/>
                </a:lnTo>
                <a:lnTo>
                  <a:pt x="18330" y="31280"/>
                </a:lnTo>
                <a:lnTo>
                  <a:pt x="18330" y="31270"/>
                </a:lnTo>
                <a:lnTo>
                  <a:pt x="18320" y="31270"/>
                </a:lnTo>
                <a:lnTo>
                  <a:pt x="18320" y="31260"/>
                </a:lnTo>
                <a:lnTo>
                  <a:pt x="18310" y="31260"/>
                </a:lnTo>
                <a:lnTo>
                  <a:pt x="18310" y="31270"/>
                </a:lnTo>
                <a:lnTo>
                  <a:pt x="18300" y="31270"/>
                </a:lnTo>
                <a:lnTo>
                  <a:pt x="18300" y="31260"/>
                </a:lnTo>
                <a:lnTo>
                  <a:pt x="18290" y="31260"/>
                </a:lnTo>
                <a:lnTo>
                  <a:pt x="18290" y="31250"/>
                </a:lnTo>
                <a:lnTo>
                  <a:pt x="18280" y="31250"/>
                </a:lnTo>
                <a:lnTo>
                  <a:pt x="18270" y="31250"/>
                </a:lnTo>
                <a:lnTo>
                  <a:pt x="18270" y="31240"/>
                </a:lnTo>
                <a:lnTo>
                  <a:pt x="18260" y="31240"/>
                </a:lnTo>
                <a:lnTo>
                  <a:pt x="18250" y="31240"/>
                </a:lnTo>
                <a:lnTo>
                  <a:pt x="18260" y="31240"/>
                </a:lnTo>
                <a:lnTo>
                  <a:pt x="18260" y="31250"/>
                </a:lnTo>
                <a:lnTo>
                  <a:pt x="18250" y="31250"/>
                </a:lnTo>
                <a:lnTo>
                  <a:pt x="18250" y="31260"/>
                </a:lnTo>
                <a:lnTo>
                  <a:pt x="18240" y="31260"/>
                </a:lnTo>
                <a:lnTo>
                  <a:pt x="18250" y="31260"/>
                </a:lnTo>
                <a:lnTo>
                  <a:pt x="18260" y="31260"/>
                </a:lnTo>
                <a:lnTo>
                  <a:pt x="18260" y="31270"/>
                </a:lnTo>
                <a:lnTo>
                  <a:pt x="18250" y="31270"/>
                </a:lnTo>
                <a:lnTo>
                  <a:pt x="18240" y="31270"/>
                </a:lnTo>
                <a:lnTo>
                  <a:pt x="18230" y="31260"/>
                </a:lnTo>
                <a:lnTo>
                  <a:pt x="18230" y="31250"/>
                </a:lnTo>
                <a:lnTo>
                  <a:pt x="18240" y="31250"/>
                </a:lnTo>
                <a:lnTo>
                  <a:pt x="18240" y="31240"/>
                </a:lnTo>
                <a:lnTo>
                  <a:pt x="18250" y="31240"/>
                </a:lnTo>
                <a:lnTo>
                  <a:pt x="18250" y="31230"/>
                </a:lnTo>
                <a:lnTo>
                  <a:pt x="18240" y="31230"/>
                </a:lnTo>
                <a:lnTo>
                  <a:pt x="18240" y="31220"/>
                </a:lnTo>
                <a:lnTo>
                  <a:pt x="18230" y="31220"/>
                </a:lnTo>
                <a:lnTo>
                  <a:pt x="18220" y="31220"/>
                </a:lnTo>
                <a:lnTo>
                  <a:pt x="18210" y="31220"/>
                </a:lnTo>
                <a:lnTo>
                  <a:pt x="18210" y="31230"/>
                </a:lnTo>
                <a:lnTo>
                  <a:pt x="18220" y="31230"/>
                </a:lnTo>
                <a:lnTo>
                  <a:pt x="18220" y="31240"/>
                </a:lnTo>
                <a:lnTo>
                  <a:pt x="18210" y="31240"/>
                </a:lnTo>
                <a:lnTo>
                  <a:pt x="18200" y="31250"/>
                </a:lnTo>
                <a:lnTo>
                  <a:pt x="18200" y="31260"/>
                </a:lnTo>
                <a:lnTo>
                  <a:pt x="18200" y="31270"/>
                </a:lnTo>
                <a:lnTo>
                  <a:pt x="18200" y="31280"/>
                </a:lnTo>
                <a:lnTo>
                  <a:pt x="18210" y="31280"/>
                </a:lnTo>
                <a:lnTo>
                  <a:pt x="18210" y="31290"/>
                </a:lnTo>
                <a:lnTo>
                  <a:pt x="18200" y="31290"/>
                </a:lnTo>
                <a:lnTo>
                  <a:pt x="18210" y="31290"/>
                </a:lnTo>
                <a:lnTo>
                  <a:pt x="18210" y="31300"/>
                </a:lnTo>
                <a:lnTo>
                  <a:pt x="18210" y="31310"/>
                </a:lnTo>
                <a:lnTo>
                  <a:pt x="18210" y="31320"/>
                </a:lnTo>
                <a:lnTo>
                  <a:pt x="18210" y="31310"/>
                </a:lnTo>
                <a:lnTo>
                  <a:pt x="18200" y="31310"/>
                </a:lnTo>
                <a:lnTo>
                  <a:pt x="18200" y="31320"/>
                </a:lnTo>
                <a:lnTo>
                  <a:pt x="18200" y="31330"/>
                </a:lnTo>
                <a:lnTo>
                  <a:pt x="18210" y="31330"/>
                </a:lnTo>
                <a:lnTo>
                  <a:pt x="18200" y="31330"/>
                </a:lnTo>
                <a:lnTo>
                  <a:pt x="18200" y="31340"/>
                </a:lnTo>
                <a:lnTo>
                  <a:pt x="18210" y="31340"/>
                </a:lnTo>
                <a:lnTo>
                  <a:pt x="18220" y="31340"/>
                </a:lnTo>
                <a:lnTo>
                  <a:pt x="18220" y="31350"/>
                </a:lnTo>
                <a:lnTo>
                  <a:pt x="18220" y="31360"/>
                </a:lnTo>
                <a:lnTo>
                  <a:pt x="18220" y="31370"/>
                </a:lnTo>
                <a:lnTo>
                  <a:pt x="18220" y="31380"/>
                </a:lnTo>
                <a:lnTo>
                  <a:pt x="18220" y="31390"/>
                </a:lnTo>
                <a:lnTo>
                  <a:pt x="18210" y="31390"/>
                </a:lnTo>
                <a:lnTo>
                  <a:pt x="18210" y="31400"/>
                </a:lnTo>
                <a:lnTo>
                  <a:pt x="18200" y="31400"/>
                </a:lnTo>
                <a:lnTo>
                  <a:pt x="18200" y="31410"/>
                </a:lnTo>
                <a:lnTo>
                  <a:pt x="18190" y="31410"/>
                </a:lnTo>
                <a:lnTo>
                  <a:pt x="18200" y="31410"/>
                </a:lnTo>
                <a:lnTo>
                  <a:pt x="18200" y="31420"/>
                </a:lnTo>
                <a:lnTo>
                  <a:pt x="18190" y="31420"/>
                </a:lnTo>
                <a:lnTo>
                  <a:pt x="18180" y="31420"/>
                </a:lnTo>
                <a:lnTo>
                  <a:pt x="18170" y="31420"/>
                </a:lnTo>
                <a:lnTo>
                  <a:pt x="18180" y="31420"/>
                </a:lnTo>
                <a:lnTo>
                  <a:pt x="18170" y="31420"/>
                </a:lnTo>
                <a:lnTo>
                  <a:pt x="18170" y="31430"/>
                </a:lnTo>
                <a:lnTo>
                  <a:pt x="18160" y="31430"/>
                </a:lnTo>
                <a:lnTo>
                  <a:pt x="18170" y="31430"/>
                </a:lnTo>
                <a:lnTo>
                  <a:pt x="18160" y="31430"/>
                </a:lnTo>
                <a:lnTo>
                  <a:pt x="18150" y="31430"/>
                </a:lnTo>
                <a:lnTo>
                  <a:pt x="18140" y="31430"/>
                </a:lnTo>
                <a:lnTo>
                  <a:pt x="18130" y="31430"/>
                </a:lnTo>
                <a:lnTo>
                  <a:pt x="18130" y="31420"/>
                </a:lnTo>
                <a:lnTo>
                  <a:pt x="18130" y="31410"/>
                </a:lnTo>
                <a:lnTo>
                  <a:pt x="18130" y="31420"/>
                </a:lnTo>
                <a:lnTo>
                  <a:pt x="18130" y="31430"/>
                </a:lnTo>
                <a:lnTo>
                  <a:pt x="18120" y="31430"/>
                </a:lnTo>
                <a:lnTo>
                  <a:pt x="18120" y="31420"/>
                </a:lnTo>
                <a:lnTo>
                  <a:pt x="18120" y="31430"/>
                </a:lnTo>
                <a:lnTo>
                  <a:pt x="18130" y="31430"/>
                </a:lnTo>
                <a:lnTo>
                  <a:pt x="18130" y="31440"/>
                </a:lnTo>
                <a:lnTo>
                  <a:pt x="18120" y="31430"/>
                </a:lnTo>
                <a:lnTo>
                  <a:pt x="18110" y="31430"/>
                </a:lnTo>
                <a:lnTo>
                  <a:pt x="18110" y="31440"/>
                </a:lnTo>
                <a:lnTo>
                  <a:pt x="18110" y="31430"/>
                </a:lnTo>
                <a:lnTo>
                  <a:pt x="18110" y="31440"/>
                </a:lnTo>
                <a:lnTo>
                  <a:pt x="18100" y="31440"/>
                </a:lnTo>
                <a:lnTo>
                  <a:pt x="18100" y="31450"/>
                </a:lnTo>
                <a:lnTo>
                  <a:pt x="18110" y="31460"/>
                </a:lnTo>
                <a:lnTo>
                  <a:pt x="18120" y="31460"/>
                </a:lnTo>
                <a:lnTo>
                  <a:pt x="18110" y="31460"/>
                </a:lnTo>
                <a:lnTo>
                  <a:pt x="18100" y="31460"/>
                </a:lnTo>
                <a:lnTo>
                  <a:pt x="18100" y="31450"/>
                </a:lnTo>
                <a:lnTo>
                  <a:pt x="18090" y="31450"/>
                </a:lnTo>
                <a:lnTo>
                  <a:pt x="18090" y="31460"/>
                </a:lnTo>
                <a:lnTo>
                  <a:pt x="18090" y="31470"/>
                </a:lnTo>
                <a:lnTo>
                  <a:pt x="18090" y="31480"/>
                </a:lnTo>
                <a:lnTo>
                  <a:pt x="18100" y="31480"/>
                </a:lnTo>
                <a:lnTo>
                  <a:pt x="18110" y="31480"/>
                </a:lnTo>
                <a:lnTo>
                  <a:pt x="18100" y="31480"/>
                </a:lnTo>
                <a:lnTo>
                  <a:pt x="18100" y="31490"/>
                </a:lnTo>
                <a:lnTo>
                  <a:pt x="18090" y="31490"/>
                </a:lnTo>
                <a:lnTo>
                  <a:pt x="18090" y="31480"/>
                </a:lnTo>
                <a:lnTo>
                  <a:pt x="18090" y="31490"/>
                </a:lnTo>
                <a:lnTo>
                  <a:pt x="18080" y="31490"/>
                </a:lnTo>
                <a:lnTo>
                  <a:pt x="18070" y="31490"/>
                </a:lnTo>
                <a:lnTo>
                  <a:pt x="18080" y="31490"/>
                </a:lnTo>
                <a:lnTo>
                  <a:pt x="18080" y="31500"/>
                </a:lnTo>
                <a:lnTo>
                  <a:pt x="18080" y="31510"/>
                </a:lnTo>
                <a:lnTo>
                  <a:pt x="18080" y="31500"/>
                </a:lnTo>
                <a:lnTo>
                  <a:pt x="18070" y="31500"/>
                </a:lnTo>
                <a:lnTo>
                  <a:pt x="18060" y="31500"/>
                </a:lnTo>
                <a:lnTo>
                  <a:pt x="18070" y="31500"/>
                </a:lnTo>
                <a:lnTo>
                  <a:pt x="18060" y="31500"/>
                </a:lnTo>
                <a:lnTo>
                  <a:pt x="18060" y="31510"/>
                </a:lnTo>
                <a:lnTo>
                  <a:pt x="18070" y="31510"/>
                </a:lnTo>
                <a:lnTo>
                  <a:pt x="18070" y="31520"/>
                </a:lnTo>
                <a:lnTo>
                  <a:pt x="18080" y="31520"/>
                </a:lnTo>
                <a:lnTo>
                  <a:pt x="18080" y="31530"/>
                </a:lnTo>
                <a:lnTo>
                  <a:pt x="18070" y="31530"/>
                </a:lnTo>
                <a:lnTo>
                  <a:pt x="18080" y="31530"/>
                </a:lnTo>
                <a:lnTo>
                  <a:pt x="18080" y="31540"/>
                </a:lnTo>
                <a:lnTo>
                  <a:pt x="18070" y="31540"/>
                </a:lnTo>
                <a:lnTo>
                  <a:pt x="18070" y="31530"/>
                </a:lnTo>
                <a:lnTo>
                  <a:pt x="18070" y="31540"/>
                </a:lnTo>
                <a:lnTo>
                  <a:pt x="18060" y="31540"/>
                </a:lnTo>
                <a:lnTo>
                  <a:pt x="18060" y="31550"/>
                </a:lnTo>
                <a:lnTo>
                  <a:pt x="18050" y="31550"/>
                </a:lnTo>
                <a:lnTo>
                  <a:pt x="18060" y="31550"/>
                </a:lnTo>
                <a:lnTo>
                  <a:pt x="18060" y="31560"/>
                </a:lnTo>
                <a:lnTo>
                  <a:pt x="18050" y="31560"/>
                </a:lnTo>
                <a:lnTo>
                  <a:pt x="18060" y="31560"/>
                </a:lnTo>
                <a:lnTo>
                  <a:pt x="18060" y="31570"/>
                </a:lnTo>
                <a:lnTo>
                  <a:pt x="18050" y="31570"/>
                </a:lnTo>
                <a:lnTo>
                  <a:pt x="18050" y="31580"/>
                </a:lnTo>
                <a:lnTo>
                  <a:pt x="18040" y="31580"/>
                </a:lnTo>
                <a:lnTo>
                  <a:pt x="18040" y="31590"/>
                </a:lnTo>
                <a:lnTo>
                  <a:pt x="18050" y="31590"/>
                </a:lnTo>
                <a:lnTo>
                  <a:pt x="18050" y="31600"/>
                </a:lnTo>
                <a:lnTo>
                  <a:pt x="18040" y="31600"/>
                </a:lnTo>
                <a:lnTo>
                  <a:pt x="18040" y="31610"/>
                </a:lnTo>
                <a:lnTo>
                  <a:pt x="18040" y="31600"/>
                </a:lnTo>
                <a:lnTo>
                  <a:pt x="18040" y="31610"/>
                </a:lnTo>
                <a:lnTo>
                  <a:pt x="18050" y="31610"/>
                </a:lnTo>
                <a:lnTo>
                  <a:pt x="18040" y="31610"/>
                </a:lnTo>
                <a:lnTo>
                  <a:pt x="18040" y="31620"/>
                </a:lnTo>
                <a:lnTo>
                  <a:pt x="18030" y="31620"/>
                </a:lnTo>
                <a:lnTo>
                  <a:pt x="18030" y="31630"/>
                </a:lnTo>
                <a:lnTo>
                  <a:pt x="18020" y="31630"/>
                </a:lnTo>
                <a:lnTo>
                  <a:pt x="18020" y="31640"/>
                </a:lnTo>
                <a:lnTo>
                  <a:pt x="18010" y="31640"/>
                </a:lnTo>
                <a:lnTo>
                  <a:pt x="18010" y="31650"/>
                </a:lnTo>
                <a:lnTo>
                  <a:pt x="18010" y="31660"/>
                </a:lnTo>
                <a:lnTo>
                  <a:pt x="18020" y="31660"/>
                </a:lnTo>
                <a:lnTo>
                  <a:pt x="18030" y="31660"/>
                </a:lnTo>
                <a:lnTo>
                  <a:pt x="18030" y="31650"/>
                </a:lnTo>
                <a:lnTo>
                  <a:pt x="18040" y="31650"/>
                </a:lnTo>
                <a:lnTo>
                  <a:pt x="18040" y="31660"/>
                </a:lnTo>
                <a:lnTo>
                  <a:pt x="18030" y="31660"/>
                </a:lnTo>
                <a:lnTo>
                  <a:pt x="18030" y="31670"/>
                </a:lnTo>
                <a:lnTo>
                  <a:pt x="18040" y="31670"/>
                </a:lnTo>
                <a:lnTo>
                  <a:pt x="18030" y="31670"/>
                </a:lnTo>
                <a:lnTo>
                  <a:pt x="18040" y="31670"/>
                </a:lnTo>
                <a:lnTo>
                  <a:pt x="18040" y="31680"/>
                </a:lnTo>
                <a:lnTo>
                  <a:pt x="18050" y="31680"/>
                </a:lnTo>
                <a:lnTo>
                  <a:pt x="18060" y="31680"/>
                </a:lnTo>
                <a:lnTo>
                  <a:pt x="18050" y="31690"/>
                </a:lnTo>
                <a:lnTo>
                  <a:pt x="18050" y="31700"/>
                </a:lnTo>
                <a:lnTo>
                  <a:pt x="18060" y="31700"/>
                </a:lnTo>
                <a:lnTo>
                  <a:pt x="18060" y="31710"/>
                </a:lnTo>
                <a:lnTo>
                  <a:pt x="18070" y="31720"/>
                </a:lnTo>
                <a:lnTo>
                  <a:pt x="18060" y="31720"/>
                </a:lnTo>
                <a:lnTo>
                  <a:pt x="18060" y="31730"/>
                </a:lnTo>
                <a:lnTo>
                  <a:pt x="18050" y="31730"/>
                </a:lnTo>
                <a:lnTo>
                  <a:pt x="18050" y="31720"/>
                </a:lnTo>
                <a:lnTo>
                  <a:pt x="18040" y="31720"/>
                </a:lnTo>
                <a:lnTo>
                  <a:pt x="18040" y="31730"/>
                </a:lnTo>
                <a:lnTo>
                  <a:pt x="18030" y="31730"/>
                </a:lnTo>
                <a:lnTo>
                  <a:pt x="18040" y="31730"/>
                </a:lnTo>
                <a:lnTo>
                  <a:pt x="18040" y="31740"/>
                </a:lnTo>
                <a:lnTo>
                  <a:pt x="18050" y="31740"/>
                </a:lnTo>
                <a:lnTo>
                  <a:pt x="18050" y="31750"/>
                </a:lnTo>
                <a:lnTo>
                  <a:pt x="18060" y="31750"/>
                </a:lnTo>
                <a:lnTo>
                  <a:pt x="18060" y="31760"/>
                </a:lnTo>
                <a:lnTo>
                  <a:pt x="18050" y="31760"/>
                </a:lnTo>
                <a:lnTo>
                  <a:pt x="18050" y="31770"/>
                </a:lnTo>
                <a:lnTo>
                  <a:pt x="18040" y="31770"/>
                </a:lnTo>
                <a:lnTo>
                  <a:pt x="18040" y="31780"/>
                </a:lnTo>
                <a:lnTo>
                  <a:pt x="18050" y="31780"/>
                </a:lnTo>
                <a:lnTo>
                  <a:pt x="18040" y="31780"/>
                </a:lnTo>
                <a:lnTo>
                  <a:pt x="18040" y="31790"/>
                </a:lnTo>
                <a:lnTo>
                  <a:pt x="18030" y="31790"/>
                </a:lnTo>
                <a:lnTo>
                  <a:pt x="18020" y="31790"/>
                </a:lnTo>
                <a:lnTo>
                  <a:pt x="18020" y="31800"/>
                </a:lnTo>
                <a:lnTo>
                  <a:pt x="18010" y="31800"/>
                </a:lnTo>
                <a:lnTo>
                  <a:pt x="18010" y="31810"/>
                </a:lnTo>
                <a:lnTo>
                  <a:pt x="18000" y="31810"/>
                </a:lnTo>
                <a:lnTo>
                  <a:pt x="18000" y="31800"/>
                </a:lnTo>
                <a:lnTo>
                  <a:pt x="18000" y="31810"/>
                </a:lnTo>
                <a:lnTo>
                  <a:pt x="18000" y="31820"/>
                </a:lnTo>
                <a:lnTo>
                  <a:pt x="18000" y="31830"/>
                </a:lnTo>
                <a:lnTo>
                  <a:pt x="18000" y="31840"/>
                </a:lnTo>
                <a:lnTo>
                  <a:pt x="17990" y="31840"/>
                </a:lnTo>
                <a:lnTo>
                  <a:pt x="17990" y="31850"/>
                </a:lnTo>
                <a:lnTo>
                  <a:pt x="18000" y="31850"/>
                </a:lnTo>
                <a:lnTo>
                  <a:pt x="17990" y="31850"/>
                </a:lnTo>
                <a:lnTo>
                  <a:pt x="17990" y="31860"/>
                </a:lnTo>
                <a:lnTo>
                  <a:pt x="17980" y="31860"/>
                </a:lnTo>
                <a:lnTo>
                  <a:pt x="17980" y="31870"/>
                </a:lnTo>
                <a:lnTo>
                  <a:pt x="17980" y="31880"/>
                </a:lnTo>
                <a:lnTo>
                  <a:pt x="17970" y="31880"/>
                </a:lnTo>
                <a:lnTo>
                  <a:pt x="17970" y="31890"/>
                </a:lnTo>
                <a:lnTo>
                  <a:pt x="17980" y="31890"/>
                </a:lnTo>
                <a:lnTo>
                  <a:pt x="17980" y="31900"/>
                </a:lnTo>
                <a:lnTo>
                  <a:pt x="17980" y="31910"/>
                </a:lnTo>
                <a:lnTo>
                  <a:pt x="17980" y="31920"/>
                </a:lnTo>
                <a:lnTo>
                  <a:pt x="17970" y="31920"/>
                </a:lnTo>
                <a:lnTo>
                  <a:pt x="17980" y="31920"/>
                </a:lnTo>
                <a:lnTo>
                  <a:pt x="17980" y="31930"/>
                </a:lnTo>
                <a:lnTo>
                  <a:pt x="17970" y="31930"/>
                </a:lnTo>
                <a:lnTo>
                  <a:pt x="17980" y="31940"/>
                </a:lnTo>
                <a:lnTo>
                  <a:pt x="17970" y="31940"/>
                </a:lnTo>
                <a:lnTo>
                  <a:pt x="17970" y="31950"/>
                </a:lnTo>
                <a:lnTo>
                  <a:pt x="17960" y="31950"/>
                </a:lnTo>
                <a:lnTo>
                  <a:pt x="17960" y="31960"/>
                </a:lnTo>
                <a:lnTo>
                  <a:pt x="17960" y="31970"/>
                </a:lnTo>
                <a:lnTo>
                  <a:pt x="17950" y="31970"/>
                </a:lnTo>
                <a:lnTo>
                  <a:pt x="17950" y="31980"/>
                </a:lnTo>
                <a:lnTo>
                  <a:pt x="17940" y="31980"/>
                </a:lnTo>
                <a:lnTo>
                  <a:pt x="17940" y="31990"/>
                </a:lnTo>
                <a:lnTo>
                  <a:pt x="17940" y="32000"/>
                </a:lnTo>
                <a:lnTo>
                  <a:pt x="17930" y="32000"/>
                </a:lnTo>
                <a:lnTo>
                  <a:pt x="17930" y="32010"/>
                </a:lnTo>
                <a:lnTo>
                  <a:pt x="17920" y="32010"/>
                </a:lnTo>
                <a:lnTo>
                  <a:pt x="17930" y="32010"/>
                </a:lnTo>
                <a:lnTo>
                  <a:pt x="17930" y="32020"/>
                </a:lnTo>
                <a:lnTo>
                  <a:pt x="17940" y="32020"/>
                </a:lnTo>
                <a:lnTo>
                  <a:pt x="17940" y="32030"/>
                </a:lnTo>
                <a:lnTo>
                  <a:pt x="17940" y="32040"/>
                </a:lnTo>
                <a:lnTo>
                  <a:pt x="17940" y="32050"/>
                </a:lnTo>
                <a:lnTo>
                  <a:pt x="17930" y="32060"/>
                </a:lnTo>
                <a:lnTo>
                  <a:pt x="17920" y="32060"/>
                </a:lnTo>
                <a:lnTo>
                  <a:pt x="17910" y="32060"/>
                </a:lnTo>
                <a:lnTo>
                  <a:pt x="17900" y="32050"/>
                </a:lnTo>
                <a:lnTo>
                  <a:pt x="17890" y="32060"/>
                </a:lnTo>
                <a:lnTo>
                  <a:pt x="17880" y="32060"/>
                </a:lnTo>
                <a:lnTo>
                  <a:pt x="17870" y="32060"/>
                </a:lnTo>
                <a:lnTo>
                  <a:pt x="17860" y="32060"/>
                </a:lnTo>
                <a:lnTo>
                  <a:pt x="17860" y="32070"/>
                </a:lnTo>
                <a:lnTo>
                  <a:pt x="17860" y="32080"/>
                </a:lnTo>
                <a:lnTo>
                  <a:pt x="17870" y="32080"/>
                </a:lnTo>
                <a:lnTo>
                  <a:pt x="17880" y="32080"/>
                </a:lnTo>
                <a:lnTo>
                  <a:pt x="17890" y="32080"/>
                </a:lnTo>
                <a:lnTo>
                  <a:pt x="17900" y="32080"/>
                </a:lnTo>
                <a:lnTo>
                  <a:pt x="17900" y="32090"/>
                </a:lnTo>
                <a:lnTo>
                  <a:pt x="17910" y="32090"/>
                </a:lnTo>
                <a:lnTo>
                  <a:pt x="17920" y="32090"/>
                </a:lnTo>
                <a:lnTo>
                  <a:pt x="17920" y="32100"/>
                </a:lnTo>
                <a:lnTo>
                  <a:pt x="17930" y="32100"/>
                </a:lnTo>
                <a:lnTo>
                  <a:pt x="17940" y="32100"/>
                </a:lnTo>
                <a:lnTo>
                  <a:pt x="17940" y="32090"/>
                </a:lnTo>
                <a:lnTo>
                  <a:pt x="17950" y="32090"/>
                </a:lnTo>
                <a:lnTo>
                  <a:pt x="17960" y="32090"/>
                </a:lnTo>
                <a:lnTo>
                  <a:pt x="17970" y="32090"/>
                </a:lnTo>
                <a:lnTo>
                  <a:pt x="17970" y="32080"/>
                </a:lnTo>
                <a:lnTo>
                  <a:pt x="17980" y="32080"/>
                </a:lnTo>
                <a:lnTo>
                  <a:pt x="17990" y="32080"/>
                </a:lnTo>
                <a:lnTo>
                  <a:pt x="18000" y="32080"/>
                </a:lnTo>
                <a:lnTo>
                  <a:pt x="18000" y="32070"/>
                </a:lnTo>
                <a:lnTo>
                  <a:pt x="18010" y="32070"/>
                </a:lnTo>
                <a:lnTo>
                  <a:pt x="18010" y="32080"/>
                </a:lnTo>
                <a:lnTo>
                  <a:pt x="18020" y="32080"/>
                </a:lnTo>
                <a:lnTo>
                  <a:pt x="18020" y="32070"/>
                </a:lnTo>
                <a:lnTo>
                  <a:pt x="18020" y="32080"/>
                </a:lnTo>
                <a:lnTo>
                  <a:pt x="18020" y="32070"/>
                </a:lnTo>
                <a:lnTo>
                  <a:pt x="18030" y="32070"/>
                </a:lnTo>
                <a:lnTo>
                  <a:pt x="18040" y="32070"/>
                </a:lnTo>
                <a:lnTo>
                  <a:pt x="18050" y="32070"/>
                </a:lnTo>
                <a:lnTo>
                  <a:pt x="18050" y="32080"/>
                </a:lnTo>
                <a:lnTo>
                  <a:pt x="18060" y="32080"/>
                </a:lnTo>
                <a:lnTo>
                  <a:pt x="18070" y="32080"/>
                </a:lnTo>
                <a:lnTo>
                  <a:pt x="18070" y="32090"/>
                </a:lnTo>
                <a:lnTo>
                  <a:pt x="18080" y="32090"/>
                </a:lnTo>
                <a:lnTo>
                  <a:pt x="18090" y="32100"/>
                </a:lnTo>
                <a:lnTo>
                  <a:pt x="18090" y="32090"/>
                </a:lnTo>
                <a:lnTo>
                  <a:pt x="18090" y="32100"/>
                </a:lnTo>
                <a:lnTo>
                  <a:pt x="18090" y="32090"/>
                </a:lnTo>
                <a:lnTo>
                  <a:pt x="18100" y="32090"/>
                </a:lnTo>
                <a:lnTo>
                  <a:pt x="18100" y="32100"/>
                </a:lnTo>
                <a:lnTo>
                  <a:pt x="18110" y="32100"/>
                </a:lnTo>
                <a:lnTo>
                  <a:pt x="18120" y="32100"/>
                </a:lnTo>
                <a:lnTo>
                  <a:pt x="18120" y="32110"/>
                </a:lnTo>
                <a:lnTo>
                  <a:pt x="18130" y="32110"/>
                </a:lnTo>
                <a:lnTo>
                  <a:pt x="18130" y="32120"/>
                </a:lnTo>
                <a:lnTo>
                  <a:pt x="18130" y="32130"/>
                </a:lnTo>
                <a:lnTo>
                  <a:pt x="18140" y="32130"/>
                </a:lnTo>
                <a:lnTo>
                  <a:pt x="18140" y="32140"/>
                </a:lnTo>
                <a:lnTo>
                  <a:pt x="18140" y="32150"/>
                </a:lnTo>
                <a:lnTo>
                  <a:pt x="18130" y="32150"/>
                </a:lnTo>
                <a:lnTo>
                  <a:pt x="18130" y="32160"/>
                </a:lnTo>
                <a:lnTo>
                  <a:pt x="18130" y="32170"/>
                </a:lnTo>
                <a:lnTo>
                  <a:pt x="18120" y="32170"/>
                </a:lnTo>
                <a:lnTo>
                  <a:pt x="18110" y="32180"/>
                </a:lnTo>
                <a:lnTo>
                  <a:pt x="18120" y="32180"/>
                </a:lnTo>
                <a:lnTo>
                  <a:pt x="18110" y="32180"/>
                </a:lnTo>
                <a:lnTo>
                  <a:pt x="18110" y="32190"/>
                </a:lnTo>
                <a:lnTo>
                  <a:pt x="18100" y="32190"/>
                </a:lnTo>
                <a:lnTo>
                  <a:pt x="18100" y="32200"/>
                </a:lnTo>
                <a:lnTo>
                  <a:pt x="18090" y="32200"/>
                </a:lnTo>
                <a:lnTo>
                  <a:pt x="18090" y="32210"/>
                </a:lnTo>
                <a:lnTo>
                  <a:pt x="18080" y="32210"/>
                </a:lnTo>
                <a:lnTo>
                  <a:pt x="18080" y="32220"/>
                </a:lnTo>
                <a:lnTo>
                  <a:pt x="18070" y="32220"/>
                </a:lnTo>
                <a:lnTo>
                  <a:pt x="18060" y="32230"/>
                </a:lnTo>
                <a:lnTo>
                  <a:pt x="18050" y="32230"/>
                </a:lnTo>
                <a:lnTo>
                  <a:pt x="18050" y="32240"/>
                </a:lnTo>
                <a:lnTo>
                  <a:pt x="18040" y="32250"/>
                </a:lnTo>
                <a:lnTo>
                  <a:pt x="18040" y="32260"/>
                </a:lnTo>
                <a:lnTo>
                  <a:pt x="18040" y="32270"/>
                </a:lnTo>
                <a:lnTo>
                  <a:pt x="18030" y="32270"/>
                </a:lnTo>
                <a:lnTo>
                  <a:pt x="18020" y="32270"/>
                </a:lnTo>
                <a:lnTo>
                  <a:pt x="18020" y="32280"/>
                </a:lnTo>
                <a:lnTo>
                  <a:pt x="18020" y="32290"/>
                </a:lnTo>
                <a:lnTo>
                  <a:pt x="18020" y="32300"/>
                </a:lnTo>
                <a:lnTo>
                  <a:pt x="18030" y="32310"/>
                </a:lnTo>
                <a:lnTo>
                  <a:pt x="18030" y="32320"/>
                </a:lnTo>
                <a:lnTo>
                  <a:pt x="18030" y="32330"/>
                </a:lnTo>
                <a:lnTo>
                  <a:pt x="18030" y="32340"/>
                </a:lnTo>
                <a:lnTo>
                  <a:pt x="18030" y="32350"/>
                </a:lnTo>
                <a:lnTo>
                  <a:pt x="18020" y="32350"/>
                </a:lnTo>
                <a:lnTo>
                  <a:pt x="18020" y="32360"/>
                </a:lnTo>
                <a:lnTo>
                  <a:pt x="18010" y="32360"/>
                </a:lnTo>
                <a:lnTo>
                  <a:pt x="18010" y="32370"/>
                </a:lnTo>
                <a:lnTo>
                  <a:pt x="18000" y="32370"/>
                </a:lnTo>
                <a:lnTo>
                  <a:pt x="18000" y="32360"/>
                </a:lnTo>
                <a:lnTo>
                  <a:pt x="17990" y="32360"/>
                </a:lnTo>
                <a:lnTo>
                  <a:pt x="17990" y="32370"/>
                </a:lnTo>
                <a:lnTo>
                  <a:pt x="17990" y="32380"/>
                </a:lnTo>
                <a:lnTo>
                  <a:pt x="17980" y="32380"/>
                </a:lnTo>
                <a:lnTo>
                  <a:pt x="17980" y="32390"/>
                </a:lnTo>
                <a:lnTo>
                  <a:pt x="17980" y="32400"/>
                </a:lnTo>
                <a:lnTo>
                  <a:pt x="17970" y="32400"/>
                </a:lnTo>
                <a:lnTo>
                  <a:pt x="17970" y="32410"/>
                </a:lnTo>
                <a:lnTo>
                  <a:pt x="17970" y="32420"/>
                </a:lnTo>
                <a:lnTo>
                  <a:pt x="17970" y="32430"/>
                </a:lnTo>
                <a:lnTo>
                  <a:pt x="17960" y="32430"/>
                </a:lnTo>
                <a:lnTo>
                  <a:pt x="17960" y="32440"/>
                </a:lnTo>
                <a:lnTo>
                  <a:pt x="17950" y="32440"/>
                </a:lnTo>
                <a:lnTo>
                  <a:pt x="17950" y="32450"/>
                </a:lnTo>
                <a:lnTo>
                  <a:pt x="17950" y="32460"/>
                </a:lnTo>
                <a:lnTo>
                  <a:pt x="17950" y="32470"/>
                </a:lnTo>
                <a:lnTo>
                  <a:pt x="17950" y="32480"/>
                </a:lnTo>
                <a:lnTo>
                  <a:pt x="17950" y="32490"/>
                </a:lnTo>
                <a:lnTo>
                  <a:pt x="17950" y="32500"/>
                </a:lnTo>
                <a:lnTo>
                  <a:pt x="17960" y="32500"/>
                </a:lnTo>
                <a:lnTo>
                  <a:pt x="17970" y="32500"/>
                </a:lnTo>
                <a:lnTo>
                  <a:pt x="17970" y="32510"/>
                </a:lnTo>
                <a:lnTo>
                  <a:pt x="17980" y="32510"/>
                </a:lnTo>
                <a:lnTo>
                  <a:pt x="17990" y="32510"/>
                </a:lnTo>
                <a:lnTo>
                  <a:pt x="18000" y="32510"/>
                </a:lnTo>
                <a:lnTo>
                  <a:pt x="17990" y="32510"/>
                </a:lnTo>
                <a:lnTo>
                  <a:pt x="17980" y="32510"/>
                </a:lnTo>
                <a:lnTo>
                  <a:pt x="17970" y="32510"/>
                </a:lnTo>
                <a:lnTo>
                  <a:pt x="17960" y="32510"/>
                </a:lnTo>
                <a:lnTo>
                  <a:pt x="17950" y="32500"/>
                </a:lnTo>
                <a:lnTo>
                  <a:pt x="17950" y="32510"/>
                </a:lnTo>
                <a:lnTo>
                  <a:pt x="17940" y="32510"/>
                </a:lnTo>
                <a:lnTo>
                  <a:pt x="17940" y="32520"/>
                </a:lnTo>
                <a:lnTo>
                  <a:pt x="17940" y="32530"/>
                </a:lnTo>
                <a:lnTo>
                  <a:pt x="17930" y="32530"/>
                </a:lnTo>
                <a:lnTo>
                  <a:pt x="17930" y="32540"/>
                </a:lnTo>
                <a:lnTo>
                  <a:pt x="17920" y="32540"/>
                </a:lnTo>
                <a:lnTo>
                  <a:pt x="17920" y="32550"/>
                </a:lnTo>
                <a:lnTo>
                  <a:pt x="17910" y="32550"/>
                </a:lnTo>
                <a:lnTo>
                  <a:pt x="17910" y="32560"/>
                </a:lnTo>
                <a:lnTo>
                  <a:pt x="17910" y="32570"/>
                </a:lnTo>
                <a:lnTo>
                  <a:pt x="17900" y="32570"/>
                </a:lnTo>
                <a:lnTo>
                  <a:pt x="17900" y="32580"/>
                </a:lnTo>
                <a:lnTo>
                  <a:pt x="17900" y="32590"/>
                </a:lnTo>
                <a:lnTo>
                  <a:pt x="17900" y="32600"/>
                </a:lnTo>
                <a:lnTo>
                  <a:pt x="17900" y="32610"/>
                </a:lnTo>
                <a:lnTo>
                  <a:pt x="17890" y="32610"/>
                </a:lnTo>
                <a:lnTo>
                  <a:pt x="17890" y="32620"/>
                </a:lnTo>
                <a:lnTo>
                  <a:pt x="17900" y="32620"/>
                </a:lnTo>
                <a:lnTo>
                  <a:pt x="17890" y="32620"/>
                </a:lnTo>
                <a:lnTo>
                  <a:pt x="17880" y="32620"/>
                </a:lnTo>
                <a:lnTo>
                  <a:pt x="17880" y="32630"/>
                </a:lnTo>
                <a:lnTo>
                  <a:pt x="17870" y="32630"/>
                </a:lnTo>
                <a:lnTo>
                  <a:pt x="17870" y="32640"/>
                </a:lnTo>
                <a:lnTo>
                  <a:pt x="17870" y="32650"/>
                </a:lnTo>
                <a:lnTo>
                  <a:pt x="17870" y="32660"/>
                </a:lnTo>
                <a:lnTo>
                  <a:pt x="17860" y="32660"/>
                </a:lnTo>
                <a:lnTo>
                  <a:pt x="17860" y="32670"/>
                </a:lnTo>
                <a:lnTo>
                  <a:pt x="17850" y="32670"/>
                </a:lnTo>
                <a:lnTo>
                  <a:pt x="17850" y="32680"/>
                </a:lnTo>
                <a:lnTo>
                  <a:pt x="17840" y="32680"/>
                </a:lnTo>
                <a:lnTo>
                  <a:pt x="17840" y="32690"/>
                </a:lnTo>
                <a:lnTo>
                  <a:pt x="17830" y="32690"/>
                </a:lnTo>
                <a:lnTo>
                  <a:pt x="17830" y="32700"/>
                </a:lnTo>
                <a:lnTo>
                  <a:pt x="17820" y="32700"/>
                </a:lnTo>
                <a:lnTo>
                  <a:pt x="17820" y="32710"/>
                </a:lnTo>
                <a:lnTo>
                  <a:pt x="17820" y="32720"/>
                </a:lnTo>
                <a:lnTo>
                  <a:pt x="17820" y="32730"/>
                </a:lnTo>
                <a:lnTo>
                  <a:pt x="17820" y="32740"/>
                </a:lnTo>
                <a:lnTo>
                  <a:pt x="17810" y="32740"/>
                </a:lnTo>
                <a:lnTo>
                  <a:pt x="17810" y="32750"/>
                </a:lnTo>
                <a:lnTo>
                  <a:pt x="17810" y="32760"/>
                </a:lnTo>
                <a:lnTo>
                  <a:pt x="17800" y="32760"/>
                </a:lnTo>
                <a:lnTo>
                  <a:pt x="17800" y="32770"/>
                </a:lnTo>
                <a:lnTo>
                  <a:pt x="17800" y="32780"/>
                </a:lnTo>
                <a:lnTo>
                  <a:pt x="17800" y="32790"/>
                </a:lnTo>
                <a:lnTo>
                  <a:pt x="17790" y="32790"/>
                </a:lnTo>
                <a:lnTo>
                  <a:pt x="17780" y="32790"/>
                </a:lnTo>
                <a:lnTo>
                  <a:pt x="17780" y="32800"/>
                </a:lnTo>
                <a:lnTo>
                  <a:pt x="17770" y="32800"/>
                </a:lnTo>
                <a:lnTo>
                  <a:pt x="17770" y="32810"/>
                </a:lnTo>
                <a:lnTo>
                  <a:pt x="17770" y="32820"/>
                </a:lnTo>
                <a:lnTo>
                  <a:pt x="17760" y="32820"/>
                </a:lnTo>
                <a:lnTo>
                  <a:pt x="17760" y="32830"/>
                </a:lnTo>
                <a:lnTo>
                  <a:pt x="17750" y="32830"/>
                </a:lnTo>
                <a:lnTo>
                  <a:pt x="17750" y="32840"/>
                </a:lnTo>
                <a:lnTo>
                  <a:pt x="17750" y="32850"/>
                </a:lnTo>
                <a:lnTo>
                  <a:pt x="17750" y="32860"/>
                </a:lnTo>
                <a:lnTo>
                  <a:pt x="17750" y="32870"/>
                </a:lnTo>
                <a:lnTo>
                  <a:pt x="17750" y="32880"/>
                </a:lnTo>
                <a:lnTo>
                  <a:pt x="17740" y="32880"/>
                </a:lnTo>
                <a:lnTo>
                  <a:pt x="17740" y="32890"/>
                </a:lnTo>
                <a:lnTo>
                  <a:pt x="17740" y="32900"/>
                </a:lnTo>
                <a:lnTo>
                  <a:pt x="17740" y="32910"/>
                </a:lnTo>
                <a:lnTo>
                  <a:pt x="17730" y="32910"/>
                </a:lnTo>
                <a:lnTo>
                  <a:pt x="17730" y="32920"/>
                </a:lnTo>
                <a:lnTo>
                  <a:pt x="17730" y="32930"/>
                </a:lnTo>
                <a:lnTo>
                  <a:pt x="17730" y="32940"/>
                </a:lnTo>
                <a:lnTo>
                  <a:pt x="17730" y="32950"/>
                </a:lnTo>
                <a:lnTo>
                  <a:pt x="17720" y="32960"/>
                </a:lnTo>
                <a:lnTo>
                  <a:pt x="17720" y="32970"/>
                </a:lnTo>
                <a:lnTo>
                  <a:pt x="17710" y="32980"/>
                </a:lnTo>
                <a:lnTo>
                  <a:pt x="17710" y="32990"/>
                </a:lnTo>
                <a:lnTo>
                  <a:pt x="17700" y="33000"/>
                </a:lnTo>
                <a:lnTo>
                  <a:pt x="17700" y="33010"/>
                </a:lnTo>
                <a:lnTo>
                  <a:pt x="17700" y="33020"/>
                </a:lnTo>
                <a:lnTo>
                  <a:pt x="17690" y="33020"/>
                </a:lnTo>
                <a:lnTo>
                  <a:pt x="17690" y="33030"/>
                </a:lnTo>
                <a:lnTo>
                  <a:pt x="17690" y="33040"/>
                </a:lnTo>
                <a:lnTo>
                  <a:pt x="17680" y="33050"/>
                </a:lnTo>
                <a:lnTo>
                  <a:pt x="17680" y="33060"/>
                </a:lnTo>
                <a:lnTo>
                  <a:pt x="17670" y="33060"/>
                </a:lnTo>
                <a:lnTo>
                  <a:pt x="17670" y="33070"/>
                </a:lnTo>
                <a:lnTo>
                  <a:pt x="17660" y="33080"/>
                </a:lnTo>
                <a:lnTo>
                  <a:pt x="17660" y="33090"/>
                </a:lnTo>
                <a:lnTo>
                  <a:pt x="17650" y="33090"/>
                </a:lnTo>
                <a:lnTo>
                  <a:pt x="17650" y="33100"/>
                </a:lnTo>
                <a:lnTo>
                  <a:pt x="17650" y="33110"/>
                </a:lnTo>
                <a:lnTo>
                  <a:pt x="17650" y="33120"/>
                </a:lnTo>
                <a:lnTo>
                  <a:pt x="17640" y="33120"/>
                </a:lnTo>
                <a:lnTo>
                  <a:pt x="17640" y="33130"/>
                </a:lnTo>
                <a:lnTo>
                  <a:pt x="17640" y="33140"/>
                </a:lnTo>
                <a:lnTo>
                  <a:pt x="17630" y="33140"/>
                </a:lnTo>
                <a:lnTo>
                  <a:pt x="17630" y="33150"/>
                </a:lnTo>
                <a:lnTo>
                  <a:pt x="17620" y="33160"/>
                </a:lnTo>
                <a:lnTo>
                  <a:pt x="17620" y="33170"/>
                </a:lnTo>
                <a:lnTo>
                  <a:pt x="17610" y="33180"/>
                </a:lnTo>
                <a:lnTo>
                  <a:pt x="17610" y="33190"/>
                </a:lnTo>
                <a:lnTo>
                  <a:pt x="17600" y="33200"/>
                </a:lnTo>
                <a:lnTo>
                  <a:pt x="17590" y="33210"/>
                </a:lnTo>
                <a:lnTo>
                  <a:pt x="17590" y="33220"/>
                </a:lnTo>
                <a:lnTo>
                  <a:pt x="17580" y="33230"/>
                </a:lnTo>
                <a:lnTo>
                  <a:pt x="17580" y="33240"/>
                </a:lnTo>
                <a:lnTo>
                  <a:pt x="17580" y="33250"/>
                </a:lnTo>
                <a:lnTo>
                  <a:pt x="17580" y="33260"/>
                </a:lnTo>
                <a:lnTo>
                  <a:pt x="17570" y="33260"/>
                </a:lnTo>
                <a:lnTo>
                  <a:pt x="17570" y="33270"/>
                </a:lnTo>
                <a:lnTo>
                  <a:pt x="17560" y="33270"/>
                </a:lnTo>
                <a:lnTo>
                  <a:pt x="17550" y="33280"/>
                </a:lnTo>
                <a:lnTo>
                  <a:pt x="17550" y="33290"/>
                </a:lnTo>
                <a:lnTo>
                  <a:pt x="17540" y="33290"/>
                </a:lnTo>
                <a:lnTo>
                  <a:pt x="17540" y="33300"/>
                </a:lnTo>
                <a:lnTo>
                  <a:pt x="17540" y="33310"/>
                </a:lnTo>
                <a:lnTo>
                  <a:pt x="17530" y="33310"/>
                </a:lnTo>
                <a:lnTo>
                  <a:pt x="17530" y="33320"/>
                </a:lnTo>
                <a:lnTo>
                  <a:pt x="17530" y="33330"/>
                </a:lnTo>
                <a:lnTo>
                  <a:pt x="17520" y="33330"/>
                </a:lnTo>
                <a:lnTo>
                  <a:pt x="17520" y="33340"/>
                </a:lnTo>
                <a:lnTo>
                  <a:pt x="17520" y="33350"/>
                </a:lnTo>
                <a:lnTo>
                  <a:pt x="17510" y="33350"/>
                </a:lnTo>
                <a:lnTo>
                  <a:pt x="17510" y="33360"/>
                </a:lnTo>
                <a:lnTo>
                  <a:pt x="17510" y="33370"/>
                </a:lnTo>
                <a:lnTo>
                  <a:pt x="17500" y="33380"/>
                </a:lnTo>
                <a:lnTo>
                  <a:pt x="17500" y="33390"/>
                </a:lnTo>
                <a:lnTo>
                  <a:pt x="17490" y="33390"/>
                </a:lnTo>
                <a:lnTo>
                  <a:pt x="17490" y="33400"/>
                </a:lnTo>
                <a:lnTo>
                  <a:pt x="17490" y="33410"/>
                </a:lnTo>
                <a:lnTo>
                  <a:pt x="17480" y="33410"/>
                </a:lnTo>
                <a:lnTo>
                  <a:pt x="17480" y="33420"/>
                </a:lnTo>
                <a:lnTo>
                  <a:pt x="17480" y="33430"/>
                </a:lnTo>
                <a:lnTo>
                  <a:pt x="17480" y="33440"/>
                </a:lnTo>
                <a:lnTo>
                  <a:pt x="17480" y="33450"/>
                </a:lnTo>
                <a:lnTo>
                  <a:pt x="17470" y="33450"/>
                </a:lnTo>
                <a:lnTo>
                  <a:pt x="17470" y="33460"/>
                </a:lnTo>
                <a:lnTo>
                  <a:pt x="17470" y="33470"/>
                </a:lnTo>
                <a:lnTo>
                  <a:pt x="17470" y="33480"/>
                </a:lnTo>
                <a:lnTo>
                  <a:pt x="17470" y="33490"/>
                </a:lnTo>
                <a:lnTo>
                  <a:pt x="17470" y="33500"/>
                </a:lnTo>
                <a:lnTo>
                  <a:pt x="17460" y="33510"/>
                </a:lnTo>
                <a:lnTo>
                  <a:pt x="17460" y="33520"/>
                </a:lnTo>
                <a:lnTo>
                  <a:pt x="17460" y="33530"/>
                </a:lnTo>
                <a:lnTo>
                  <a:pt x="17460" y="33540"/>
                </a:lnTo>
                <a:lnTo>
                  <a:pt x="17460" y="33550"/>
                </a:lnTo>
                <a:lnTo>
                  <a:pt x="17460" y="33560"/>
                </a:lnTo>
                <a:lnTo>
                  <a:pt x="17450" y="33560"/>
                </a:lnTo>
                <a:lnTo>
                  <a:pt x="17440" y="33560"/>
                </a:lnTo>
                <a:lnTo>
                  <a:pt x="17440" y="33570"/>
                </a:lnTo>
                <a:lnTo>
                  <a:pt x="17440" y="33580"/>
                </a:lnTo>
                <a:lnTo>
                  <a:pt x="17430" y="33580"/>
                </a:lnTo>
                <a:lnTo>
                  <a:pt x="17430" y="33590"/>
                </a:lnTo>
                <a:lnTo>
                  <a:pt x="17430" y="33600"/>
                </a:lnTo>
                <a:lnTo>
                  <a:pt x="17430" y="33610"/>
                </a:lnTo>
                <a:lnTo>
                  <a:pt x="17430" y="33620"/>
                </a:lnTo>
                <a:lnTo>
                  <a:pt x="17420" y="33620"/>
                </a:lnTo>
                <a:lnTo>
                  <a:pt x="17420" y="33630"/>
                </a:lnTo>
                <a:lnTo>
                  <a:pt x="17410" y="33640"/>
                </a:lnTo>
                <a:lnTo>
                  <a:pt x="17410" y="33650"/>
                </a:lnTo>
                <a:lnTo>
                  <a:pt x="17410" y="33660"/>
                </a:lnTo>
                <a:lnTo>
                  <a:pt x="17410" y="33670"/>
                </a:lnTo>
                <a:lnTo>
                  <a:pt x="17420" y="33680"/>
                </a:lnTo>
                <a:lnTo>
                  <a:pt x="17410" y="33680"/>
                </a:lnTo>
                <a:lnTo>
                  <a:pt x="17410" y="33690"/>
                </a:lnTo>
                <a:lnTo>
                  <a:pt x="17420" y="33690"/>
                </a:lnTo>
                <a:lnTo>
                  <a:pt x="17420" y="33700"/>
                </a:lnTo>
                <a:lnTo>
                  <a:pt x="17410" y="33700"/>
                </a:lnTo>
                <a:lnTo>
                  <a:pt x="17410" y="33710"/>
                </a:lnTo>
                <a:lnTo>
                  <a:pt x="17410" y="33720"/>
                </a:lnTo>
                <a:lnTo>
                  <a:pt x="17400" y="33720"/>
                </a:lnTo>
                <a:lnTo>
                  <a:pt x="17400" y="33730"/>
                </a:lnTo>
                <a:lnTo>
                  <a:pt x="17390" y="33730"/>
                </a:lnTo>
                <a:lnTo>
                  <a:pt x="17390" y="33740"/>
                </a:lnTo>
                <a:lnTo>
                  <a:pt x="17380" y="33740"/>
                </a:lnTo>
                <a:lnTo>
                  <a:pt x="17380" y="33750"/>
                </a:lnTo>
                <a:lnTo>
                  <a:pt x="17370" y="33750"/>
                </a:lnTo>
                <a:lnTo>
                  <a:pt x="17370" y="33760"/>
                </a:lnTo>
                <a:lnTo>
                  <a:pt x="17370" y="33770"/>
                </a:lnTo>
                <a:lnTo>
                  <a:pt x="17360" y="33770"/>
                </a:lnTo>
                <a:lnTo>
                  <a:pt x="17360" y="33780"/>
                </a:lnTo>
                <a:lnTo>
                  <a:pt x="17360" y="33790"/>
                </a:lnTo>
                <a:lnTo>
                  <a:pt x="17360" y="33800"/>
                </a:lnTo>
                <a:lnTo>
                  <a:pt x="17350" y="33800"/>
                </a:lnTo>
                <a:lnTo>
                  <a:pt x="17350" y="33810"/>
                </a:lnTo>
                <a:lnTo>
                  <a:pt x="17350" y="33820"/>
                </a:lnTo>
                <a:lnTo>
                  <a:pt x="17350" y="33830"/>
                </a:lnTo>
                <a:lnTo>
                  <a:pt x="17340" y="33830"/>
                </a:lnTo>
                <a:lnTo>
                  <a:pt x="17340" y="33840"/>
                </a:lnTo>
                <a:lnTo>
                  <a:pt x="17340" y="33850"/>
                </a:lnTo>
                <a:lnTo>
                  <a:pt x="17340" y="33860"/>
                </a:lnTo>
                <a:lnTo>
                  <a:pt x="17340" y="33870"/>
                </a:lnTo>
                <a:lnTo>
                  <a:pt x="17330" y="33870"/>
                </a:lnTo>
                <a:lnTo>
                  <a:pt x="17330" y="33880"/>
                </a:lnTo>
                <a:lnTo>
                  <a:pt x="17330" y="33890"/>
                </a:lnTo>
                <a:lnTo>
                  <a:pt x="17330" y="33900"/>
                </a:lnTo>
                <a:lnTo>
                  <a:pt x="17330" y="33910"/>
                </a:lnTo>
                <a:lnTo>
                  <a:pt x="17330" y="33920"/>
                </a:lnTo>
                <a:lnTo>
                  <a:pt x="17320" y="33920"/>
                </a:lnTo>
                <a:lnTo>
                  <a:pt x="17320" y="33930"/>
                </a:lnTo>
                <a:lnTo>
                  <a:pt x="17320" y="33940"/>
                </a:lnTo>
                <a:lnTo>
                  <a:pt x="17310" y="33950"/>
                </a:lnTo>
                <a:lnTo>
                  <a:pt x="17310" y="33960"/>
                </a:lnTo>
                <a:lnTo>
                  <a:pt x="17310" y="33970"/>
                </a:lnTo>
                <a:lnTo>
                  <a:pt x="17310" y="33980"/>
                </a:lnTo>
                <a:lnTo>
                  <a:pt x="17310" y="33990"/>
                </a:lnTo>
                <a:lnTo>
                  <a:pt x="17300" y="34000"/>
                </a:lnTo>
                <a:lnTo>
                  <a:pt x="17300" y="34010"/>
                </a:lnTo>
                <a:lnTo>
                  <a:pt x="17300" y="34020"/>
                </a:lnTo>
                <a:lnTo>
                  <a:pt x="17300" y="34030"/>
                </a:lnTo>
                <a:lnTo>
                  <a:pt x="17300" y="34040"/>
                </a:lnTo>
                <a:lnTo>
                  <a:pt x="17290" y="34040"/>
                </a:lnTo>
                <a:lnTo>
                  <a:pt x="17290" y="34050"/>
                </a:lnTo>
                <a:lnTo>
                  <a:pt x="17290" y="34060"/>
                </a:lnTo>
                <a:lnTo>
                  <a:pt x="17290" y="34070"/>
                </a:lnTo>
                <a:lnTo>
                  <a:pt x="17290" y="34080"/>
                </a:lnTo>
                <a:lnTo>
                  <a:pt x="17290" y="34090"/>
                </a:lnTo>
                <a:lnTo>
                  <a:pt x="17280" y="34090"/>
                </a:lnTo>
                <a:lnTo>
                  <a:pt x="17280" y="34100"/>
                </a:lnTo>
                <a:lnTo>
                  <a:pt x="17280" y="34110"/>
                </a:lnTo>
                <a:lnTo>
                  <a:pt x="17280" y="34120"/>
                </a:lnTo>
                <a:lnTo>
                  <a:pt x="17280" y="34130"/>
                </a:lnTo>
                <a:lnTo>
                  <a:pt x="17280" y="34140"/>
                </a:lnTo>
                <a:lnTo>
                  <a:pt x="17280" y="34150"/>
                </a:lnTo>
                <a:lnTo>
                  <a:pt x="17280" y="34160"/>
                </a:lnTo>
                <a:lnTo>
                  <a:pt x="17270" y="34160"/>
                </a:lnTo>
                <a:lnTo>
                  <a:pt x="17270" y="34170"/>
                </a:lnTo>
                <a:lnTo>
                  <a:pt x="17260" y="34170"/>
                </a:lnTo>
                <a:lnTo>
                  <a:pt x="17250" y="34170"/>
                </a:lnTo>
                <a:lnTo>
                  <a:pt x="17240" y="34170"/>
                </a:lnTo>
                <a:lnTo>
                  <a:pt x="17230" y="34170"/>
                </a:lnTo>
                <a:lnTo>
                  <a:pt x="17230" y="34160"/>
                </a:lnTo>
                <a:lnTo>
                  <a:pt x="17220" y="34160"/>
                </a:lnTo>
                <a:lnTo>
                  <a:pt x="17220" y="34150"/>
                </a:lnTo>
                <a:lnTo>
                  <a:pt x="17210" y="34150"/>
                </a:lnTo>
                <a:lnTo>
                  <a:pt x="17200" y="34160"/>
                </a:lnTo>
                <a:lnTo>
                  <a:pt x="17190" y="34160"/>
                </a:lnTo>
                <a:lnTo>
                  <a:pt x="17190" y="34170"/>
                </a:lnTo>
                <a:lnTo>
                  <a:pt x="17180" y="34170"/>
                </a:lnTo>
                <a:lnTo>
                  <a:pt x="17170" y="34170"/>
                </a:lnTo>
                <a:lnTo>
                  <a:pt x="17160" y="34170"/>
                </a:lnTo>
                <a:lnTo>
                  <a:pt x="17150" y="34180"/>
                </a:lnTo>
                <a:lnTo>
                  <a:pt x="17140" y="34180"/>
                </a:lnTo>
                <a:lnTo>
                  <a:pt x="17140" y="34190"/>
                </a:lnTo>
                <a:lnTo>
                  <a:pt x="17130" y="34190"/>
                </a:lnTo>
                <a:lnTo>
                  <a:pt x="17120" y="34200"/>
                </a:lnTo>
                <a:lnTo>
                  <a:pt x="17110" y="34200"/>
                </a:lnTo>
                <a:lnTo>
                  <a:pt x="17100" y="34210"/>
                </a:lnTo>
                <a:lnTo>
                  <a:pt x="17090" y="34210"/>
                </a:lnTo>
                <a:lnTo>
                  <a:pt x="17090" y="34220"/>
                </a:lnTo>
                <a:lnTo>
                  <a:pt x="17080" y="34220"/>
                </a:lnTo>
                <a:lnTo>
                  <a:pt x="17070" y="34220"/>
                </a:lnTo>
                <a:lnTo>
                  <a:pt x="17070" y="34230"/>
                </a:lnTo>
                <a:lnTo>
                  <a:pt x="17060" y="34230"/>
                </a:lnTo>
                <a:lnTo>
                  <a:pt x="17050" y="34240"/>
                </a:lnTo>
                <a:lnTo>
                  <a:pt x="17040" y="34240"/>
                </a:lnTo>
                <a:lnTo>
                  <a:pt x="17030" y="34240"/>
                </a:lnTo>
                <a:lnTo>
                  <a:pt x="17020" y="34240"/>
                </a:lnTo>
                <a:lnTo>
                  <a:pt x="17010" y="34250"/>
                </a:lnTo>
                <a:lnTo>
                  <a:pt x="17000" y="34250"/>
                </a:lnTo>
                <a:lnTo>
                  <a:pt x="16990" y="34250"/>
                </a:lnTo>
                <a:lnTo>
                  <a:pt x="16980" y="34250"/>
                </a:lnTo>
                <a:lnTo>
                  <a:pt x="16970" y="34250"/>
                </a:lnTo>
                <a:lnTo>
                  <a:pt x="16960" y="34250"/>
                </a:lnTo>
                <a:lnTo>
                  <a:pt x="16950" y="34250"/>
                </a:lnTo>
                <a:lnTo>
                  <a:pt x="16950" y="34260"/>
                </a:lnTo>
                <a:lnTo>
                  <a:pt x="16950" y="34270"/>
                </a:lnTo>
                <a:lnTo>
                  <a:pt x="16950" y="34280"/>
                </a:lnTo>
                <a:lnTo>
                  <a:pt x="16950" y="34290"/>
                </a:lnTo>
                <a:lnTo>
                  <a:pt x="16940" y="34290"/>
                </a:lnTo>
                <a:lnTo>
                  <a:pt x="16940" y="34300"/>
                </a:lnTo>
                <a:lnTo>
                  <a:pt x="16930" y="34300"/>
                </a:lnTo>
                <a:lnTo>
                  <a:pt x="16920" y="34300"/>
                </a:lnTo>
                <a:lnTo>
                  <a:pt x="16910" y="34300"/>
                </a:lnTo>
                <a:lnTo>
                  <a:pt x="16900" y="34300"/>
                </a:lnTo>
                <a:lnTo>
                  <a:pt x="16890" y="34300"/>
                </a:lnTo>
                <a:lnTo>
                  <a:pt x="16890" y="34310"/>
                </a:lnTo>
                <a:lnTo>
                  <a:pt x="16880" y="34310"/>
                </a:lnTo>
                <a:lnTo>
                  <a:pt x="16870" y="34310"/>
                </a:lnTo>
                <a:lnTo>
                  <a:pt x="16870" y="34300"/>
                </a:lnTo>
                <a:lnTo>
                  <a:pt x="16860" y="34300"/>
                </a:lnTo>
                <a:lnTo>
                  <a:pt x="16850" y="34300"/>
                </a:lnTo>
                <a:lnTo>
                  <a:pt x="16840" y="34300"/>
                </a:lnTo>
                <a:lnTo>
                  <a:pt x="16830" y="34300"/>
                </a:lnTo>
                <a:lnTo>
                  <a:pt x="16830" y="34290"/>
                </a:lnTo>
                <a:lnTo>
                  <a:pt x="16820" y="34290"/>
                </a:lnTo>
                <a:lnTo>
                  <a:pt x="16810" y="34290"/>
                </a:lnTo>
                <a:lnTo>
                  <a:pt x="16800" y="34290"/>
                </a:lnTo>
                <a:lnTo>
                  <a:pt x="16790" y="34280"/>
                </a:lnTo>
                <a:lnTo>
                  <a:pt x="16780" y="34280"/>
                </a:lnTo>
                <a:lnTo>
                  <a:pt x="16770" y="34290"/>
                </a:lnTo>
                <a:lnTo>
                  <a:pt x="16760" y="34290"/>
                </a:lnTo>
                <a:lnTo>
                  <a:pt x="16740" y="34280"/>
                </a:lnTo>
                <a:lnTo>
                  <a:pt x="16730" y="34280"/>
                </a:lnTo>
                <a:lnTo>
                  <a:pt x="16720" y="34280"/>
                </a:lnTo>
                <a:lnTo>
                  <a:pt x="16720" y="34270"/>
                </a:lnTo>
                <a:lnTo>
                  <a:pt x="16710" y="34270"/>
                </a:lnTo>
                <a:lnTo>
                  <a:pt x="16700" y="34270"/>
                </a:lnTo>
                <a:lnTo>
                  <a:pt x="16690" y="34270"/>
                </a:lnTo>
                <a:lnTo>
                  <a:pt x="16680" y="34270"/>
                </a:lnTo>
                <a:lnTo>
                  <a:pt x="16680" y="34260"/>
                </a:lnTo>
                <a:lnTo>
                  <a:pt x="16670" y="34260"/>
                </a:lnTo>
                <a:lnTo>
                  <a:pt x="16660" y="34260"/>
                </a:lnTo>
                <a:lnTo>
                  <a:pt x="16650" y="34270"/>
                </a:lnTo>
                <a:lnTo>
                  <a:pt x="16640" y="34270"/>
                </a:lnTo>
                <a:lnTo>
                  <a:pt x="16630" y="34270"/>
                </a:lnTo>
                <a:lnTo>
                  <a:pt x="16620" y="34270"/>
                </a:lnTo>
                <a:lnTo>
                  <a:pt x="16610" y="34270"/>
                </a:lnTo>
                <a:lnTo>
                  <a:pt x="16610" y="34280"/>
                </a:lnTo>
                <a:lnTo>
                  <a:pt x="16600" y="34280"/>
                </a:lnTo>
                <a:lnTo>
                  <a:pt x="16590" y="34290"/>
                </a:lnTo>
                <a:lnTo>
                  <a:pt x="16580" y="34290"/>
                </a:lnTo>
                <a:lnTo>
                  <a:pt x="16580" y="34300"/>
                </a:lnTo>
                <a:lnTo>
                  <a:pt x="16570" y="34300"/>
                </a:lnTo>
                <a:lnTo>
                  <a:pt x="16560" y="34300"/>
                </a:lnTo>
                <a:lnTo>
                  <a:pt x="16560" y="34310"/>
                </a:lnTo>
                <a:lnTo>
                  <a:pt x="16550" y="34310"/>
                </a:lnTo>
                <a:lnTo>
                  <a:pt x="16550" y="34300"/>
                </a:lnTo>
                <a:lnTo>
                  <a:pt x="16540" y="34300"/>
                </a:lnTo>
                <a:lnTo>
                  <a:pt x="16540" y="34310"/>
                </a:lnTo>
                <a:lnTo>
                  <a:pt x="16540" y="34300"/>
                </a:lnTo>
                <a:lnTo>
                  <a:pt x="16540" y="34310"/>
                </a:lnTo>
                <a:lnTo>
                  <a:pt x="16530" y="34310"/>
                </a:lnTo>
                <a:lnTo>
                  <a:pt x="16520" y="34310"/>
                </a:lnTo>
                <a:lnTo>
                  <a:pt x="16520" y="34300"/>
                </a:lnTo>
                <a:lnTo>
                  <a:pt x="16510" y="34300"/>
                </a:lnTo>
                <a:lnTo>
                  <a:pt x="16510" y="34290"/>
                </a:lnTo>
                <a:lnTo>
                  <a:pt x="16510" y="34300"/>
                </a:lnTo>
                <a:lnTo>
                  <a:pt x="16500" y="34290"/>
                </a:lnTo>
                <a:lnTo>
                  <a:pt x="16500" y="34300"/>
                </a:lnTo>
                <a:lnTo>
                  <a:pt x="16500" y="34290"/>
                </a:lnTo>
                <a:lnTo>
                  <a:pt x="16500" y="34300"/>
                </a:lnTo>
                <a:lnTo>
                  <a:pt x="16490" y="34300"/>
                </a:lnTo>
                <a:lnTo>
                  <a:pt x="16490" y="34310"/>
                </a:lnTo>
                <a:lnTo>
                  <a:pt x="16490" y="34300"/>
                </a:lnTo>
                <a:lnTo>
                  <a:pt x="16480" y="34300"/>
                </a:lnTo>
                <a:lnTo>
                  <a:pt x="16480" y="34290"/>
                </a:lnTo>
                <a:lnTo>
                  <a:pt x="16490" y="34290"/>
                </a:lnTo>
                <a:lnTo>
                  <a:pt x="16480" y="34290"/>
                </a:lnTo>
                <a:lnTo>
                  <a:pt x="16490" y="34290"/>
                </a:lnTo>
                <a:lnTo>
                  <a:pt x="16500" y="34280"/>
                </a:lnTo>
                <a:lnTo>
                  <a:pt x="16490" y="34280"/>
                </a:lnTo>
                <a:lnTo>
                  <a:pt x="16480" y="34280"/>
                </a:lnTo>
                <a:lnTo>
                  <a:pt x="16480" y="34290"/>
                </a:lnTo>
                <a:lnTo>
                  <a:pt x="16480" y="34300"/>
                </a:lnTo>
                <a:lnTo>
                  <a:pt x="16480" y="34310"/>
                </a:lnTo>
                <a:lnTo>
                  <a:pt x="16480" y="34320"/>
                </a:lnTo>
                <a:lnTo>
                  <a:pt x="16480" y="34310"/>
                </a:lnTo>
                <a:lnTo>
                  <a:pt x="16480" y="34300"/>
                </a:lnTo>
                <a:lnTo>
                  <a:pt x="16470" y="34300"/>
                </a:lnTo>
                <a:lnTo>
                  <a:pt x="16470" y="34290"/>
                </a:lnTo>
                <a:lnTo>
                  <a:pt x="16470" y="34280"/>
                </a:lnTo>
                <a:lnTo>
                  <a:pt x="16470" y="34290"/>
                </a:lnTo>
                <a:lnTo>
                  <a:pt x="16470" y="34300"/>
                </a:lnTo>
                <a:lnTo>
                  <a:pt x="16480" y="34310"/>
                </a:lnTo>
                <a:lnTo>
                  <a:pt x="16480" y="34320"/>
                </a:lnTo>
                <a:lnTo>
                  <a:pt x="16470" y="34310"/>
                </a:lnTo>
                <a:lnTo>
                  <a:pt x="16470" y="34300"/>
                </a:lnTo>
                <a:lnTo>
                  <a:pt x="16460" y="34300"/>
                </a:lnTo>
                <a:lnTo>
                  <a:pt x="16450" y="34300"/>
                </a:lnTo>
                <a:lnTo>
                  <a:pt x="16440" y="34300"/>
                </a:lnTo>
                <a:lnTo>
                  <a:pt x="16430" y="34310"/>
                </a:lnTo>
                <a:lnTo>
                  <a:pt x="16420" y="34310"/>
                </a:lnTo>
                <a:lnTo>
                  <a:pt x="16410" y="34310"/>
                </a:lnTo>
                <a:lnTo>
                  <a:pt x="16410" y="34320"/>
                </a:lnTo>
                <a:lnTo>
                  <a:pt x="16400" y="34320"/>
                </a:lnTo>
                <a:lnTo>
                  <a:pt x="16390" y="34320"/>
                </a:lnTo>
                <a:lnTo>
                  <a:pt x="16390" y="34330"/>
                </a:lnTo>
                <a:lnTo>
                  <a:pt x="16380" y="34330"/>
                </a:lnTo>
                <a:lnTo>
                  <a:pt x="16370" y="34330"/>
                </a:lnTo>
                <a:lnTo>
                  <a:pt x="16370" y="34320"/>
                </a:lnTo>
                <a:lnTo>
                  <a:pt x="16360" y="34320"/>
                </a:lnTo>
                <a:lnTo>
                  <a:pt x="16350" y="34320"/>
                </a:lnTo>
                <a:lnTo>
                  <a:pt x="16340" y="34320"/>
                </a:lnTo>
                <a:lnTo>
                  <a:pt x="16340" y="34310"/>
                </a:lnTo>
                <a:lnTo>
                  <a:pt x="16340" y="34320"/>
                </a:lnTo>
                <a:lnTo>
                  <a:pt x="16330" y="34320"/>
                </a:lnTo>
                <a:lnTo>
                  <a:pt x="16320" y="34320"/>
                </a:lnTo>
                <a:lnTo>
                  <a:pt x="16310" y="34320"/>
                </a:lnTo>
                <a:lnTo>
                  <a:pt x="16300" y="34320"/>
                </a:lnTo>
                <a:lnTo>
                  <a:pt x="16300" y="34330"/>
                </a:lnTo>
                <a:lnTo>
                  <a:pt x="16290" y="34330"/>
                </a:lnTo>
                <a:lnTo>
                  <a:pt x="16280" y="34330"/>
                </a:lnTo>
                <a:lnTo>
                  <a:pt x="16280" y="34340"/>
                </a:lnTo>
                <a:lnTo>
                  <a:pt x="16270" y="34340"/>
                </a:lnTo>
                <a:lnTo>
                  <a:pt x="16260" y="34340"/>
                </a:lnTo>
                <a:lnTo>
                  <a:pt x="16250" y="34340"/>
                </a:lnTo>
                <a:lnTo>
                  <a:pt x="16240" y="34340"/>
                </a:lnTo>
                <a:lnTo>
                  <a:pt x="16240" y="34350"/>
                </a:lnTo>
                <a:lnTo>
                  <a:pt x="16230" y="34350"/>
                </a:lnTo>
                <a:lnTo>
                  <a:pt x="16230" y="34360"/>
                </a:lnTo>
                <a:lnTo>
                  <a:pt x="16240" y="34360"/>
                </a:lnTo>
                <a:lnTo>
                  <a:pt x="16230" y="34360"/>
                </a:lnTo>
                <a:lnTo>
                  <a:pt x="16230" y="34370"/>
                </a:lnTo>
                <a:lnTo>
                  <a:pt x="16220" y="34370"/>
                </a:lnTo>
                <a:lnTo>
                  <a:pt x="16210" y="34370"/>
                </a:lnTo>
                <a:lnTo>
                  <a:pt x="16200" y="34370"/>
                </a:lnTo>
                <a:lnTo>
                  <a:pt x="16200" y="34380"/>
                </a:lnTo>
                <a:lnTo>
                  <a:pt x="16190" y="34380"/>
                </a:lnTo>
                <a:lnTo>
                  <a:pt x="16180" y="34380"/>
                </a:lnTo>
                <a:lnTo>
                  <a:pt x="16170" y="34380"/>
                </a:lnTo>
                <a:lnTo>
                  <a:pt x="16160" y="34380"/>
                </a:lnTo>
                <a:lnTo>
                  <a:pt x="16150" y="34380"/>
                </a:lnTo>
                <a:lnTo>
                  <a:pt x="16150" y="34390"/>
                </a:lnTo>
                <a:lnTo>
                  <a:pt x="16160" y="34390"/>
                </a:lnTo>
                <a:lnTo>
                  <a:pt x="16160" y="34400"/>
                </a:lnTo>
                <a:lnTo>
                  <a:pt x="16150" y="34400"/>
                </a:lnTo>
                <a:lnTo>
                  <a:pt x="16150" y="34410"/>
                </a:lnTo>
                <a:lnTo>
                  <a:pt x="16140" y="34410"/>
                </a:lnTo>
                <a:lnTo>
                  <a:pt x="16140" y="34420"/>
                </a:lnTo>
                <a:lnTo>
                  <a:pt x="16130" y="34410"/>
                </a:lnTo>
                <a:lnTo>
                  <a:pt x="16130" y="34420"/>
                </a:lnTo>
                <a:lnTo>
                  <a:pt x="16130" y="34410"/>
                </a:lnTo>
                <a:lnTo>
                  <a:pt x="16120" y="34410"/>
                </a:lnTo>
                <a:lnTo>
                  <a:pt x="16120" y="34420"/>
                </a:lnTo>
                <a:lnTo>
                  <a:pt x="16120" y="34410"/>
                </a:lnTo>
                <a:lnTo>
                  <a:pt x="16110" y="34410"/>
                </a:lnTo>
                <a:lnTo>
                  <a:pt x="16110" y="34420"/>
                </a:lnTo>
                <a:lnTo>
                  <a:pt x="16100" y="34420"/>
                </a:lnTo>
                <a:lnTo>
                  <a:pt x="16090" y="34420"/>
                </a:lnTo>
                <a:lnTo>
                  <a:pt x="16090" y="34410"/>
                </a:lnTo>
                <a:lnTo>
                  <a:pt x="16080" y="34410"/>
                </a:lnTo>
                <a:lnTo>
                  <a:pt x="16080" y="34420"/>
                </a:lnTo>
                <a:lnTo>
                  <a:pt x="16080" y="34410"/>
                </a:lnTo>
                <a:lnTo>
                  <a:pt x="16070" y="34420"/>
                </a:lnTo>
                <a:lnTo>
                  <a:pt x="16060" y="34410"/>
                </a:lnTo>
                <a:lnTo>
                  <a:pt x="16050" y="34410"/>
                </a:lnTo>
                <a:lnTo>
                  <a:pt x="16040" y="34410"/>
                </a:lnTo>
                <a:lnTo>
                  <a:pt x="16040" y="34420"/>
                </a:lnTo>
                <a:lnTo>
                  <a:pt x="16030" y="34420"/>
                </a:lnTo>
                <a:lnTo>
                  <a:pt x="16030" y="34430"/>
                </a:lnTo>
                <a:lnTo>
                  <a:pt x="16020" y="34430"/>
                </a:lnTo>
                <a:lnTo>
                  <a:pt x="16020" y="34440"/>
                </a:lnTo>
                <a:lnTo>
                  <a:pt x="16020" y="34430"/>
                </a:lnTo>
                <a:lnTo>
                  <a:pt x="16010" y="34430"/>
                </a:lnTo>
                <a:lnTo>
                  <a:pt x="16010" y="34440"/>
                </a:lnTo>
                <a:lnTo>
                  <a:pt x="16000" y="34440"/>
                </a:lnTo>
                <a:lnTo>
                  <a:pt x="15990" y="34440"/>
                </a:lnTo>
                <a:lnTo>
                  <a:pt x="15990" y="34450"/>
                </a:lnTo>
                <a:lnTo>
                  <a:pt x="15980" y="34450"/>
                </a:lnTo>
                <a:lnTo>
                  <a:pt x="15980" y="34440"/>
                </a:lnTo>
                <a:lnTo>
                  <a:pt x="15980" y="34450"/>
                </a:lnTo>
                <a:lnTo>
                  <a:pt x="15970" y="34450"/>
                </a:lnTo>
                <a:lnTo>
                  <a:pt x="15960" y="34450"/>
                </a:lnTo>
                <a:lnTo>
                  <a:pt x="15950" y="34450"/>
                </a:lnTo>
                <a:lnTo>
                  <a:pt x="15950" y="34460"/>
                </a:lnTo>
                <a:lnTo>
                  <a:pt x="15950" y="34450"/>
                </a:lnTo>
                <a:lnTo>
                  <a:pt x="15950" y="34460"/>
                </a:lnTo>
                <a:lnTo>
                  <a:pt x="15940" y="34450"/>
                </a:lnTo>
                <a:lnTo>
                  <a:pt x="15940" y="34460"/>
                </a:lnTo>
                <a:lnTo>
                  <a:pt x="15940" y="34450"/>
                </a:lnTo>
                <a:lnTo>
                  <a:pt x="15930" y="34450"/>
                </a:lnTo>
                <a:lnTo>
                  <a:pt x="15930" y="34460"/>
                </a:lnTo>
                <a:lnTo>
                  <a:pt x="15930" y="34450"/>
                </a:lnTo>
                <a:lnTo>
                  <a:pt x="15920" y="34450"/>
                </a:lnTo>
                <a:lnTo>
                  <a:pt x="15920" y="34460"/>
                </a:lnTo>
                <a:lnTo>
                  <a:pt x="15910" y="34460"/>
                </a:lnTo>
                <a:lnTo>
                  <a:pt x="15900" y="34460"/>
                </a:lnTo>
                <a:lnTo>
                  <a:pt x="15900" y="34450"/>
                </a:lnTo>
                <a:lnTo>
                  <a:pt x="15900" y="34460"/>
                </a:lnTo>
                <a:lnTo>
                  <a:pt x="15890" y="34460"/>
                </a:lnTo>
                <a:lnTo>
                  <a:pt x="15880" y="34460"/>
                </a:lnTo>
                <a:lnTo>
                  <a:pt x="15880" y="34450"/>
                </a:lnTo>
                <a:lnTo>
                  <a:pt x="15870" y="34450"/>
                </a:lnTo>
                <a:lnTo>
                  <a:pt x="15870" y="34460"/>
                </a:lnTo>
                <a:lnTo>
                  <a:pt x="15860" y="34460"/>
                </a:lnTo>
                <a:lnTo>
                  <a:pt x="15850" y="34460"/>
                </a:lnTo>
                <a:lnTo>
                  <a:pt x="15850" y="34450"/>
                </a:lnTo>
                <a:lnTo>
                  <a:pt x="15850" y="34460"/>
                </a:lnTo>
                <a:lnTo>
                  <a:pt x="15840" y="34460"/>
                </a:lnTo>
                <a:lnTo>
                  <a:pt x="15830" y="34460"/>
                </a:lnTo>
                <a:lnTo>
                  <a:pt x="15830" y="34450"/>
                </a:lnTo>
                <a:lnTo>
                  <a:pt x="15820" y="34450"/>
                </a:lnTo>
                <a:lnTo>
                  <a:pt x="15820" y="34460"/>
                </a:lnTo>
                <a:lnTo>
                  <a:pt x="15810" y="34460"/>
                </a:lnTo>
                <a:lnTo>
                  <a:pt x="15810" y="34450"/>
                </a:lnTo>
                <a:lnTo>
                  <a:pt x="15800" y="34450"/>
                </a:lnTo>
                <a:lnTo>
                  <a:pt x="15800" y="34440"/>
                </a:lnTo>
                <a:lnTo>
                  <a:pt x="15800" y="34450"/>
                </a:lnTo>
                <a:lnTo>
                  <a:pt x="15800" y="34440"/>
                </a:lnTo>
                <a:lnTo>
                  <a:pt x="15790" y="34440"/>
                </a:lnTo>
                <a:lnTo>
                  <a:pt x="15780" y="34440"/>
                </a:lnTo>
                <a:lnTo>
                  <a:pt x="15770" y="34440"/>
                </a:lnTo>
                <a:lnTo>
                  <a:pt x="15760" y="34440"/>
                </a:lnTo>
                <a:lnTo>
                  <a:pt x="15750" y="34440"/>
                </a:lnTo>
                <a:lnTo>
                  <a:pt x="15750" y="34430"/>
                </a:lnTo>
                <a:lnTo>
                  <a:pt x="15740" y="34430"/>
                </a:lnTo>
                <a:lnTo>
                  <a:pt x="15730" y="34430"/>
                </a:lnTo>
                <a:lnTo>
                  <a:pt x="15720" y="34430"/>
                </a:lnTo>
                <a:lnTo>
                  <a:pt x="15720" y="34420"/>
                </a:lnTo>
                <a:lnTo>
                  <a:pt x="15710" y="34420"/>
                </a:lnTo>
                <a:lnTo>
                  <a:pt x="15710" y="34410"/>
                </a:lnTo>
                <a:lnTo>
                  <a:pt x="15700" y="34410"/>
                </a:lnTo>
                <a:lnTo>
                  <a:pt x="15690" y="34410"/>
                </a:lnTo>
                <a:lnTo>
                  <a:pt x="15690" y="34400"/>
                </a:lnTo>
                <a:lnTo>
                  <a:pt x="15680" y="34400"/>
                </a:lnTo>
                <a:lnTo>
                  <a:pt x="15670" y="34400"/>
                </a:lnTo>
                <a:lnTo>
                  <a:pt x="15660" y="34400"/>
                </a:lnTo>
                <a:lnTo>
                  <a:pt x="15660" y="34390"/>
                </a:lnTo>
                <a:lnTo>
                  <a:pt x="15650" y="34390"/>
                </a:lnTo>
                <a:lnTo>
                  <a:pt x="15650" y="34380"/>
                </a:lnTo>
                <a:lnTo>
                  <a:pt x="15640" y="34380"/>
                </a:lnTo>
                <a:lnTo>
                  <a:pt x="15630" y="34380"/>
                </a:lnTo>
                <a:lnTo>
                  <a:pt x="15620" y="34380"/>
                </a:lnTo>
                <a:lnTo>
                  <a:pt x="15620" y="34370"/>
                </a:lnTo>
                <a:lnTo>
                  <a:pt x="15610" y="34370"/>
                </a:lnTo>
                <a:lnTo>
                  <a:pt x="15600" y="34370"/>
                </a:lnTo>
                <a:lnTo>
                  <a:pt x="15590" y="34370"/>
                </a:lnTo>
                <a:lnTo>
                  <a:pt x="15580" y="34370"/>
                </a:lnTo>
                <a:lnTo>
                  <a:pt x="15570" y="34370"/>
                </a:lnTo>
                <a:lnTo>
                  <a:pt x="15570" y="34360"/>
                </a:lnTo>
                <a:lnTo>
                  <a:pt x="15560" y="34360"/>
                </a:lnTo>
                <a:lnTo>
                  <a:pt x="15550" y="34360"/>
                </a:lnTo>
                <a:lnTo>
                  <a:pt x="15540" y="34360"/>
                </a:lnTo>
                <a:lnTo>
                  <a:pt x="15540" y="34350"/>
                </a:lnTo>
                <a:lnTo>
                  <a:pt x="15540" y="34360"/>
                </a:lnTo>
                <a:lnTo>
                  <a:pt x="15530" y="34360"/>
                </a:lnTo>
                <a:lnTo>
                  <a:pt x="15520" y="34360"/>
                </a:lnTo>
                <a:lnTo>
                  <a:pt x="15520" y="34350"/>
                </a:lnTo>
                <a:lnTo>
                  <a:pt x="15510" y="34350"/>
                </a:lnTo>
                <a:lnTo>
                  <a:pt x="15510" y="34340"/>
                </a:lnTo>
                <a:lnTo>
                  <a:pt x="15500" y="34340"/>
                </a:lnTo>
                <a:lnTo>
                  <a:pt x="15490" y="34340"/>
                </a:lnTo>
                <a:lnTo>
                  <a:pt x="15480" y="34340"/>
                </a:lnTo>
                <a:lnTo>
                  <a:pt x="15470" y="34340"/>
                </a:lnTo>
                <a:lnTo>
                  <a:pt x="15470" y="34330"/>
                </a:lnTo>
                <a:lnTo>
                  <a:pt x="15470" y="34320"/>
                </a:lnTo>
                <a:lnTo>
                  <a:pt x="15460" y="34320"/>
                </a:lnTo>
                <a:lnTo>
                  <a:pt x="15450" y="34320"/>
                </a:lnTo>
                <a:lnTo>
                  <a:pt x="15450" y="34310"/>
                </a:lnTo>
                <a:lnTo>
                  <a:pt x="15440" y="34310"/>
                </a:lnTo>
                <a:lnTo>
                  <a:pt x="15430" y="34310"/>
                </a:lnTo>
                <a:lnTo>
                  <a:pt x="15420" y="34310"/>
                </a:lnTo>
                <a:lnTo>
                  <a:pt x="15420" y="34300"/>
                </a:lnTo>
                <a:lnTo>
                  <a:pt x="15410" y="34300"/>
                </a:lnTo>
                <a:lnTo>
                  <a:pt x="15400" y="34300"/>
                </a:lnTo>
                <a:lnTo>
                  <a:pt x="15400" y="34290"/>
                </a:lnTo>
                <a:lnTo>
                  <a:pt x="15390" y="34290"/>
                </a:lnTo>
                <a:lnTo>
                  <a:pt x="15390" y="34280"/>
                </a:lnTo>
                <a:lnTo>
                  <a:pt x="15380" y="34280"/>
                </a:lnTo>
                <a:lnTo>
                  <a:pt x="15370" y="34280"/>
                </a:lnTo>
                <a:lnTo>
                  <a:pt x="15370" y="34270"/>
                </a:lnTo>
                <a:lnTo>
                  <a:pt x="15370" y="34280"/>
                </a:lnTo>
                <a:lnTo>
                  <a:pt x="15360" y="34280"/>
                </a:lnTo>
                <a:lnTo>
                  <a:pt x="15360" y="34270"/>
                </a:lnTo>
                <a:lnTo>
                  <a:pt x="15350" y="34270"/>
                </a:lnTo>
                <a:lnTo>
                  <a:pt x="15340" y="34270"/>
                </a:lnTo>
                <a:lnTo>
                  <a:pt x="15340" y="34260"/>
                </a:lnTo>
                <a:lnTo>
                  <a:pt x="15330" y="34270"/>
                </a:lnTo>
                <a:lnTo>
                  <a:pt x="15330" y="34260"/>
                </a:lnTo>
                <a:lnTo>
                  <a:pt x="15320" y="34260"/>
                </a:lnTo>
                <a:lnTo>
                  <a:pt x="15310" y="34260"/>
                </a:lnTo>
                <a:lnTo>
                  <a:pt x="15300" y="34260"/>
                </a:lnTo>
                <a:lnTo>
                  <a:pt x="15300" y="34270"/>
                </a:lnTo>
                <a:lnTo>
                  <a:pt x="15290" y="34260"/>
                </a:lnTo>
                <a:lnTo>
                  <a:pt x="15290" y="34270"/>
                </a:lnTo>
                <a:lnTo>
                  <a:pt x="15280" y="34270"/>
                </a:lnTo>
                <a:lnTo>
                  <a:pt x="15280" y="34280"/>
                </a:lnTo>
                <a:lnTo>
                  <a:pt x="15270" y="34280"/>
                </a:lnTo>
                <a:lnTo>
                  <a:pt x="15270" y="34290"/>
                </a:lnTo>
                <a:lnTo>
                  <a:pt x="15260" y="34300"/>
                </a:lnTo>
                <a:lnTo>
                  <a:pt x="15260" y="34310"/>
                </a:lnTo>
                <a:lnTo>
                  <a:pt x="15250" y="34310"/>
                </a:lnTo>
                <a:lnTo>
                  <a:pt x="15250" y="34320"/>
                </a:lnTo>
                <a:lnTo>
                  <a:pt x="15250" y="34330"/>
                </a:lnTo>
                <a:lnTo>
                  <a:pt x="15240" y="34330"/>
                </a:lnTo>
                <a:lnTo>
                  <a:pt x="15240" y="34340"/>
                </a:lnTo>
                <a:lnTo>
                  <a:pt x="15240" y="34350"/>
                </a:lnTo>
                <a:lnTo>
                  <a:pt x="15240" y="34340"/>
                </a:lnTo>
                <a:lnTo>
                  <a:pt x="15240" y="34330"/>
                </a:lnTo>
                <a:lnTo>
                  <a:pt x="15240" y="34320"/>
                </a:lnTo>
                <a:lnTo>
                  <a:pt x="15240" y="34310"/>
                </a:lnTo>
                <a:lnTo>
                  <a:pt x="15240" y="34300"/>
                </a:lnTo>
                <a:lnTo>
                  <a:pt x="15240" y="34290"/>
                </a:lnTo>
                <a:lnTo>
                  <a:pt x="15250" y="34290"/>
                </a:lnTo>
                <a:lnTo>
                  <a:pt x="15250" y="34280"/>
                </a:lnTo>
                <a:lnTo>
                  <a:pt x="15250" y="34270"/>
                </a:lnTo>
                <a:lnTo>
                  <a:pt x="15260" y="34270"/>
                </a:lnTo>
                <a:lnTo>
                  <a:pt x="15260" y="34260"/>
                </a:lnTo>
                <a:lnTo>
                  <a:pt x="15270" y="34260"/>
                </a:lnTo>
                <a:lnTo>
                  <a:pt x="15270" y="34250"/>
                </a:lnTo>
                <a:lnTo>
                  <a:pt x="15260" y="34250"/>
                </a:lnTo>
                <a:lnTo>
                  <a:pt x="15260" y="34260"/>
                </a:lnTo>
                <a:lnTo>
                  <a:pt x="15250" y="34260"/>
                </a:lnTo>
                <a:lnTo>
                  <a:pt x="15240" y="34270"/>
                </a:lnTo>
                <a:lnTo>
                  <a:pt x="15240" y="34280"/>
                </a:lnTo>
                <a:lnTo>
                  <a:pt x="15240" y="34290"/>
                </a:lnTo>
                <a:lnTo>
                  <a:pt x="15240" y="34300"/>
                </a:lnTo>
                <a:lnTo>
                  <a:pt x="15240" y="34310"/>
                </a:lnTo>
                <a:lnTo>
                  <a:pt x="15240" y="34320"/>
                </a:lnTo>
                <a:lnTo>
                  <a:pt x="15230" y="34320"/>
                </a:lnTo>
                <a:lnTo>
                  <a:pt x="15230" y="34330"/>
                </a:lnTo>
                <a:lnTo>
                  <a:pt x="15230" y="34340"/>
                </a:lnTo>
                <a:lnTo>
                  <a:pt x="15230" y="34350"/>
                </a:lnTo>
                <a:lnTo>
                  <a:pt x="15220" y="34360"/>
                </a:lnTo>
                <a:lnTo>
                  <a:pt x="15220" y="34350"/>
                </a:lnTo>
                <a:lnTo>
                  <a:pt x="15220" y="34340"/>
                </a:lnTo>
                <a:lnTo>
                  <a:pt x="15230" y="34340"/>
                </a:lnTo>
                <a:lnTo>
                  <a:pt x="15230" y="34330"/>
                </a:lnTo>
                <a:lnTo>
                  <a:pt x="15230" y="34320"/>
                </a:lnTo>
                <a:lnTo>
                  <a:pt x="15230" y="34310"/>
                </a:lnTo>
                <a:lnTo>
                  <a:pt x="15230" y="34300"/>
                </a:lnTo>
                <a:lnTo>
                  <a:pt x="15220" y="34300"/>
                </a:lnTo>
                <a:lnTo>
                  <a:pt x="15220" y="34290"/>
                </a:lnTo>
                <a:lnTo>
                  <a:pt x="15210" y="34280"/>
                </a:lnTo>
                <a:lnTo>
                  <a:pt x="15210" y="34270"/>
                </a:lnTo>
                <a:lnTo>
                  <a:pt x="15190" y="34260"/>
                </a:lnTo>
                <a:lnTo>
                  <a:pt x="15190" y="34250"/>
                </a:lnTo>
                <a:lnTo>
                  <a:pt x="15180" y="34250"/>
                </a:lnTo>
                <a:lnTo>
                  <a:pt x="15180" y="34240"/>
                </a:lnTo>
                <a:lnTo>
                  <a:pt x="15170" y="34240"/>
                </a:lnTo>
                <a:lnTo>
                  <a:pt x="15170" y="34230"/>
                </a:lnTo>
                <a:lnTo>
                  <a:pt x="15160" y="34230"/>
                </a:lnTo>
                <a:lnTo>
                  <a:pt x="15150" y="34230"/>
                </a:lnTo>
                <a:lnTo>
                  <a:pt x="15150" y="34220"/>
                </a:lnTo>
                <a:lnTo>
                  <a:pt x="15140" y="34220"/>
                </a:lnTo>
                <a:lnTo>
                  <a:pt x="15130" y="34220"/>
                </a:lnTo>
                <a:lnTo>
                  <a:pt x="15120" y="34220"/>
                </a:lnTo>
                <a:lnTo>
                  <a:pt x="15120" y="34210"/>
                </a:lnTo>
                <a:lnTo>
                  <a:pt x="15110" y="34210"/>
                </a:lnTo>
                <a:lnTo>
                  <a:pt x="15100" y="34220"/>
                </a:lnTo>
                <a:lnTo>
                  <a:pt x="15100" y="34210"/>
                </a:lnTo>
                <a:lnTo>
                  <a:pt x="15100" y="34200"/>
                </a:lnTo>
                <a:lnTo>
                  <a:pt x="15090" y="34200"/>
                </a:lnTo>
                <a:lnTo>
                  <a:pt x="15090" y="34190"/>
                </a:lnTo>
                <a:lnTo>
                  <a:pt x="15080" y="34190"/>
                </a:lnTo>
                <a:lnTo>
                  <a:pt x="15080" y="34180"/>
                </a:lnTo>
                <a:lnTo>
                  <a:pt x="15070" y="34180"/>
                </a:lnTo>
                <a:lnTo>
                  <a:pt x="15060" y="34170"/>
                </a:lnTo>
                <a:lnTo>
                  <a:pt x="15050" y="34170"/>
                </a:lnTo>
                <a:lnTo>
                  <a:pt x="15040" y="34170"/>
                </a:lnTo>
                <a:lnTo>
                  <a:pt x="15040" y="34160"/>
                </a:lnTo>
                <a:lnTo>
                  <a:pt x="15030" y="34160"/>
                </a:lnTo>
                <a:lnTo>
                  <a:pt x="15020" y="34160"/>
                </a:lnTo>
                <a:lnTo>
                  <a:pt x="15010" y="34160"/>
                </a:lnTo>
                <a:lnTo>
                  <a:pt x="15000" y="34160"/>
                </a:lnTo>
                <a:lnTo>
                  <a:pt x="14990" y="34150"/>
                </a:lnTo>
                <a:lnTo>
                  <a:pt x="14980" y="34150"/>
                </a:lnTo>
                <a:lnTo>
                  <a:pt x="14970" y="34150"/>
                </a:lnTo>
                <a:lnTo>
                  <a:pt x="14970" y="34140"/>
                </a:lnTo>
                <a:lnTo>
                  <a:pt x="14960" y="34140"/>
                </a:lnTo>
                <a:lnTo>
                  <a:pt x="14950" y="34140"/>
                </a:lnTo>
                <a:lnTo>
                  <a:pt x="14940" y="34140"/>
                </a:lnTo>
                <a:lnTo>
                  <a:pt x="14930" y="34140"/>
                </a:lnTo>
                <a:lnTo>
                  <a:pt x="14920" y="34140"/>
                </a:lnTo>
                <a:lnTo>
                  <a:pt x="14920" y="34130"/>
                </a:lnTo>
                <a:lnTo>
                  <a:pt x="14910" y="34130"/>
                </a:lnTo>
                <a:lnTo>
                  <a:pt x="14900" y="34130"/>
                </a:lnTo>
                <a:lnTo>
                  <a:pt x="14900" y="34120"/>
                </a:lnTo>
                <a:lnTo>
                  <a:pt x="14890" y="34120"/>
                </a:lnTo>
                <a:lnTo>
                  <a:pt x="14890" y="34110"/>
                </a:lnTo>
                <a:lnTo>
                  <a:pt x="14880" y="34110"/>
                </a:lnTo>
                <a:lnTo>
                  <a:pt x="14870" y="34110"/>
                </a:lnTo>
                <a:lnTo>
                  <a:pt x="14860" y="34110"/>
                </a:lnTo>
                <a:lnTo>
                  <a:pt x="14850" y="34110"/>
                </a:lnTo>
                <a:lnTo>
                  <a:pt x="14840" y="34110"/>
                </a:lnTo>
                <a:lnTo>
                  <a:pt x="14840" y="34100"/>
                </a:lnTo>
                <a:lnTo>
                  <a:pt x="14830" y="34100"/>
                </a:lnTo>
                <a:lnTo>
                  <a:pt x="14820" y="34100"/>
                </a:lnTo>
                <a:lnTo>
                  <a:pt x="14820" y="34090"/>
                </a:lnTo>
                <a:lnTo>
                  <a:pt x="14810" y="34090"/>
                </a:lnTo>
                <a:lnTo>
                  <a:pt x="14800" y="34090"/>
                </a:lnTo>
                <a:lnTo>
                  <a:pt x="14790" y="34090"/>
                </a:lnTo>
                <a:lnTo>
                  <a:pt x="14790" y="34080"/>
                </a:lnTo>
                <a:lnTo>
                  <a:pt x="14780" y="34080"/>
                </a:lnTo>
                <a:lnTo>
                  <a:pt x="14770" y="34080"/>
                </a:lnTo>
                <a:lnTo>
                  <a:pt x="14760" y="34070"/>
                </a:lnTo>
                <a:lnTo>
                  <a:pt x="14760" y="34060"/>
                </a:lnTo>
                <a:lnTo>
                  <a:pt x="14750" y="34060"/>
                </a:lnTo>
                <a:lnTo>
                  <a:pt x="14740" y="34060"/>
                </a:lnTo>
                <a:lnTo>
                  <a:pt x="14740" y="34050"/>
                </a:lnTo>
                <a:lnTo>
                  <a:pt x="14750" y="34050"/>
                </a:lnTo>
                <a:lnTo>
                  <a:pt x="14750" y="34040"/>
                </a:lnTo>
                <a:lnTo>
                  <a:pt x="14740" y="34030"/>
                </a:lnTo>
                <a:lnTo>
                  <a:pt x="14740" y="34040"/>
                </a:lnTo>
                <a:lnTo>
                  <a:pt x="14740" y="34030"/>
                </a:lnTo>
                <a:lnTo>
                  <a:pt x="14730" y="34030"/>
                </a:lnTo>
                <a:lnTo>
                  <a:pt x="14720" y="34030"/>
                </a:lnTo>
                <a:lnTo>
                  <a:pt x="14720" y="34020"/>
                </a:lnTo>
                <a:lnTo>
                  <a:pt x="14710" y="34010"/>
                </a:lnTo>
                <a:lnTo>
                  <a:pt x="14710" y="34000"/>
                </a:lnTo>
                <a:lnTo>
                  <a:pt x="14710" y="33990"/>
                </a:lnTo>
                <a:lnTo>
                  <a:pt x="14710" y="33980"/>
                </a:lnTo>
                <a:lnTo>
                  <a:pt x="14710" y="33970"/>
                </a:lnTo>
                <a:lnTo>
                  <a:pt x="14700" y="33960"/>
                </a:lnTo>
                <a:lnTo>
                  <a:pt x="14690" y="33960"/>
                </a:lnTo>
                <a:lnTo>
                  <a:pt x="14680" y="33960"/>
                </a:lnTo>
                <a:lnTo>
                  <a:pt x="14670" y="33960"/>
                </a:lnTo>
                <a:lnTo>
                  <a:pt x="14680" y="33960"/>
                </a:lnTo>
                <a:lnTo>
                  <a:pt x="14680" y="33950"/>
                </a:lnTo>
                <a:lnTo>
                  <a:pt x="14680" y="33940"/>
                </a:lnTo>
                <a:lnTo>
                  <a:pt x="14680" y="33950"/>
                </a:lnTo>
                <a:lnTo>
                  <a:pt x="14670" y="33950"/>
                </a:lnTo>
                <a:lnTo>
                  <a:pt x="14660" y="33950"/>
                </a:lnTo>
                <a:lnTo>
                  <a:pt x="14670" y="33950"/>
                </a:lnTo>
                <a:lnTo>
                  <a:pt x="14670" y="33940"/>
                </a:lnTo>
                <a:lnTo>
                  <a:pt x="14660" y="33940"/>
                </a:lnTo>
                <a:lnTo>
                  <a:pt x="14650" y="33940"/>
                </a:lnTo>
                <a:lnTo>
                  <a:pt x="14640" y="33940"/>
                </a:lnTo>
                <a:lnTo>
                  <a:pt x="14640" y="33930"/>
                </a:lnTo>
                <a:lnTo>
                  <a:pt x="14640" y="33940"/>
                </a:lnTo>
                <a:lnTo>
                  <a:pt x="14650" y="33940"/>
                </a:lnTo>
                <a:lnTo>
                  <a:pt x="14660" y="33940"/>
                </a:lnTo>
                <a:lnTo>
                  <a:pt x="14670" y="33940"/>
                </a:lnTo>
                <a:lnTo>
                  <a:pt x="14670" y="33930"/>
                </a:lnTo>
                <a:lnTo>
                  <a:pt x="14680" y="33930"/>
                </a:lnTo>
                <a:lnTo>
                  <a:pt x="14690" y="33930"/>
                </a:lnTo>
                <a:lnTo>
                  <a:pt x="14690" y="33920"/>
                </a:lnTo>
                <a:lnTo>
                  <a:pt x="14680" y="33920"/>
                </a:lnTo>
                <a:lnTo>
                  <a:pt x="14690" y="33920"/>
                </a:lnTo>
                <a:lnTo>
                  <a:pt x="14690" y="33910"/>
                </a:lnTo>
                <a:lnTo>
                  <a:pt x="14690" y="33900"/>
                </a:lnTo>
                <a:lnTo>
                  <a:pt x="14690" y="33890"/>
                </a:lnTo>
                <a:lnTo>
                  <a:pt x="14690" y="33880"/>
                </a:lnTo>
                <a:lnTo>
                  <a:pt x="14700" y="33880"/>
                </a:lnTo>
                <a:lnTo>
                  <a:pt x="14700" y="33870"/>
                </a:lnTo>
                <a:lnTo>
                  <a:pt x="14700" y="33860"/>
                </a:lnTo>
                <a:lnTo>
                  <a:pt x="14700" y="33850"/>
                </a:lnTo>
                <a:lnTo>
                  <a:pt x="14700" y="33840"/>
                </a:lnTo>
                <a:lnTo>
                  <a:pt x="14690" y="33840"/>
                </a:lnTo>
                <a:lnTo>
                  <a:pt x="14690" y="33830"/>
                </a:lnTo>
                <a:lnTo>
                  <a:pt x="14690" y="33820"/>
                </a:lnTo>
                <a:lnTo>
                  <a:pt x="14690" y="33810"/>
                </a:lnTo>
                <a:lnTo>
                  <a:pt x="14690" y="33800"/>
                </a:lnTo>
                <a:lnTo>
                  <a:pt x="14680" y="33800"/>
                </a:lnTo>
                <a:lnTo>
                  <a:pt x="14680" y="33790"/>
                </a:lnTo>
                <a:lnTo>
                  <a:pt x="14680" y="33780"/>
                </a:lnTo>
                <a:lnTo>
                  <a:pt x="14670" y="33780"/>
                </a:lnTo>
                <a:lnTo>
                  <a:pt x="14670" y="33770"/>
                </a:lnTo>
                <a:lnTo>
                  <a:pt x="14660" y="33770"/>
                </a:lnTo>
                <a:lnTo>
                  <a:pt x="14660" y="33760"/>
                </a:lnTo>
                <a:lnTo>
                  <a:pt x="14650" y="33760"/>
                </a:lnTo>
                <a:lnTo>
                  <a:pt x="14650" y="33750"/>
                </a:lnTo>
                <a:lnTo>
                  <a:pt x="14640" y="33740"/>
                </a:lnTo>
                <a:lnTo>
                  <a:pt x="14640" y="33750"/>
                </a:lnTo>
                <a:lnTo>
                  <a:pt x="14640" y="33740"/>
                </a:lnTo>
                <a:lnTo>
                  <a:pt x="14630" y="33740"/>
                </a:lnTo>
                <a:lnTo>
                  <a:pt x="14630" y="33730"/>
                </a:lnTo>
                <a:lnTo>
                  <a:pt x="14620" y="33730"/>
                </a:lnTo>
                <a:lnTo>
                  <a:pt x="14610" y="33730"/>
                </a:lnTo>
                <a:lnTo>
                  <a:pt x="14620" y="33720"/>
                </a:lnTo>
                <a:lnTo>
                  <a:pt x="14610" y="33720"/>
                </a:lnTo>
                <a:lnTo>
                  <a:pt x="14610" y="33710"/>
                </a:lnTo>
                <a:lnTo>
                  <a:pt x="14610" y="33720"/>
                </a:lnTo>
                <a:lnTo>
                  <a:pt x="14620" y="33710"/>
                </a:lnTo>
                <a:lnTo>
                  <a:pt x="14620" y="33720"/>
                </a:lnTo>
                <a:lnTo>
                  <a:pt x="14620" y="33710"/>
                </a:lnTo>
                <a:lnTo>
                  <a:pt x="14610" y="33710"/>
                </a:lnTo>
                <a:lnTo>
                  <a:pt x="14600" y="33710"/>
                </a:lnTo>
                <a:lnTo>
                  <a:pt x="14600" y="33720"/>
                </a:lnTo>
                <a:lnTo>
                  <a:pt x="14590" y="33720"/>
                </a:lnTo>
                <a:lnTo>
                  <a:pt x="14580" y="33720"/>
                </a:lnTo>
                <a:lnTo>
                  <a:pt x="14580" y="33730"/>
                </a:lnTo>
                <a:lnTo>
                  <a:pt x="14580" y="33720"/>
                </a:lnTo>
                <a:lnTo>
                  <a:pt x="14570" y="33720"/>
                </a:lnTo>
                <a:lnTo>
                  <a:pt x="14570" y="33730"/>
                </a:lnTo>
                <a:lnTo>
                  <a:pt x="14560" y="33730"/>
                </a:lnTo>
                <a:lnTo>
                  <a:pt x="14550" y="33730"/>
                </a:lnTo>
                <a:lnTo>
                  <a:pt x="14540" y="33730"/>
                </a:lnTo>
                <a:lnTo>
                  <a:pt x="14530" y="33730"/>
                </a:lnTo>
                <a:lnTo>
                  <a:pt x="14520" y="33730"/>
                </a:lnTo>
                <a:lnTo>
                  <a:pt x="14520" y="33740"/>
                </a:lnTo>
                <a:lnTo>
                  <a:pt x="14510" y="33740"/>
                </a:lnTo>
                <a:lnTo>
                  <a:pt x="14510" y="33730"/>
                </a:lnTo>
                <a:lnTo>
                  <a:pt x="14500" y="33730"/>
                </a:lnTo>
                <a:lnTo>
                  <a:pt x="14490" y="33720"/>
                </a:lnTo>
                <a:lnTo>
                  <a:pt x="14480" y="33720"/>
                </a:lnTo>
                <a:lnTo>
                  <a:pt x="14480" y="33710"/>
                </a:lnTo>
                <a:lnTo>
                  <a:pt x="14470" y="33710"/>
                </a:lnTo>
                <a:lnTo>
                  <a:pt x="14470" y="33700"/>
                </a:lnTo>
                <a:lnTo>
                  <a:pt x="14470" y="33690"/>
                </a:lnTo>
                <a:lnTo>
                  <a:pt x="14460" y="33690"/>
                </a:lnTo>
                <a:lnTo>
                  <a:pt x="14450" y="33690"/>
                </a:lnTo>
                <a:lnTo>
                  <a:pt x="14450" y="33680"/>
                </a:lnTo>
                <a:lnTo>
                  <a:pt x="14440" y="33680"/>
                </a:lnTo>
                <a:lnTo>
                  <a:pt x="14450" y="33680"/>
                </a:lnTo>
                <a:lnTo>
                  <a:pt x="14450" y="33670"/>
                </a:lnTo>
                <a:lnTo>
                  <a:pt x="14440" y="33660"/>
                </a:lnTo>
                <a:lnTo>
                  <a:pt x="14450" y="33660"/>
                </a:lnTo>
                <a:lnTo>
                  <a:pt x="14450" y="33670"/>
                </a:lnTo>
                <a:lnTo>
                  <a:pt x="14460" y="33670"/>
                </a:lnTo>
                <a:lnTo>
                  <a:pt x="14460" y="33660"/>
                </a:lnTo>
                <a:lnTo>
                  <a:pt x="14470" y="33660"/>
                </a:lnTo>
                <a:lnTo>
                  <a:pt x="14470" y="33670"/>
                </a:lnTo>
                <a:lnTo>
                  <a:pt x="14480" y="33670"/>
                </a:lnTo>
                <a:lnTo>
                  <a:pt x="14490" y="33670"/>
                </a:lnTo>
                <a:lnTo>
                  <a:pt x="14490" y="33680"/>
                </a:lnTo>
                <a:lnTo>
                  <a:pt x="14500" y="33680"/>
                </a:lnTo>
                <a:lnTo>
                  <a:pt x="14510" y="33680"/>
                </a:lnTo>
                <a:lnTo>
                  <a:pt x="14510" y="33670"/>
                </a:lnTo>
                <a:lnTo>
                  <a:pt x="14510" y="33660"/>
                </a:lnTo>
                <a:lnTo>
                  <a:pt x="14510" y="33670"/>
                </a:lnTo>
                <a:lnTo>
                  <a:pt x="14510" y="33660"/>
                </a:lnTo>
                <a:lnTo>
                  <a:pt x="14510" y="33670"/>
                </a:lnTo>
                <a:lnTo>
                  <a:pt x="14520" y="33670"/>
                </a:lnTo>
                <a:lnTo>
                  <a:pt x="14520" y="33660"/>
                </a:lnTo>
                <a:lnTo>
                  <a:pt x="14520" y="33670"/>
                </a:lnTo>
                <a:lnTo>
                  <a:pt x="14530" y="33670"/>
                </a:lnTo>
                <a:lnTo>
                  <a:pt x="14540" y="33670"/>
                </a:lnTo>
                <a:lnTo>
                  <a:pt x="14540" y="33680"/>
                </a:lnTo>
                <a:lnTo>
                  <a:pt x="14550" y="33680"/>
                </a:lnTo>
                <a:lnTo>
                  <a:pt x="14550" y="33670"/>
                </a:lnTo>
                <a:lnTo>
                  <a:pt x="14560" y="33670"/>
                </a:lnTo>
                <a:lnTo>
                  <a:pt x="14560" y="33660"/>
                </a:lnTo>
                <a:lnTo>
                  <a:pt x="14550" y="33670"/>
                </a:lnTo>
                <a:lnTo>
                  <a:pt x="14550" y="33660"/>
                </a:lnTo>
                <a:lnTo>
                  <a:pt x="14560" y="33660"/>
                </a:lnTo>
                <a:lnTo>
                  <a:pt x="14560" y="33650"/>
                </a:lnTo>
                <a:lnTo>
                  <a:pt x="14560" y="33640"/>
                </a:lnTo>
                <a:lnTo>
                  <a:pt x="14570" y="33640"/>
                </a:lnTo>
                <a:lnTo>
                  <a:pt x="14560" y="33640"/>
                </a:lnTo>
                <a:lnTo>
                  <a:pt x="14560" y="33630"/>
                </a:lnTo>
                <a:lnTo>
                  <a:pt x="14550" y="33630"/>
                </a:lnTo>
                <a:lnTo>
                  <a:pt x="14550" y="33620"/>
                </a:lnTo>
                <a:lnTo>
                  <a:pt x="14560" y="33620"/>
                </a:lnTo>
                <a:lnTo>
                  <a:pt x="14550" y="33620"/>
                </a:lnTo>
                <a:lnTo>
                  <a:pt x="14540" y="33620"/>
                </a:lnTo>
                <a:lnTo>
                  <a:pt x="14540" y="33610"/>
                </a:lnTo>
                <a:lnTo>
                  <a:pt x="14540" y="33620"/>
                </a:lnTo>
                <a:lnTo>
                  <a:pt x="14530" y="33620"/>
                </a:lnTo>
                <a:lnTo>
                  <a:pt x="14530" y="33610"/>
                </a:lnTo>
                <a:lnTo>
                  <a:pt x="14530" y="33600"/>
                </a:lnTo>
                <a:lnTo>
                  <a:pt x="14530" y="33590"/>
                </a:lnTo>
                <a:lnTo>
                  <a:pt x="14520" y="33590"/>
                </a:lnTo>
                <a:lnTo>
                  <a:pt x="14520" y="33580"/>
                </a:lnTo>
                <a:lnTo>
                  <a:pt x="14520" y="33590"/>
                </a:lnTo>
                <a:lnTo>
                  <a:pt x="14520" y="33580"/>
                </a:lnTo>
                <a:lnTo>
                  <a:pt x="14510" y="33580"/>
                </a:lnTo>
                <a:lnTo>
                  <a:pt x="14510" y="33590"/>
                </a:lnTo>
                <a:lnTo>
                  <a:pt x="14500" y="33590"/>
                </a:lnTo>
                <a:lnTo>
                  <a:pt x="14490" y="33590"/>
                </a:lnTo>
                <a:lnTo>
                  <a:pt x="14480" y="33590"/>
                </a:lnTo>
                <a:lnTo>
                  <a:pt x="14470" y="33590"/>
                </a:lnTo>
                <a:lnTo>
                  <a:pt x="14460" y="33590"/>
                </a:lnTo>
                <a:lnTo>
                  <a:pt x="14470" y="33590"/>
                </a:lnTo>
                <a:lnTo>
                  <a:pt x="14460" y="33590"/>
                </a:lnTo>
                <a:lnTo>
                  <a:pt x="14450" y="33590"/>
                </a:lnTo>
                <a:lnTo>
                  <a:pt x="14440" y="33590"/>
                </a:lnTo>
                <a:lnTo>
                  <a:pt x="14430" y="33590"/>
                </a:lnTo>
                <a:lnTo>
                  <a:pt x="14440" y="33590"/>
                </a:lnTo>
                <a:lnTo>
                  <a:pt x="14440" y="33580"/>
                </a:lnTo>
                <a:lnTo>
                  <a:pt x="14440" y="33570"/>
                </a:lnTo>
                <a:lnTo>
                  <a:pt x="14430" y="33570"/>
                </a:lnTo>
                <a:lnTo>
                  <a:pt x="14430" y="33580"/>
                </a:lnTo>
                <a:lnTo>
                  <a:pt x="14420" y="33580"/>
                </a:lnTo>
                <a:lnTo>
                  <a:pt x="14420" y="33570"/>
                </a:lnTo>
                <a:lnTo>
                  <a:pt x="14420" y="33580"/>
                </a:lnTo>
                <a:lnTo>
                  <a:pt x="14420" y="33570"/>
                </a:lnTo>
                <a:lnTo>
                  <a:pt x="14420" y="33560"/>
                </a:lnTo>
                <a:lnTo>
                  <a:pt x="14410" y="33560"/>
                </a:lnTo>
                <a:lnTo>
                  <a:pt x="14410" y="33550"/>
                </a:lnTo>
                <a:lnTo>
                  <a:pt x="14410" y="33540"/>
                </a:lnTo>
                <a:lnTo>
                  <a:pt x="14410" y="33530"/>
                </a:lnTo>
                <a:lnTo>
                  <a:pt x="14400" y="33530"/>
                </a:lnTo>
                <a:lnTo>
                  <a:pt x="14400" y="33520"/>
                </a:lnTo>
                <a:lnTo>
                  <a:pt x="14410" y="33520"/>
                </a:lnTo>
                <a:lnTo>
                  <a:pt x="14410" y="33510"/>
                </a:lnTo>
                <a:lnTo>
                  <a:pt x="14410" y="33500"/>
                </a:lnTo>
                <a:lnTo>
                  <a:pt x="14410" y="33510"/>
                </a:lnTo>
                <a:lnTo>
                  <a:pt x="14410" y="33500"/>
                </a:lnTo>
                <a:lnTo>
                  <a:pt x="14400" y="33500"/>
                </a:lnTo>
                <a:lnTo>
                  <a:pt x="14400" y="33490"/>
                </a:lnTo>
                <a:lnTo>
                  <a:pt x="14410" y="33490"/>
                </a:lnTo>
                <a:lnTo>
                  <a:pt x="14400" y="33490"/>
                </a:lnTo>
                <a:lnTo>
                  <a:pt x="14390" y="33490"/>
                </a:lnTo>
                <a:lnTo>
                  <a:pt x="14380" y="33490"/>
                </a:lnTo>
                <a:lnTo>
                  <a:pt x="14380" y="33480"/>
                </a:lnTo>
                <a:lnTo>
                  <a:pt x="14390" y="33480"/>
                </a:lnTo>
                <a:lnTo>
                  <a:pt x="14400" y="33480"/>
                </a:lnTo>
                <a:lnTo>
                  <a:pt x="14400" y="33470"/>
                </a:lnTo>
                <a:lnTo>
                  <a:pt x="14400" y="33480"/>
                </a:lnTo>
                <a:lnTo>
                  <a:pt x="14410" y="33480"/>
                </a:lnTo>
                <a:lnTo>
                  <a:pt x="14420" y="33480"/>
                </a:lnTo>
                <a:lnTo>
                  <a:pt x="14430" y="33480"/>
                </a:lnTo>
                <a:lnTo>
                  <a:pt x="14440" y="33480"/>
                </a:lnTo>
                <a:lnTo>
                  <a:pt x="14450" y="33480"/>
                </a:lnTo>
                <a:lnTo>
                  <a:pt x="14450" y="33490"/>
                </a:lnTo>
                <a:lnTo>
                  <a:pt x="14450" y="33500"/>
                </a:lnTo>
                <a:lnTo>
                  <a:pt x="14460" y="33500"/>
                </a:lnTo>
                <a:lnTo>
                  <a:pt x="14470" y="33500"/>
                </a:lnTo>
                <a:lnTo>
                  <a:pt x="14480" y="33510"/>
                </a:lnTo>
                <a:lnTo>
                  <a:pt x="14490" y="33510"/>
                </a:lnTo>
                <a:lnTo>
                  <a:pt x="14490" y="33500"/>
                </a:lnTo>
                <a:lnTo>
                  <a:pt x="14500" y="33500"/>
                </a:lnTo>
                <a:lnTo>
                  <a:pt x="14510" y="33500"/>
                </a:lnTo>
                <a:lnTo>
                  <a:pt x="14510" y="33510"/>
                </a:lnTo>
                <a:lnTo>
                  <a:pt x="14520" y="33500"/>
                </a:lnTo>
                <a:lnTo>
                  <a:pt x="14530" y="33500"/>
                </a:lnTo>
                <a:lnTo>
                  <a:pt x="14530" y="33510"/>
                </a:lnTo>
                <a:lnTo>
                  <a:pt x="14540" y="33510"/>
                </a:lnTo>
                <a:lnTo>
                  <a:pt x="14550" y="33510"/>
                </a:lnTo>
                <a:lnTo>
                  <a:pt x="14560" y="33510"/>
                </a:lnTo>
                <a:lnTo>
                  <a:pt x="14560" y="33520"/>
                </a:lnTo>
                <a:lnTo>
                  <a:pt x="14560" y="33510"/>
                </a:lnTo>
                <a:lnTo>
                  <a:pt x="14560" y="33520"/>
                </a:lnTo>
                <a:lnTo>
                  <a:pt x="14560" y="33530"/>
                </a:lnTo>
                <a:lnTo>
                  <a:pt x="14570" y="33540"/>
                </a:lnTo>
                <a:lnTo>
                  <a:pt x="14560" y="33540"/>
                </a:lnTo>
                <a:lnTo>
                  <a:pt x="14560" y="33550"/>
                </a:lnTo>
                <a:lnTo>
                  <a:pt x="14570" y="33550"/>
                </a:lnTo>
                <a:lnTo>
                  <a:pt x="14570" y="33560"/>
                </a:lnTo>
                <a:lnTo>
                  <a:pt x="14570" y="33570"/>
                </a:lnTo>
                <a:lnTo>
                  <a:pt x="14580" y="33570"/>
                </a:lnTo>
                <a:lnTo>
                  <a:pt x="14580" y="33560"/>
                </a:lnTo>
                <a:lnTo>
                  <a:pt x="14590" y="33560"/>
                </a:lnTo>
                <a:lnTo>
                  <a:pt x="14590" y="33550"/>
                </a:lnTo>
                <a:lnTo>
                  <a:pt x="14580" y="33550"/>
                </a:lnTo>
                <a:lnTo>
                  <a:pt x="14590" y="33550"/>
                </a:lnTo>
                <a:lnTo>
                  <a:pt x="14590" y="33540"/>
                </a:lnTo>
                <a:lnTo>
                  <a:pt x="14590" y="33530"/>
                </a:lnTo>
                <a:lnTo>
                  <a:pt x="14600" y="33530"/>
                </a:lnTo>
                <a:lnTo>
                  <a:pt x="14590" y="33530"/>
                </a:lnTo>
                <a:lnTo>
                  <a:pt x="14590" y="33520"/>
                </a:lnTo>
                <a:lnTo>
                  <a:pt x="14600" y="33520"/>
                </a:lnTo>
                <a:lnTo>
                  <a:pt x="14600" y="33530"/>
                </a:lnTo>
                <a:lnTo>
                  <a:pt x="14600" y="33520"/>
                </a:lnTo>
                <a:lnTo>
                  <a:pt x="14590" y="33520"/>
                </a:lnTo>
                <a:lnTo>
                  <a:pt x="14600" y="33520"/>
                </a:lnTo>
                <a:lnTo>
                  <a:pt x="14600" y="33510"/>
                </a:lnTo>
                <a:lnTo>
                  <a:pt x="14600" y="33520"/>
                </a:lnTo>
                <a:lnTo>
                  <a:pt x="14600" y="33510"/>
                </a:lnTo>
                <a:lnTo>
                  <a:pt x="14600" y="33520"/>
                </a:lnTo>
                <a:lnTo>
                  <a:pt x="14610" y="33520"/>
                </a:lnTo>
                <a:lnTo>
                  <a:pt x="14610" y="33510"/>
                </a:lnTo>
                <a:lnTo>
                  <a:pt x="14620" y="33510"/>
                </a:lnTo>
                <a:lnTo>
                  <a:pt x="14630" y="33500"/>
                </a:lnTo>
                <a:lnTo>
                  <a:pt x="14630" y="33490"/>
                </a:lnTo>
                <a:lnTo>
                  <a:pt x="14630" y="33480"/>
                </a:lnTo>
                <a:lnTo>
                  <a:pt x="14620" y="33480"/>
                </a:lnTo>
                <a:lnTo>
                  <a:pt x="14630" y="33480"/>
                </a:lnTo>
                <a:lnTo>
                  <a:pt x="14630" y="33470"/>
                </a:lnTo>
                <a:lnTo>
                  <a:pt x="14620" y="33470"/>
                </a:lnTo>
                <a:lnTo>
                  <a:pt x="14620" y="33460"/>
                </a:lnTo>
                <a:lnTo>
                  <a:pt x="14620" y="33450"/>
                </a:lnTo>
                <a:lnTo>
                  <a:pt x="14630" y="33450"/>
                </a:lnTo>
                <a:lnTo>
                  <a:pt x="14620" y="33450"/>
                </a:lnTo>
                <a:lnTo>
                  <a:pt x="14620" y="33440"/>
                </a:lnTo>
                <a:lnTo>
                  <a:pt x="14630" y="33440"/>
                </a:lnTo>
                <a:lnTo>
                  <a:pt x="14640" y="33440"/>
                </a:lnTo>
                <a:lnTo>
                  <a:pt x="14650" y="33440"/>
                </a:lnTo>
                <a:lnTo>
                  <a:pt x="14650" y="33430"/>
                </a:lnTo>
                <a:lnTo>
                  <a:pt x="14660" y="33430"/>
                </a:lnTo>
                <a:lnTo>
                  <a:pt x="14670" y="33430"/>
                </a:lnTo>
                <a:lnTo>
                  <a:pt x="14680" y="33430"/>
                </a:lnTo>
                <a:lnTo>
                  <a:pt x="14690" y="33430"/>
                </a:lnTo>
                <a:lnTo>
                  <a:pt x="14690" y="33440"/>
                </a:lnTo>
                <a:lnTo>
                  <a:pt x="14700" y="33440"/>
                </a:lnTo>
                <a:lnTo>
                  <a:pt x="14700" y="33450"/>
                </a:lnTo>
                <a:lnTo>
                  <a:pt x="14700" y="33460"/>
                </a:lnTo>
                <a:lnTo>
                  <a:pt x="14690" y="33460"/>
                </a:lnTo>
                <a:lnTo>
                  <a:pt x="14700" y="33460"/>
                </a:lnTo>
                <a:lnTo>
                  <a:pt x="14700" y="33470"/>
                </a:lnTo>
                <a:lnTo>
                  <a:pt x="14700" y="33460"/>
                </a:lnTo>
                <a:lnTo>
                  <a:pt x="14710" y="33460"/>
                </a:lnTo>
                <a:lnTo>
                  <a:pt x="14710" y="33470"/>
                </a:lnTo>
                <a:lnTo>
                  <a:pt x="14720" y="33470"/>
                </a:lnTo>
                <a:lnTo>
                  <a:pt x="14730" y="33470"/>
                </a:lnTo>
                <a:lnTo>
                  <a:pt x="14730" y="33460"/>
                </a:lnTo>
                <a:lnTo>
                  <a:pt x="14740" y="33460"/>
                </a:lnTo>
                <a:lnTo>
                  <a:pt x="14740" y="33470"/>
                </a:lnTo>
                <a:lnTo>
                  <a:pt x="14730" y="33470"/>
                </a:lnTo>
                <a:lnTo>
                  <a:pt x="14740" y="33470"/>
                </a:lnTo>
                <a:lnTo>
                  <a:pt x="14750" y="33470"/>
                </a:lnTo>
                <a:lnTo>
                  <a:pt x="14760" y="33470"/>
                </a:lnTo>
                <a:lnTo>
                  <a:pt x="14760" y="33460"/>
                </a:lnTo>
                <a:lnTo>
                  <a:pt x="14770" y="33460"/>
                </a:lnTo>
                <a:lnTo>
                  <a:pt x="14770" y="33450"/>
                </a:lnTo>
                <a:lnTo>
                  <a:pt x="14760" y="33440"/>
                </a:lnTo>
                <a:lnTo>
                  <a:pt x="14770" y="33440"/>
                </a:lnTo>
                <a:lnTo>
                  <a:pt x="14770" y="33430"/>
                </a:lnTo>
                <a:lnTo>
                  <a:pt x="14770" y="33420"/>
                </a:lnTo>
                <a:lnTo>
                  <a:pt x="14780" y="33420"/>
                </a:lnTo>
                <a:lnTo>
                  <a:pt x="14790" y="33420"/>
                </a:lnTo>
                <a:lnTo>
                  <a:pt x="14780" y="33420"/>
                </a:lnTo>
                <a:lnTo>
                  <a:pt x="14780" y="33410"/>
                </a:lnTo>
                <a:lnTo>
                  <a:pt x="14790" y="33410"/>
                </a:lnTo>
                <a:lnTo>
                  <a:pt x="14790" y="33420"/>
                </a:lnTo>
                <a:lnTo>
                  <a:pt x="14790" y="33410"/>
                </a:lnTo>
                <a:lnTo>
                  <a:pt x="14790" y="33420"/>
                </a:lnTo>
                <a:lnTo>
                  <a:pt x="14800" y="33420"/>
                </a:lnTo>
                <a:lnTo>
                  <a:pt x="14810" y="33420"/>
                </a:lnTo>
                <a:lnTo>
                  <a:pt x="14810" y="33430"/>
                </a:lnTo>
                <a:lnTo>
                  <a:pt x="14820" y="33430"/>
                </a:lnTo>
                <a:lnTo>
                  <a:pt x="14810" y="33440"/>
                </a:lnTo>
                <a:lnTo>
                  <a:pt x="14820" y="33440"/>
                </a:lnTo>
                <a:lnTo>
                  <a:pt x="14810" y="33440"/>
                </a:lnTo>
                <a:lnTo>
                  <a:pt x="14820" y="33440"/>
                </a:lnTo>
                <a:lnTo>
                  <a:pt x="14820" y="33450"/>
                </a:lnTo>
                <a:lnTo>
                  <a:pt x="14830" y="33450"/>
                </a:lnTo>
                <a:lnTo>
                  <a:pt x="14840" y="33450"/>
                </a:lnTo>
                <a:lnTo>
                  <a:pt x="14840" y="33440"/>
                </a:lnTo>
                <a:lnTo>
                  <a:pt x="14840" y="3343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60" y="33420"/>
                </a:lnTo>
                <a:lnTo>
                  <a:pt x="14870" y="33420"/>
                </a:lnTo>
                <a:lnTo>
                  <a:pt x="14870" y="33430"/>
                </a:lnTo>
                <a:lnTo>
                  <a:pt x="14880" y="33430"/>
                </a:lnTo>
                <a:lnTo>
                  <a:pt x="14880" y="33420"/>
                </a:lnTo>
                <a:lnTo>
                  <a:pt x="14890" y="33420"/>
                </a:lnTo>
                <a:lnTo>
                  <a:pt x="14890" y="33430"/>
                </a:lnTo>
                <a:lnTo>
                  <a:pt x="14890" y="33420"/>
                </a:lnTo>
                <a:lnTo>
                  <a:pt x="14900" y="33420"/>
                </a:lnTo>
                <a:lnTo>
                  <a:pt x="14890" y="33420"/>
                </a:lnTo>
                <a:lnTo>
                  <a:pt x="14900" y="33420"/>
                </a:lnTo>
                <a:lnTo>
                  <a:pt x="14900" y="33410"/>
                </a:lnTo>
                <a:lnTo>
                  <a:pt x="14910" y="33410"/>
                </a:lnTo>
                <a:lnTo>
                  <a:pt x="14900" y="33410"/>
                </a:lnTo>
                <a:lnTo>
                  <a:pt x="14910" y="33410"/>
                </a:lnTo>
                <a:lnTo>
                  <a:pt x="14910" y="33400"/>
                </a:lnTo>
                <a:lnTo>
                  <a:pt x="14900" y="33400"/>
                </a:lnTo>
                <a:lnTo>
                  <a:pt x="14910" y="33400"/>
                </a:lnTo>
                <a:lnTo>
                  <a:pt x="14910" y="33390"/>
                </a:lnTo>
                <a:lnTo>
                  <a:pt x="14910" y="33400"/>
                </a:lnTo>
                <a:lnTo>
                  <a:pt x="14910" y="33390"/>
                </a:lnTo>
                <a:lnTo>
                  <a:pt x="14920" y="33390"/>
                </a:lnTo>
                <a:lnTo>
                  <a:pt x="14910" y="33390"/>
                </a:lnTo>
                <a:lnTo>
                  <a:pt x="14920" y="33380"/>
                </a:lnTo>
                <a:lnTo>
                  <a:pt x="14920" y="33390"/>
                </a:lnTo>
                <a:lnTo>
                  <a:pt x="14920" y="33380"/>
                </a:lnTo>
                <a:lnTo>
                  <a:pt x="14920" y="33390"/>
                </a:lnTo>
                <a:lnTo>
                  <a:pt x="14930" y="33390"/>
                </a:lnTo>
                <a:lnTo>
                  <a:pt x="14930" y="33380"/>
                </a:lnTo>
                <a:lnTo>
                  <a:pt x="14930" y="33390"/>
                </a:lnTo>
                <a:lnTo>
                  <a:pt x="14930" y="33380"/>
                </a:lnTo>
                <a:lnTo>
                  <a:pt x="14930" y="33370"/>
                </a:lnTo>
                <a:lnTo>
                  <a:pt x="14920" y="33370"/>
                </a:lnTo>
                <a:lnTo>
                  <a:pt x="14920" y="33360"/>
                </a:lnTo>
                <a:lnTo>
                  <a:pt x="14910" y="33360"/>
                </a:lnTo>
                <a:lnTo>
                  <a:pt x="14900" y="33350"/>
                </a:lnTo>
                <a:lnTo>
                  <a:pt x="14910" y="33350"/>
                </a:lnTo>
                <a:lnTo>
                  <a:pt x="14910" y="33360"/>
                </a:lnTo>
                <a:lnTo>
                  <a:pt x="14920" y="33360"/>
                </a:lnTo>
                <a:lnTo>
                  <a:pt x="14920" y="33350"/>
                </a:lnTo>
                <a:lnTo>
                  <a:pt x="14920" y="33360"/>
                </a:lnTo>
                <a:lnTo>
                  <a:pt x="14930" y="33360"/>
                </a:lnTo>
                <a:lnTo>
                  <a:pt x="14940" y="33360"/>
                </a:lnTo>
                <a:lnTo>
                  <a:pt x="14950" y="33360"/>
                </a:lnTo>
                <a:lnTo>
                  <a:pt x="14950" y="33350"/>
                </a:lnTo>
                <a:lnTo>
                  <a:pt x="14950" y="33340"/>
                </a:lnTo>
                <a:lnTo>
                  <a:pt x="14960" y="33340"/>
                </a:lnTo>
                <a:lnTo>
                  <a:pt x="14950" y="33340"/>
                </a:lnTo>
                <a:lnTo>
                  <a:pt x="14960" y="33340"/>
                </a:lnTo>
                <a:lnTo>
                  <a:pt x="14950" y="33340"/>
                </a:lnTo>
                <a:lnTo>
                  <a:pt x="14950" y="33330"/>
                </a:lnTo>
                <a:lnTo>
                  <a:pt x="14940" y="33330"/>
                </a:lnTo>
                <a:lnTo>
                  <a:pt x="14950" y="33330"/>
                </a:lnTo>
                <a:lnTo>
                  <a:pt x="14950" y="33320"/>
                </a:lnTo>
                <a:lnTo>
                  <a:pt x="14940" y="33320"/>
                </a:lnTo>
                <a:lnTo>
                  <a:pt x="14940" y="33310"/>
                </a:lnTo>
                <a:lnTo>
                  <a:pt x="14940" y="33320"/>
                </a:lnTo>
                <a:lnTo>
                  <a:pt x="14940" y="33310"/>
                </a:lnTo>
                <a:lnTo>
                  <a:pt x="14930" y="33310"/>
                </a:lnTo>
                <a:lnTo>
                  <a:pt x="14930" y="33300"/>
                </a:lnTo>
                <a:lnTo>
                  <a:pt x="14930" y="33290"/>
                </a:lnTo>
                <a:lnTo>
                  <a:pt x="14930" y="33280"/>
                </a:lnTo>
                <a:lnTo>
                  <a:pt x="14940" y="33280"/>
                </a:lnTo>
                <a:lnTo>
                  <a:pt x="14930" y="33280"/>
                </a:lnTo>
                <a:lnTo>
                  <a:pt x="14940" y="33280"/>
                </a:lnTo>
                <a:lnTo>
                  <a:pt x="14940" y="33270"/>
                </a:lnTo>
                <a:lnTo>
                  <a:pt x="14940" y="33280"/>
                </a:lnTo>
                <a:lnTo>
                  <a:pt x="14940" y="33270"/>
                </a:lnTo>
                <a:lnTo>
                  <a:pt x="14950" y="33270"/>
                </a:lnTo>
                <a:lnTo>
                  <a:pt x="14950" y="33260"/>
                </a:lnTo>
                <a:lnTo>
                  <a:pt x="14960" y="33260"/>
                </a:lnTo>
                <a:lnTo>
                  <a:pt x="14950" y="33260"/>
                </a:lnTo>
                <a:lnTo>
                  <a:pt x="14950" y="33250"/>
                </a:lnTo>
                <a:lnTo>
                  <a:pt x="14960" y="33250"/>
                </a:lnTo>
                <a:lnTo>
                  <a:pt x="14960" y="33240"/>
                </a:lnTo>
                <a:lnTo>
                  <a:pt x="14950" y="33240"/>
                </a:lnTo>
                <a:lnTo>
                  <a:pt x="14960" y="33240"/>
                </a:lnTo>
                <a:lnTo>
                  <a:pt x="14960" y="33230"/>
                </a:lnTo>
                <a:lnTo>
                  <a:pt x="14950" y="33230"/>
                </a:lnTo>
                <a:lnTo>
                  <a:pt x="14960" y="33230"/>
                </a:lnTo>
                <a:lnTo>
                  <a:pt x="14960" y="33220"/>
                </a:lnTo>
                <a:lnTo>
                  <a:pt x="14950" y="33220"/>
                </a:lnTo>
                <a:lnTo>
                  <a:pt x="14950" y="33210"/>
                </a:lnTo>
                <a:lnTo>
                  <a:pt x="14950" y="33200"/>
                </a:lnTo>
                <a:lnTo>
                  <a:pt x="14940" y="33200"/>
                </a:lnTo>
                <a:lnTo>
                  <a:pt x="14940" y="33210"/>
                </a:lnTo>
                <a:lnTo>
                  <a:pt x="14930" y="33210"/>
                </a:lnTo>
                <a:lnTo>
                  <a:pt x="14930" y="33220"/>
                </a:lnTo>
                <a:lnTo>
                  <a:pt x="14930" y="33210"/>
                </a:lnTo>
                <a:lnTo>
                  <a:pt x="14930" y="33220"/>
                </a:lnTo>
                <a:lnTo>
                  <a:pt x="14930" y="33210"/>
                </a:lnTo>
                <a:lnTo>
                  <a:pt x="14930" y="33200"/>
                </a:lnTo>
                <a:lnTo>
                  <a:pt x="14940" y="33200"/>
                </a:lnTo>
                <a:lnTo>
                  <a:pt x="14940" y="33190"/>
                </a:lnTo>
                <a:lnTo>
                  <a:pt x="14930" y="33200"/>
                </a:lnTo>
                <a:lnTo>
                  <a:pt x="14930" y="33210"/>
                </a:lnTo>
                <a:lnTo>
                  <a:pt x="14920" y="33210"/>
                </a:lnTo>
                <a:lnTo>
                  <a:pt x="14920" y="33200"/>
                </a:lnTo>
                <a:lnTo>
                  <a:pt x="14930" y="33200"/>
                </a:lnTo>
                <a:lnTo>
                  <a:pt x="14930" y="33190"/>
                </a:lnTo>
                <a:lnTo>
                  <a:pt x="14920" y="33190"/>
                </a:lnTo>
                <a:lnTo>
                  <a:pt x="14930" y="33190"/>
                </a:lnTo>
                <a:lnTo>
                  <a:pt x="14930" y="33180"/>
                </a:lnTo>
                <a:lnTo>
                  <a:pt x="14920" y="33180"/>
                </a:lnTo>
                <a:lnTo>
                  <a:pt x="14930" y="33180"/>
                </a:lnTo>
                <a:lnTo>
                  <a:pt x="14930" y="33170"/>
                </a:lnTo>
                <a:lnTo>
                  <a:pt x="14920" y="33170"/>
                </a:lnTo>
                <a:lnTo>
                  <a:pt x="14920" y="33180"/>
                </a:lnTo>
                <a:lnTo>
                  <a:pt x="14910" y="33180"/>
                </a:lnTo>
                <a:lnTo>
                  <a:pt x="14900" y="33180"/>
                </a:lnTo>
                <a:lnTo>
                  <a:pt x="14900" y="33170"/>
                </a:lnTo>
                <a:lnTo>
                  <a:pt x="14890" y="33170"/>
                </a:lnTo>
                <a:lnTo>
                  <a:pt x="14900" y="33170"/>
                </a:lnTo>
                <a:lnTo>
                  <a:pt x="14900" y="33160"/>
                </a:lnTo>
                <a:lnTo>
                  <a:pt x="14900" y="33150"/>
                </a:lnTo>
                <a:lnTo>
                  <a:pt x="14900" y="33140"/>
                </a:lnTo>
                <a:lnTo>
                  <a:pt x="14890" y="33140"/>
                </a:lnTo>
                <a:lnTo>
                  <a:pt x="14890" y="33130"/>
                </a:lnTo>
                <a:lnTo>
                  <a:pt x="14880" y="33130"/>
                </a:lnTo>
                <a:lnTo>
                  <a:pt x="14880" y="33120"/>
                </a:lnTo>
                <a:lnTo>
                  <a:pt x="14880" y="33110"/>
                </a:lnTo>
                <a:lnTo>
                  <a:pt x="14880" y="33120"/>
                </a:lnTo>
                <a:lnTo>
                  <a:pt x="14870" y="33120"/>
                </a:lnTo>
                <a:lnTo>
                  <a:pt x="14870" y="33110"/>
                </a:lnTo>
                <a:lnTo>
                  <a:pt x="14860" y="33110"/>
                </a:lnTo>
                <a:lnTo>
                  <a:pt x="14850" y="33110"/>
                </a:lnTo>
                <a:lnTo>
                  <a:pt x="14860" y="33110"/>
                </a:lnTo>
                <a:lnTo>
                  <a:pt x="14860" y="33120"/>
                </a:lnTo>
                <a:lnTo>
                  <a:pt x="14850" y="33120"/>
                </a:lnTo>
                <a:lnTo>
                  <a:pt x="14850" y="33110"/>
                </a:lnTo>
                <a:lnTo>
                  <a:pt x="14840" y="33110"/>
                </a:lnTo>
                <a:lnTo>
                  <a:pt x="14840" y="33100"/>
                </a:lnTo>
                <a:lnTo>
                  <a:pt x="14850" y="33100"/>
                </a:lnTo>
                <a:lnTo>
                  <a:pt x="14850" y="33090"/>
                </a:lnTo>
                <a:lnTo>
                  <a:pt x="14840" y="33090"/>
                </a:lnTo>
                <a:lnTo>
                  <a:pt x="14840" y="33080"/>
                </a:lnTo>
                <a:lnTo>
                  <a:pt x="14830" y="33080"/>
                </a:lnTo>
                <a:lnTo>
                  <a:pt x="14830" y="33090"/>
                </a:lnTo>
                <a:lnTo>
                  <a:pt x="14830" y="33080"/>
                </a:lnTo>
                <a:lnTo>
                  <a:pt x="14820" y="33080"/>
                </a:lnTo>
                <a:lnTo>
                  <a:pt x="14830" y="33080"/>
                </a:lnTo>
                <a:lnTo>
                  <a:pt x="14820" y="33080"/>
                </a:lnTo>
                <a:lnTo>
                  <a:pt x="14830" y="33080"/>
                </a:lnTo>
                <a:lnTo>
                  <a:pt x="14830" y="33070"/>
                </a:lnTo>
                <a:lnTo>
                  <a:pt x="14820" y="33070"/>
                </a:lnTo>
                <a:lnTo>
                  <a:pt x="14830" y="33070"/>
                </a:lnTo>
                <a:lnTo>
                  <a:pt x="14830" y="33060"/>
                </a:lnTo>
                <a:lnTo>
                  <a:pt x="14820" y="33060"/>
                </a:lnTo>
                <a:lnTo>
                  <a:pt x="14830" y="33060"/>
                </a:lnTo>
                <a:lnTo>
                  <a:pt x="14840" y="33060"/>
                </a:lnTo>
                <a:lnTo>
                  <a:pt x="14830" y="33060"/>
                </a:lnTo>
                <a:lnTo>
                  <a:pt x="14840" y="33060"/>
                </a:lnTo>
                <a:lnTo>
                  <a:pt x="14840" y="33050"/>
                </a:lnTo>
                <a:lnTo>
                  <a:pt x="14850" y="33050"/>
                </a:lnTo>
                <a:lnTo>
                  <a:pt x="14840" y="33050"/>
                </a:lnTo>
                <a:lnTo>
                  <a:pt x="14850" y="33050"/>
                </a:lnTo>
                <a:lnTo>
                  <a:pt x="14840" y="33050"/>
                </a:lnTo>
                <a:lnTo>
                  <a:pt x="14840" y="33040"/>
                </a:lnTo>
                <a:lnTo>
                  <a:pt x="14830" y="33040"/>
                </a:lnTo>
                <a:lnTo>
                  <a:pt x="14820" y="33040"/>
                </a:lnTo>
                <a:lnTo>
                  <a:pt x="14810" y="33040"/>
                </a:lnTo>
                <a:lnTo>
                  <a:pt x="14810" y="33050"/>
                </a:lnTo>
                <a:lnTo>
                  <a:pt x="14810" y="33040"/>
                </a:lnTo>
                <a:lnTo>
                  <a:pt x="14800" y="33040"/>
                </a:lnTo>
                <a:lnTo>
                  <a:pt x="14800" y="33030"/>
                </a:lnTo>
                <a:lnTo>
                  <a:pt x="14790" y="33030"/>
                </a:lnTo>
                <a:lnTo>
                  <a:pt x="14800" y="33030"/>
                </a:lnTo>
                <a:lnTo>
                  <a:pt x="14800" y="33020"/>
                </a:lnTo>
                <a:lnTo>
                  <a:pt x="14800" y="33030"/>
                </a:lnTo>
                <a:lnTo>
                  <a:pt x="14790" y="33030"/>
                </a:lnTo>
                <a:lnTo>
                  <a:pt x="14790" y="33020"/>
                </a:lnTo>
                <a:lnTo>
                  <a:pt x="14800" y="33020"/>
                </a:lnTo>
                <a:lnTo>
                  <a:pt x="14790" y="33020"/>
                </a:lnTo>
                <a:lnTo>
                  <a:pt x="14800" y="33020"/>
                </a:lnTo>
                <a:lnTo>
                  <a:pt x="14800" y="33010"/>
                </a:lnTo>
                <a:lnTo>
                  <a:pt x="14790" y="33010"/>
                </a:lnTo>
                <a:lnTo>
                  <a:pt x="14780" y="33010"/>
                </a:lnTo>
                <a:lnTo>
                  <a:pt x="14770" y="33010"/>
                </a:lnTo>
                <a:lnTo>
                  <a:pt x="14780" y="33010"/>
                </a:lnTo>
                <a:lnTo>
                  <a:pt x="14780" y="33000"/>
                </a:lnTo>
                <a:lnTo>
                  <a:pt x="14770" y="33000"/>
                </a:lnTo>
                <a:lnTo>
                  <a:pt x="14770" y="33010"/>
                </a:lnTo>
                <a:lnTo>
                  <a:pt x="14770" y="33000"/>
                </a:lnTo>
                <a:lnTo>
                  <a:pt x="14760" y="33000"/>
                </a:lnTo>
                <a:lnTo>
                  <a:pt x="14760" y="32990"/>
                </a:lnTo>
                <a:lnTo>
                  <a:pt x="14750" y="32990"/>
                </a:lnTo>
                <a:lnTo>
                  <a:pt x="14740" y="32990"/>
                </a:lnTo>
                <a:lnTo>
                  <a:pt x="14740" y="33000"/>
                </a:lnTo>
                <a:lnTo>
                  <a:pt x="14740" y="32990"/>
                </a:lnTo>
                <a:lnTo>
                  <a:pt x="14740" y="33000"/>
                </a:lnTo>
                <a:lnTo>
                  <a:pt x="14730" y="33000"/>
                </a:lnTo>
                <a:lnTo>
                  <a:pt x="14720" y="33000"/>
                </a:lnTo>
                <a:lnTo>
                  <a:pt x="14710" y="33000"/>
                </a:lnTo>
                <a:lnTo>
                  <a:pt x="14710" y="32990"/>
                </a:lnTo>
                <a:lnTo>
                  <a:pt x="14700" y="32990"/>
                </a:lnTo>
                <a:lnTo>
                  <a:pt x="14690" y="32990"/>
                </a:lnTo>
                <a:lnTo>
                  <a:pt x="14700" y="32990"/>
                </a:lnTo>
                <a:lnTo>
                  <a:pt x="14700" y="32980"/>
                </a:lnTo>
                <a:lnTo>
                  <a:pt x="14700" y="32990"/>
                </a:lnTo>
                <a:lnTo>
                  <a:pt x="14700" y="32980"/>
                </a:lnTo>
                <a:lnTo>
                  <a:pt x="14690" y="32980"/>
                </a:lnTo>
                <a:lnTo>
                  <a:pt x="14700" y="32980"/>
                </a:lnTo>
                <a:lnTo>
                  <a:pt x="14690" y="32980"/>
                </a:lnTo>
                <a:lnTo>
                  <a:pt x="14690" y="32970"/>
                </a:lnTo>
                <a:lnTo>
                  <a:pt x="14700" y="32970"/>
                </a:lnTo>
                <a:lnTo>
                  <a:pt x="14700" y="32980"/>
                </a:lnTo>
                <a:lnTo>
                  <a:pt x="14700" y="32970"/>
                </a:lnTo>
                <a:lnTo>
                  <a:pt x="14710" y="32970"/>
                </a:lnTo>
                <a:lnTo>
                  <a:pt x="14720" y="32970"/>
                </a:lnTo>
                <a:lnTo>
                  <a:pt x="14710" y="32970"/>
                </a:lnTo>
                <a:lnTo>
                  <a:pt x="14720" y="32960"/>
                </a:lnTo>
                <a:lnTo>
                  <a:pt x="14730" y="32960"/>
                </a:lnTo>
                <a:lnTo>
                  <a:pt x="14740" y="32960"/>
                </a:lnTo>
                <a:lnTo>
                  <a:pt x="14750" y="32960"/>
                </a:lnTo>
                <a:lnTo>
                  <a:pt x="14750" y="32950"/>
                </a:lnTo>
                <a:lnTo>
                  <a:pt x="14740" y="32950"/>
                </a:lnTo>
                <a:lnTo>
                  <a:pt x="14740" y="32940"/>
                </a:lnTo>
                <a:lnTo>
                  <a:pt x="14750" y="32940"/>
                </a:lnTo>
                <a:lnTo>
                  <a:pt x="14750" y="32930"/>
                </a:lnTo>
                <a:lnTo>
                  <a:pt x="14740" y="32930"/>
                </a:lnTo>
                <a:lnTo>
                  <a:pt x="14750" y="32930"/>
                </a:lnTo>
                <a:lnTo>
                  <a:pt x="14740" y="32930"/>
                </a:lnTo>
                <a:lnTo>
                  <a:pt x="14740" y="32920"/>
                </a:lnTo>
                <a:lnTo>
                  <a:pt x="14750" y="32920"/>
                </a:lnTo>
                <a:lnTo>
                  <a:pt x="14760" y="32920"/>
                </a:lnTo>
                <a:lnTo>
                  <a:pt x="14760" y="32910"/>
                </a:lnTo>
                <a:lnTo>
                  <a:pt x="14750" y="32910"/>
                </a:lnTo>
                <a:lnTo>
                  <a:pt x="14750" y="32900"/>
                </a:lnTo>
                <a:lnTo>
                  <a:pt x="14760" y="32900"/>
                </a:lnTo>
                <a:lnTo>
                  <a:pt x="14750" y="32900"/>
                </a:lnTo>
                <a:lnTo>
                  <a:pt x="14750" y="32890"/>
                </a:lnTo>
                <a:lnTo>
                  <a:pt x="14750" y="32880"/>
                </a:lnTo>
                <a:lnTo>
                  <a:pt x="14750" y="32870"/>
                </a:lnTo>
                <a:lnTo>
                  <a:pt x="14750" y="32860"/>
                </a:lnTo>
                <a:lnTo>
                  <a:pt x="14740" y="32850"/>
                </a:lnTo>
                <a:lnTo>
                  <a:pt x="14740" y="32840"/>
                </a:lnTo>
                <a:lnTo>
                  <a:pt x="14740" y="32830"/>
                </a:lnTo>
                <a:lnTo>
                  <a:pt x="14740" y="32820"/>
                </a:lnTo>
                <a:lnTo>
                  <a:pt x="14730" y="32820"/>
                </a:lnTo>
                <a:lnTo>
                  <a:pt x="14720" y="32820"/>
                </a:lnTo>
                <a:lnTo>
                  <a:pt x="14720" y="32810"/>
                </a:lnTo>
                <a:lnTo>
                  <a:pt x="14730" y="32810"/>
                </a:lnTo>
                <a:lnTo>
                  <a:pt x="14730" y="32800"/>
                </a:lnTo>
                <a:lnTo>
                  <a:pt x="14720" y="32800"/>
                </a:lnTo>
                <a:lnTo>
                  <a:pt x="14720" y="32790"/>
                </a:lnTo>
                <a:lnTo>
                  <a:pt x="14710" y="32790"/>
                </a:lnTo>
                <a:lnTo>
                  <a:pt x="14720" y="32790"/>
                </a:lnTo>
                <a:lnTo>
                  <a:pt x="14710" y="32780"/>
                </a:lnTo>
                <a:lnTo>
                  <a:pt x="14710" y="32770"/>
                </a:lnTo>
                <a:lnTo>
                  <a:pt x="14700" y="32770"/>
                </a:lnTo>
                <a:lnTo>
                  <a:pt x="14690" y="32770"/>
                </a:lnTo>
                <a:lnTo>
                  <a:pt x="14680" y="32770"/>
                </a:lnTo>
                <a:lnTo>
                  <a:pt x="14680" y="32760"/>
                </a:lnTo>
                <a:lnTo>
                  <a:pt x="14680" y="32750"/>
                </a:lnTo>
                <a:lnTo>
                  <a:pt x="14680" y="32740"/>
                </a:lnTo>
                <a:lnTo>
                  <a:pt x="14670" y="32740"/>
                </a:lnTo>
                <a:lnTo>
                  <a:pt x="14660" y="32740"/>
                </a:lnTo>
                <a:lnTo>
                  <a:pt x="14660" y="32730"/>
                </a:lnTo>
                <a:lnTo>
                  <a:pt x="14650" y="32730"/>
                </a:lnTo>
                <a:lnTo>
                  <a:pt x="14640" y="32730"/>
                </a:lnTo>
                <a:lnTo>
                  <a:pt x="14630" y="32730"/>
                </a:lnTo>
                <a:lnTo>
                  <a:pt x="14630" y="32720"/>
                </a:lnTo>
                <a:lnTo>
                  <a:pt x="14630" y="32730"/>
                </a:lnTo>
                <a:lnTo>
                  <a:pt x="14620" y="32730"/>
                </a:lnTo>
                <a:lnTo>
                  <a:pt x="14620" y="32740"/>
                </a:lnTo>
                <a:lnTo>
                  <a:pt x="14610" y="32740"/>
                </a:lnTo>
                <a:lnTo>
                  <a:pt x="14610" y="32730"/>
                </a:lnTo>
                <a:lnTo>
                  <a:pt x="14600" y="32730"/>
                </a:lnTo>
                <a:lnTo>
                  <a:pt x="14600" y="32720"/>
                </a:lnTo>
                <a:lnTo>
                  <a:pt x="14590" y="32720"/>
                </a:lnTo>
                <a:lnTo>
                  <a:pt x="14580" y="32720"/>
                </a:lnTo>
                <a:lnTo>
                  <a:pt x="14570" y="32720"/>
                </a:lnTo>
                <a:lnTo>
                  <a:pt x="14570" y="32710"/>
                </a:lnTo>
                <a:lnTo>
                  <a:pt x="14570" y="32720"/>
                </a:lnTo>
                <a:lnTo>
                  <a:pt x="14570" y="32710"/>
                </a:lnTo>
                <a:lnTo>
                  <a:pt x="14560" y="32710"/>
                </a:lnTo>
                <a:lnTo>
                  <a:pt x="14560" y="32700"/>
                </a:lnTo>
                <a:lnTo>
                  <a:pt x="14560" y="32710"/>
                </a:lnTo>
                <a:lnTo>
                  <a:pt x="14560" y="32700"/>
                </a:lnTo>
                <a:lnTo>
                  <a:pt x="14550" y="32700"/>
                </a:lnTo>
                <a:lnTo>
                  <a:pt x="14550" y="32710"/>
                </a:lnTo>
                <a:lnTo>
                  <a:pt x="14550" y="32700"/>
                </a:lnTo>
                <a:lnTo>
                  <a:pt x="14550" y="32710"/>
                </a:lnTo>
                <a:lnTo>
                  <a:pt x="14540" y="32710"/>
                </a:lnTo>
                <a:lnTo>
                  <a:pt x="14530" y="32710"/>
                </a:lnTo>
                <a:lnTo>
                  <a:pt x="14540" y="32710"/>
                </a:lnTo>
                <a:lnTo>
                  <a:pt x="14540" y="32720"/>
                </a:lnTo>
                <a:lnTo>
                  <a:pt x="14540" y="32710"/>
                </a:lnTo>
                <a:lnTo>
                  <a:pt x="14550" y="32710"/>
                </a:lnTo>
                <a:lnTo>
                  <a:pt x="14550" y="32720"/>
                </a:lnTo>
                <a:lnTo>
                  <a:pt x="14540" y="32720"/>
                </a:lnTo>
                <a:lnTo>
                  <a:pt x="14540" y="32710"/>
                </a:lnTo>
                <a:lnTo>
                  <a:pt x="14530" y="32710"/>
                </a:lnTo>
                <a:lnTo>
                  <a:pt x="14520" y="32710"/>
                </a:lnTo>
                <a:lnTo>
                  <a:pt x="14510" y="32710"/>
                </a:lnTo>
                <a:lnTo>
                  <a:pt x="14510" y="32700"/>
                </a:lnTo>
                <a:lnTo>
                  <a:pt x="14500" y="32700"/>
                </a:lnTo>
                <a:lnTo>
                  <a:pt x="14500" y="32690"/>
                </a:lnTo>
                <a:lnTo>
                  <a:pt x="14490" y="32690"/>
                </a:lnTo>
                <a:lnTo>
                  <a:pt x="14480" y="32690"/>
                </a:lnTo>
                <a:lnTo>
                  <a:pt x="14480" y="32680"/>
                </a:lnTo>
                <a:lnTo>
                  <a:pt x="14470" y="32670"/>
                </a:lnTo>
                <a:lnTo>
                  <a:pt x="14460" y="32670"/>
                </a:lnTo>
                <a:lnTo>
                  <a:pt x="14450" y="32680"/>
                </a:lnTo>
                <a:lnTo>
                  <a:pt x="14440" y="32680"/>
                </a:lnTo>
                <a:lnTo>
                  <a:pt x="14430" y="32680"/>
                </a:lnTo>
                <a:lnTo>
                  <a:pt x="14420" y="32680"/>
                </a:lnTo>
                <a:lnTo>
                  <a:pt x="14420" y="32690"/>
                </a:lnTo>
                <a:lnTo>
                  <a:pt x="14410" y="32690"/>
                </a:lnTo>
                <a:lnTo>
                  <a:pt x="14400" y="32690"/>
                </a:lnTo>
                <a:lnTo>
                  <a:pt x="14400" y="32700"/>
                </a:lnTo>
                <a:lnTo>
                  <a:pt x="14400" y="32710"/>
                </a:lnTo>
                <a:lnTo>
                  <a:pt x="14390" y="32710"/>
                </a:lnTo>
                <a:lnTo>
                  <a:pt x="14390" y="32720"/>
                </a:lnTo>
                <a:lnTo>
                  <a:pt x="14380" y="32710"/>
                </a:lnTo>
                <a:lnTo>
                  <a:pt x="14390" y="32710"/>
                </a:lnTo>
                <a:lnTo>
                  <a:pt x="14380" y="32710"/>
                </a:lnTo>
                <a:lnTo>
                  <a:pt x="14380" y="32700"/>
                </a:lnTo>
                <a:lnTo>
                  <a:pt x="14380" y="32690"/>
                </a:lnTo>
                <a:lnTo>
                  <a:pt x="14390" y="32690"/>
                </a:lnTo>
                <a:lnTo>
                  <a:pt x="14390" y="32680"/>
                </a:lnTo>
                <a:lnTo>
                  <a:pt x="14390" y="32670"/>
                </a:lnTo>
                <a:lnTo>
                  <a:pt x="14400" y="32660"/>
                </a:lnTo>
                <a:lnTo>
                  <a:pt x="14400" y="32650"/>
                </a:lnTo>
                <a:lnTo>
                  <a:pt x="14400" y="32640"/>
                </a:lnTo>
                <a:lnTo>
                  <a:pt x="14400" y="32630"/>
                </a:lnTo>
                <a:lnTo>
                  <a:pt x="14410" y="32630"/>
                </a:lnTo>
                <a:lnTo>
                  <a:pt x="14410" y="32620"/>
                </a:lnTo>
                <a:lnTo>
                  <a:pt x="14400" y="32620"/>
                </a:lnTo>
                <a:lnTo>
                  <a:pt x="14390" y="32620"/>
                </a:lnTo>
                <a:lnTo>
                  <a:pt x="14400" y="32620"/>
                </a:lnTo>
                <a:lnTo>
                  <a:pt x="14410" y="32620"/>
                </a:lnTo>
                <a:lnTo>
                  <a:pt x="14410" y="32630"/>
                </a:lnTo>
                <a:lnTo>
                  <a:pt x="14420" y="32630"/>
                </a:lnTo>
                <a:lnTo>
                  <a:pt x="14430" y="32630"/>
                </a:lnTo>
                <a:lnTo>
                  <a:pt x="14440" y="32630"/>
                </a:lnTo>
                <a:lnTo>
                  <a:pt x="14440" y="32640"/>
                </a:lnTo>
                <a:lnTo>
                  <a:pt x="14450" y="32640"/>
                </a:lnTo>
                <a:lnTo>
                  <a:pt x="14450" y="32630"/>
                </a:lnTo>
                <a:lnTo>
                  <a:pt x="14460" y="32630"/>
                </a:lnTo>
                <a:lnTo>
                  <a:pt x="14470" y="32630"/>
                </a:lnTo>
                <a:lnTo>
                  <a:pt x="14480" y="32630"/>
                </a:lnTo>
                <a:lnTo>
                  <a:pt x="14480" y="32620"/>
                </a:lnTo>
                <a:lnTo>
                  <a:pt x="14490" y="32620"/>
                </a:lnTo>
                <a:lnTo>
                  <a:pt x="14490" y="32610"/>
                </a:lnTo>
                <a:lnTo>
                  <a:pt x="14490" y="32600"/>
                </a:lnTo>
                <a:lnTo>
                  <a:pt x="14500" y="32600"/>
                </a:lnTo>
                <a:lnTo>
                  <a:pt x="14500" y="32590"/>
                </a:lnTo>
                <a:lnTo>
                  <a:pt x="14510" y="32590"/>
                </a:lnTo>
                <a:lnTo>
                  <a:pt x="14510" y="32580"/>
                </a:lnTo>
                <a:lnTo>
                  <a:pt x="14510" y="32570"/>
                </a:lnTo>
                <a:lnTo>
                  <a:pt x="14510" y="32560"/>
                </a:lnTo>
                <a:lnTo>
                  <a:pt x="14500" y="32560"/>
                </a:lnTo>
                <a:lnTo>
                  <a:pt x="14500" y="32550"/>
                </a:lnTo>
                <a:lnTo>
                  <a:pt x="14510" y="32550"/>
                </a:lnTo>
                <a:lnTo>
                  <a:pt x="14520" y="32540"/>
                </a:lnTo>
                <a:lnTo>
                  <a:pt x="14530" y="32540"/>
                </a:lnTo>
                <a:lnTo>
                  <a:pt x="14540" y="32540"/>
                </a:lnTo>
                <a:lnTo>
                  <a:pt x="14550" y="32540"/>
                </a:lnTo>
                <a:lnTo>
                  <a:pt x="14550" y="32530"/>
                </a:lnTo>
                <a:lnTo>
                  <a:pt x="14550" y="32540"/>
                </a:lnTo>
                <a:lnTo>
                  <a:pt x="14550" y="32530"/>
                </a:lnTo>
                <a:lnTo>
                  <a:pt x="14560" y="32530"/>
                </a:lnTo>
                <a:lnTo>
                  <a:pt x="14550" y="32530"/>
                </a:lnTo>
                <a:lnTo>
                  <a:pt x="14550" y="32520"/>
                </a:lnTo>
                <a:lnTo>
                  <a:pt x="14560" y="32520"/>
                </a:lnTo>
                <a:lnTo>
                  <a:pt x="14560" y="32510"/>
                </a:lnTo>
                <a:lnTo>
                  <a:pt x="14570" y="32510"/>
                </a:lnTo>
                <a:lnTo>
                  <a:pt x="14570" y="32500"/>
                </a:lnTo>
                <a:lnTo>
                  <a:pt x="14580" y="32500"/>
                </a:lnTo>
                <a:lnTo>
                  <a:pt x="14580" y="32490"/>
                </a:lnTo>
                <a:lnTo>
                  <a:pt x="14580" y="32480"/>
                </a:lnTo>
                <a:lnTo>
                  <a:pt x="14570" y="32480"/>
                </a:lnTo>
                <a:lnTo>
                  <a:pt x="14580" y="32480"/>
                </a:lnTo>
                <a:lnTo>
                  <a:pt x="14580" y="32470"/>
                </a:lnTo>
                <a:lnTo>
                  <a:pt x="14590" y="32470"/>
                </a:lnTo>
                <a:lnTo>
                  <a:pt x="14580" y="32460"/>
                </a:lnTo>
                <a:lnTo>
                  <a:pt x="14590" y="32460"/>
                </a:lnTo>
                <a:lnTo>
                  <a:pt x="14590" y="32470"/>
                </a:lnTo>
                <a:lnTo>
                  <a:pt x="14590" y="32460"/>
                </a:lnTo>
                <a:lnTo>
                  <a:pt x="14600" y="32460"/>
                </a:lnTo>
                <a:lnTo>
                  <a:pt x="14600" y="32470"/>
                </a:lnTo>
                <a:lnTo>
                  <a:pt x="14600" y="32460"/>
                </a:lnTo>
                <a:lnTo>
                  <a:pt x="14610" y="32460"/>
                </a:lnTo>
                <a:lnTo>
                  <a:pt x="14600" y="32450"/>
                </a:lnTo>
                <a:lnTo>
                  <a:pt x="14610" y="32450"/>
                </a:lnTo>
                <a:lnTo>
                  <a:pt x="14610" y="32440"/>
                </a:lnTo>
                <a:lnTo>
                  <a:pt x="14610" y="32430"/>
                </a:lnTo>
                <a:lnTo>
                  <a:pt x="14620" y="32430"/>
                </a:lnTo>
                <a:lnTo>
                  <a:pt x="14620" y="32420"/>
                </a:lnTo>
                <a:lnTo>
                  <a:pt x="14620" y="32410"/>
                </a:lnTo>
                <a:lnTo>
                  <a:pt x="14620" y="32400"/>
                </a:lnTo>
                <a:lnTo>
                  <a:pt x="14620" y="32390"/>
                </a:lnTo>
                <a:lnTo>
                  <a:pt x="14630" y="32390"/>
                </a:lnTo>
                <a:lnTo>
                  <a:pt x="14630" y="32380"/>
                </a:lnTo>
                <a:lnTo>
                  <a:pt x="14630" y="32370"/>
                </a:lnTo>
                <a:lnTo>
                  <a:pt x="14630" y="32360"/>
                </a:lnTo>
                <a:lnTo>
                  <a:pt x="14630" y="32350"/>
                </a:lnTo>
                <a:lnTo>
                  <a:pt x="14630" y="32340"/>
                </a:lnTo>
                <a:lnTo>
                  <a:pt x="14630" y="32330"/>
                </a:lnTo>
                <a:lnTo>
                  <a:pt x="14630" y="32320"/>
                </a:lnTo>
                <a:lnTo>
                  <a:pt x="14630" y="32310"/>
                </a:lnTo>
                <a:lnTo>
                  <a:pt x="14630" y="32300"/>
                </a:lnTo>
                <a:lnTo>
                  <a:pt x="14630" y="32290"/>
                </a:lnTo>
                <a:lnTo>
                  <a:pt x="14640" y="32290"/>
                </a:lnTo>
                <a:lnTo>
                  <a:pt x="14640" y="32280"/>
                </a:lnTo>
                <a:lnTo>
                  <a:pt x="14640" y="32270"/>
                </a:lnTo>
                <a:lnTo>
                  <a:pt x="14640" y="32260"/>
                </a:lnTo>
                <a:lnTo>
                  <a:pt x="14640" y="32250"/>
                </a:lnTo>
                <a:lnTo>
                  <a:pt x="14640" y="32240"/>
                </a:lnTo>
                <a:lnTo>
                  <a:pt x="14640" y="32230"/>
                </a:lnTo>
                <a:lnTo>
                  <a:pt x="14640" y="32220"/>
                </a:lnTo>
                <a:lnTo>
                  <a:pt x="14640" y="32210"/>
                </a:lnTo>
                <a:lnTo>
                  <a:pt x="14640" y="32200"/>
                </a:lnTo>
                <a:lnTo>
                  <a:pt x="14630" y="32190"/>
                </a:lnTo>
                <a:lnTo>
                  <a:pt x="14630" y="32180"/>
                </a:lnTo>
                <a:lnTo>
                  <a:pt x="14630" y="32170"/>
                </a:lnTo>
                <a:lnTo>
                  <a:pt x="14630" y="32160"/>
                </a:lnTo>
                <a:lnTo>
                  <a:pt x="14630" y="32150"/>
                </a:lnTo>
                <a:lnTo>
                  <a:pt x="14630" y="32140"/>
                </a:lnTo>
                <a:lnTo>
                  <a:pt x="14620" y="32130"/>
                </a:lnTo>
                <a:lnTo>
                  <a:pt x="14620" y="32120"/>
                </a:lnTo>
                <a:lnTo>
                  <a:pt x="14620" y="32110"/>
                </a:lnTo>
                <a:lnTo>
                  <a:pt x="14620" y="32100"/>
                </a:lnTo>
                <a:lnTo>
                  <a:pt x="14610" y="32100"/>
                </a:lnTo>
                <a:lnTo>
                  <a:pt x="14610" y="32090"/>
                </a:lnTo>
                <a:lnTo>
                  <a:pt x="14610" y="32080"/>
                </a:lnTo>
                <a:lnTo>
                  <a:pt x="14610" y="32070"/>
                </a:lnTo>
                <a:lnTo>
                  <a:pt x="14600" y="32070"/>
                </a:lnTo>
                <a:lnTo>
                  <a:pt x="14600" y="32060"/>
                </a:lnTo>
                <a:lnTo>
                  <a:pt x="14600" y="32050"/>
                </a:lnTo>
                <a:lnTo>
                  <a:pt x="14590" y="32040"/>
                </a:lnTo>
                <a:lnTo>
                  <a:pt x="14590" y="32030"/>
                </a:lnTo>
                <a:lnTo>
                  <a:pt x="14590" y="32020"/>
                </a:lnTo>
                <a:lnTo>
                  <a:pt x="14580" y="32020"/>
                </a:lnTo>
                <a:lnTo>
                  <a:pt x="14580" y="32010"/>
                </a:lnTo>
                <a:lnTo>
                  <a:pt x="14570" y="32010"/>
                </a:lnTo>
                <a:lnTo>
                  <a:pt x="14570" y="32000"/>
                </a:lnTo>
                <a:lnTo>
                  <a:pt x="14570" y="31990"/>
                </a:lnTo>
                <a:lnTo>
                  <a:pt x="14560" y="31990"/>
                </a:lnTo>
                <a:lnTo>
                  <a:pt x="14560" y="31980"/>
                </a:lnTo>
                <a:lnTo>
                  <a:pt x="14550" y="31980"/>
                </a:lnTo>
                <a:lnTo>
                  <a:pt x="14550" y="31990"/>
                </a:lnTo>
                <a:lnTo>
                  <a:pt x="14540" y="31990"/>
                </a:lnTo>
                <a:lnTo>
                  <a:pt x="14550" y="31990"/>
                </a:lnTo>
                <a:lnTo>
                  <a:pt x="14550" y="31980"/>
                </a:lnTo>
                <a:lnTo>
                  <a:pt x="14550" y="31970"/>
                </a:lnTo>
                <a:lnTo>
                  <a:pt x="14550" y="31960"/>
                </a:lnTo>
                <a:lnTo>
                  <a:pt x="14550" y="31950"/>
                </a:lnTo>
                <a:lnTo>
                  <a:pt x="14540" y="31950"/>
                </a:lnTo>
                <a:lnTo>
                  <a:pt x="14540" y="31940"/>
                </a:lnTo>
                <a:lnTo>
                  <a:pt x="14530" y="31940"/>
                </a:lnTo>
                <a:lnTo>
                  <a:pt x="14530" y="31930"/>
                </a:lnTo>
                <a:lnTo>
                  <a:pt x="14520" y="31930"/>
                </a:lnTo>
                <a:lnTo>
                  <a:pt x="14520" y="31940"/>
                </a:lnTo>
                <a:lnTo>
                  <a:pt x="14520" y="31930"/>
                </a:lnTo>
                <a:lnTo>
                  <a:pt x="14510" y="31930"/>
                </a:lnTo>
                <a:lnTo>
                  <a:pt x="14500" y="31930"/>
                </a:lnTo>
                <a:lnTo>
                  <a:pt x="14490" y="31930"/>
                </a:lnTo>
                <a:lnTo>
                  <a:pt x="14480" y="31930"/>
                </a:lnTo>
                <a:lnTo>
                  <a:pt x="14470" y="31930"/>
                </a:lnTo>
                <a:lnTo>
                  <a:pt x="14460" y="31930"/>
                </a:lnTo>
                <a:lnTo>
                  <a:pt x="14450" y="31930"/>
                </a:lnTo>
                <a:lnTo>
                  <a:pt x="14450" y="31920"/>
                </a:lnTo>
                <a:lnTo>
                  <a:pt x="14440" y="31920"/>
                </a:lnTo>
                <a:lnTo>
                  <a:pt x="14450" y="31920"/>
                </a:lnTo>
                <a:lnTo>
                  <a:pt x="14450" y="31910"/>
                </a:lnTo>
                <a:lnTo>
                  <a:pt x="14450" y="31900"/>
                </a:lnTo>
                <a:lnTo>
                  <a:pt x="14450" y="31890"/>
                </a:lnTo>
                <a:lnTo>
                  <a:pt x="14450" y="31900"/>
                </a:lnTo>
                <a:lnTo>
                  <a:pt x="14440" y="31900"/>
                </a:lnTo>
                <a:lnTo>
                  <a:pt x="14440" y="31890"/>
                </a:lnTo>
                <a:lnTo>
                  <a:pt x="14430" y="31890"/>
                </a:lnTo>
                <a:lnTo>
                  <a:pt x="14430" y="31880"/>
                </a:lnTo>
                <a:lnTo>
                  <a:pt x="14430" y="31890"/>
                </a:lnTo>
                <a:lnTo>
                  <a:pt x="14420" y="31890"/>
                </a:lnTo>
                <a:lnTo>
                  <a:pt x="14430" y="31890"/>
                </a:lnTo>
                <a:lnTo>
                  <a:pt x="14430" y="31900"/>
                </a:lnTo>
                <a:lnTo>
                  <a:pt x="14420" y="31900"/>
                </a:lnTo>
                <a:lnTo>
                  <a:pt x="14410" y="31900"/>
                </a:lnTo>
                <a:lnTo>
                  <a:pt x="14410" y="31890"/>
                </a:lnTo>
                <a:lnTo>
                  <a:pt x="14410" y="31900"/>
                </a:lnTo>
                <a:lnTo>
                  <a:pt x="14400" y="31900"/>
                </a:lnTo>
                <a:lnTo>
                  <a:pt x="14410" y="31890"/>
                </a:lnTo>
                <a:lnTo>
                  <a:pt x="14400" y="31880"/>
                </a:lnTo>
                <a:lnTo>
                  <a:pt x="14390" y="31880"/>
                </a:lnTo>
                <a:lnTo>
                  <a:pt x="14380" y="31880"/>
                </a:lnTo>
                <a:lnTo>
                  <a:pt x="14380" y="31890"/>
                </a:lnTo>
                <a:lnTo>
                  <a:pt x="14370" y="31890"/>
                </a:lnTo>
                <a:lnTo>
                  <a:pt x="14360" y="31890"/>
                </a:lnTo>
                <a:lnTo>
                  <a:pt x="14350" y="31890"/>
                </a:lnTo>
                <a:lnTo>
                  <a:pt x="14350" y="31880"/>
                </a:lnTo>
                <a:lnTo>
                  <a:pt x="14340" y="31880"/>
                </a:lnTo>
                <a:lnTo>
                  <a:pt x="14330" y="31880"/>
                </a:lnTo>
                <a:lnTo>
                  <a:pt x="14320" y="31880"/>
                </a:lnTo>
                <a:lnTo>
                  <a:pt x="14320" y="31870"/>
                </a:lnTo>
                <a:lnTo>
                  <a:pt x="14330" y="31870"/>
                </a:lnTo>
                <a:lnTo>
                  <a:pt x="14330" y="31860"/>
                </a:lnTo>
                <a:lnTo>
                  <a:pt x="14340" y="31860"/>
                </a:lnTo>
                <a:lnTo>
                  <a:pt x="14340" y="31850"/>
                </a:lnTo>
                <a:lnTo>
                  <a:pt x="14330" y="31850"/>
                </a:lnTo>
                <a:lnTo>
                  <a:pt x="14330" y="31840"/>
                </a:lnTo>
                <a:lnTo>
                  <a:pt x="14320" y="31840"/>
                </a:lnTo>
                <a:lnTo>
                  <a:pt x="14320" y="31850"/>
                </a:lnTo>
                <a:lnTo>
                  <a:pt x="14310" y="31850"/>
                </a:lnTo>
                <a:lnTo>
                  <a:pt x="14310" y="31840"/>
                </a:lnTo>
                <a:lnTo>
                  <a:pt x="14300" y="31840"/>
                </a:lnTo>
                <a:lnTo>
                  <a:pt x="14300" y="31830"/>
                </a:lnTo>
                <a:lnTo>
                  <a:pt x="14300" y="31820"/>
                </a:lnTo>
                <a:lnTo>
                  <a:pt x="14290" y="31820"/>
                </a:lnTo>
                <a:lnTo>
                  <a:pt x="14280" y="31810"/>
                </a:lnTo>
                <a:lnTo>
                  <a:pt x="14270" y="31800"/>
                </a:lnTo>
                <a:lnTo>
                  <a:pt x="14260" y="31800"/>
                </a:lnTo>
                <a:lnTo>
                  <a:pt x="14260" y="31790"/>
                </a:lnTo>
                <a:lnTo>
                  <a:pt x="14250" y="31790"/>
                </a:lnTo>
                <a:lnTo>
                  <a:pt x="14240" y="31780"/>
                </a:lnTo>
                <a:lnTo>
                  <a:pt x="14230" y="31780"/>
                </a:lnTo>
                <a:lnTo>
                  <a:pt x="14230" y="31770"/>
                </a:lnTo>
                <a:lnTo>
                  <a:pt x="14240" y="31770"/>
                </a:lnTo>
                <a:lnTo>
                  <a:pt x="14240" y="31760"/>
                </a:lnTo>
                <a:lnTo>
                  <a:pt x="14240" y="31750"/>
                </a:lnTo>
                <a:lnTo>
                  <a:pt x="14230" y="31740"/>
                </a:lnTo>
                <a:lnTo>
                  <a:pt x="14220" y="31740"/>
                </a:lnTo>
                <a:lnTo>
                  <a:pt x="14210" y="31740"/>
                </a:lnTo>
                <a:lnTo>
                  <a:pt x="14200" y="31740"/>
                </a:lnTo>
                <a:lnTo>
                  <a:pt x="14190" y="31740"/>
                </a:lnTo>
                <a:lnTo>
                  <a:pt x="14180" y="31740"/>
                </a:lnTo>
                <a:lnTo>
                  <a:pt x="14170" y="31740"/>
                </a:lnTo>
                <a:lnTo>
                  <a:pt x="14160" y="31740"/>
                </a:lnTo>
                <a:lnTo>
                  <a:pt x="14150" y="31740"/>
                </a:lnTo>
                <a:lnTo>
                  <a:pt x="14140" y="31740"/>
                </a:lnTo>
                <a:lnTo>
                  <a:pt x="14130" y="31740"/>
                </a:lnTo>
                <a:lnTo>
                  <a:pt x="14130" y="31730"/>
                </a:lnTo>
                <a:lnTo>
                  <a:pt x="14130" y="31720"/>
                </a:lnTo>
                <a:lnTo>
                  <a:pt x="14130" y="31710"/>
                </a:lnTo>
                <a:lnTo>
                  <a:pt x="14140" y="31710"/>
                </a:lnTo>
                <a:lnTo>
                  <a:pt x="14130" y="31710"/>
                </a:lnTo>
                <a:lnTo>
                  <a:pt x="14140" y="31710"/>
                </a:lnTo>
                <a:lnTo>
                  <a:pt x="14140" y="31700"/>
                </a:lnTo>
                <a:lnTo>
                  <a:pt x="14140" y="31690"/>
                </a:lnTo>
                <a:lnTo>
                  <a:pt x="14130" y="31690"/>
                </a:lnTo>
                <a:lnTo>
                  <a:pt x="14130" y="31680"/>
                </a:lnTo>
                <a:lnTo>
                  <a:pt x="14130" y="31670"/>
                </a:lnTo>
                <a:lnTo>
                  <a:pt x="14130" y="31680"/>
                </a:lnTo>
                <a:lnTo>
                  <a:pt x="14120" y="31680"/>
                </a:lnTo>
                <a:lnTo>
                  <a:pt x="14120" y="31670"/>
                </a:lnTo>
                <a:lnTo>
                  <a:pt x="14110" y="31670"/>
                </a:lnTo>
                <a:lnTo>
                  <a:pt x="14120" y="31670"/>
                </a:lnTo>
                <a:lnTo>
                  <a:pt x="14130" y="31670"/>
                </a:lnTo>
                <a:lnTo>
                  <a:pt x="14140" y="31670"/>
                </a:lnTo>
                <a:lnTo>
                  <a:pt x="14140" y="31660"/>
                </a:lnTo>
                <a:lnTo>
                  <a:pt x="14140" y="31650"/>
                </a:lnTo>
                <a:lnTo>
                  <a:pt x="14130" y="31650"/>
                </a:lnTo>
                <a:lnTo>
                  <a:pt x="14130" y="31640"/>
                </a:lnTo>
                <a:lnTo>
                  <a:pt x="14140" y="31640"/>
                </a:lnTo>
                <a:lnTo>
                  <a:pt x="14130" y="31640"/>
                </a:lnTo>
                <a:lnTo>
                  <a:pt x="14140" y="31640"/>
                </a:lnTo>
                <a:lnTo>
                  <a:pt x="14140" y="31630"/>
                </a:lnTo>
                <a:lnTo>
                  <a:pt x="14140" y="31620"/>
                </a:lnTo>
                <a:lnTo>
                  <a:pt x="14150" y="31620"/>
                </a:lnTo>
                <a:lnTo>
                  <a:pt x="14150" y="31630"/>
                </a:lnTo>
                <a:lnTo>
                  <a:pt x="14150" y="31620"/>
                </a:lnTo>
                <a:lnTo>
                  <a:pt x="14150" y="31630"/>
                </a:lnTo>
                <a:lnTo>
                  <a:pt x="14160" y="31630"/>
                </a:lnTo>
                <a:lnTo>
                  <a:pt x="14160" y="31620"/>
                </a:lnTo>
                <a:lnTo>
                  <a:pt x="14160" y="31610"/>
                </a:lnTo>
                <a:lnTo>
                  <a:pt x="14160" y="31620"/>
                </a:lnTo>
                <a:lnTo>
                  <a:pt x="14170" y="31610"/>
                </a:lnTo>
                <a:lnTo>
                  <a:pt x="14160" y="31610"/>
                </a:lnTo>
                <a:lnTo>
                  <a:pt x="14170" y="31610"/>
                </a:lnTo>
                <a:lnTo>
                  <a:pt x="14180" y="31610"/>
                </a:lnTo>
                <a:lnTo>
                  <a:pt x="14170" y="31600"/>
                </a:lnTo>
                <a:lnTo>
                  <a:pt x="14180" y="31600"/>
                </a:lnTo>
                <a:lnTo>
                  <a:pt x="14180" y="31590"/>
                </a:lnTo>
                <a:lnTo>
                  <a:pt x="14190" y="31590"/>
                </a:lnTo>
                <a:lnTo>
                  <a:pt x="14190" y="31580"/>
                </a:lnTo>
                <a:lnTo>
                  <a:pt x="14200" y="31580"/>
                </a:lnTo>
                <a:lnTo>
                  <a:pt x="14210" y="31580"/>
                </a:lnTo>
                <a:lnTo>
                  <a:pt x="14210" y="31570"/>
                </a:lnTo>
                <a:lnTo>
                  <a:pt x="14220" y="31570"/>
                </a:lnTo>
                <a:lnTo>
                  <a:pt x="14210" y="31570"/>
                </a:lnTo>
                <a:lnTo>
                  <a:pt x="14220" y="31570"/>
                </a:lnTo>
                <a:lnTo>
                  <a:pt x="14230" y="31570"/>
                </a:lnTo>
                <a:lnTo>
                  <a:pt x="14230" y="31560"/>
                </a:lnTo>
                <a:lnTo>
                  <a:pt x="14220" y="31560"/>
                </a:lnTo>
                <a:lnTo>
                  <a:pt x="14230" y="31560"/>
                </a:lnTo>
                <a:lnTo>
                  <a:pt x="14240" y="31560"/>
                </a:lnTo>
                <a:lnTo>
                  <a:pt x="14240" y="31550"/>
                </a:lnTo>
                <a:lnTo>
                  <a:pt x="14230" y="31550"/>
                </a:lnTo>
                <a:lnTo>
                  <a:pt x="14240" y="31550"/>
                </a:lnTo>
                <a:lnTo>
                  <a:pt x="14240" y="31540"/>
                </a:lnTo>
                <a:lnTo>
                  <a:pt x="14250" y="31540"/>
                </a:lnTo>
                <a:lnTo>
                  <a:pt x="14260" y="31540"/>
                </a:lnTo>
                <a:lnTo>
                  <a:pt x="14270" y="31540"/>
                </a:lnTo>
                <a:lnTo>
                  <a:pt x="14270" y="31530"/>
                </a:lnTo>
                <a:lnTo>
                  <a:pt x="14280" y="31530"/>
                </a:lnTo>
                <a:lnTo>
                  <a:pt x="14290" y="31530"/>
                </a:lnTo>
                <a:lnTo>
                  <a:pt x="14290" y="31520"/>
                </a:lnTo>
                <a:lnTo>
                  <a:pt x="14300" y="31520"/>
                </a:lnTo>
                <a:lnTo>
                  <a:pt x="14300" y="31510"/>
                </a:lnTo>
                <a:lnTo>
                  <a:pt x="14300" y="31520"/>
                </a:lnTo>
                <a:lnTo>
                  <a:pt x="14310" y="31510"/>
                </a:lnTo>
                <a:lnTo>
                  <a:pt x="14310" y="31500"/>
                </a:lnTo>
                <a:lnTo>
                  <a:pt x="14320" y="31500"/>
                </a:lnTo>
                <a:lnTo>
                  <a:pt x="14320" y="31490"/>
                </a:lnTo>
                <a:lnTo>
                  <a:pt x="14320" y="31500"/>
                </a:lnTo>
                <a:lnTo>
                  <a:pt x="14320" y="31490"/>
                </a:lnTo>
                <a:lnTo>
                  <a:pt x="14330" y="31490"/>
                </a:lnTo>
                <a:lnTo>
                  <a:pt x="14330" y="31500"/>
                </a:lnTo>
                <a:lnTo>
                  <a:pt x="14330" y="31490"/>
                </a:lnTo>
                <a:lnTo>
                  <a:pt x="14340" y="31490"/>
                </a:lnTo>
                <a:lnTo>
                  <a:pt x="14340" y="31480"/>
                </a:lnTo>
                <a:lnTo>
                  <a:pt x="14330" y="31480"/>
                </a:lnTo>
                <a:lnTo>
                  <a:pt x="14340" y="31480"/>
                </a:lnTo>
                <a:lnTo>
                  <a:pt x="14340" y="31470"/>
                </a:lnTo>
                <a:lnTo>
                  <a:pt x="14340" y="31480"/>
                </a:lnTo>
                <a:lnTo>
                  <a:pt x="14340" y="31470"/>
                </a:lnTo>
                <a:lnTo>
                  <a:pt x="14350" y="31470"/>
                </a:lnTo>
                <a:lnTo>
                  <a:pt x="14360" y="31460"/>
                </a:lnTo>
                <a:lnTo>
                  <a:pt x="14360" y="31450"/>
                </a:lnTo>
                <a:lnTo>
                  <a:pt x="14370" y="31450"/>
                </a:lnTo>
                <a:lnTo>
                  <a:pt x="14370" y="31440"/>
                </a:lnTo>
                <a:lnTo>
                  <a:pt x="14380" y="31440"/>
                </a:lnTo>
                <a:lnTo>
                  <a:pt x="14380" y="31430"/>
                </a:lnTo>
                <a:lnTo>
                  <a:pt x="14390" y="31430"/>
                </a:lnTo>
                <a:lnTo>
                  <a:pt x="14390" y="31420"/>
                </a:lnTo>
                <a:lnTo>
                  <a:pt x="14390" y="31410"/>
                </a:lnTo>
                <a:lnTo>
                  <a:pt x="14390" y="31400"/>
                </a:lnTo>
                <a:lnTo>
                  <a:pt x="14390" y="31390"/>
                </a:lnTo>
                <a:lnTo>
                  <a:pt x="14390" y="31380"/>
                </a:lnTo>
                <a:lnTo>
                  <a:pt x="14390" y="31370"/>
                </a:lnTo>
                <a:lnTo>
                  <a:pt x="14380" y="31370"/>
                </a:lnTo>
                <a:lnTo>
                  <a:pt x="14390" y="31360"/>
                </a:lnTo>
                <a:lnTo>
                  <a:pt x="14380" y="31360"/>
                </a:lnTo>
                <a:lnTo>
                  <a:pt x="14390" y="31360"/>
                </a:lnTo>
                <a:lnTo>
                  <a:pt x="14390" y="31350"/>
                </a:lnTo>
                <a:lnTo>
                  <a:pt x="14390" y="31340"/>
                </a:lnTo>
                <a:lnTo>
                  <a:pt x="14380" y="31340"/>
                </a:lnTo>
                <a:lnTo>
                  <a:pt x="14380" y="31350"/>
                </a:lnTo>
                <a:lnTo>
                  <a:pt x="14370" y="31350"/>
                </a:lnTo>
                <a:lnTo>
                  <a:pt x="14370" y="31340"/>
                </a:lnTo>
                <a:lnTo>
                  <a:pt x="14360" y="31340"/>
                </a:lnTo>
                <a:lnTo>
                  <a:pt x="14360" y="31330"/>
                </a:lnTo>
                <a:lnTo>
                  <a:pt x="14360" y="31320"/>
                </a:lnTo>
                <a:lnTo>
                  <a:pt x="14360" y="31310"/>
                </a:lnTo>
                <a:lnTo>
                  <a:pt x="14350" y="31310"/>
                </a:lnTo>
                <a:lnTo>
                  <a:pt x="14340" y="31310"/>
                </a:lnTo>
                <a:lnTo>
                  <a:pt x="14330" y="31310"/>
                </a:lnTo>
                <a:lnTo>
                  <a:pt x="14330" y="31300"/>
                </a:lnTo>
                <a:lnTo>
                  <a:pt x="14320" y="31300"/>
                </a:lnTo>
                <a:lnTo>
                  <a:pt x="14320" y="31290"/>
                </a:lnTo>
                <a:lnTo>
                  <a:pt x="14320" y="31280"/>
                </a:lnTo>
                <a:lnTo>
                  <a:pt x="14320" y="31270"/>
                </a:lnTo>
                <a:lnTo>
                  <a:pt x="14310" y="31270"/>
                </a:lnTo>
                <a:lnTo>
                  <a:pt x="14300" y="31270"/>
                </a:lnTo>
                <a:lnTo>
                  <a:pt x="14290" y="31270"/>
                </a:lnTo>
                <a:lnTo>
                  <a:pt x="14290" y="31280"/>
                </a:lnTo>
                <a:lnTo>
                  <a:pt x="14290" y="31270"/>
                </a:lnTo>
                <a:lnTo>
                  <a:pt x="14280" y="31270"/>
                </a:lnTo>
                <a:lnTo>
                  <a:pt x="14280" y="31260"/>
                </a:lnTo>
                <a:lnTo>
                  <a:pt x="14270" y="31260"/>
                </a:lnTo>
                <a:lnTo>
                  <a:pt x="14270" y="31270"/>
                </a:lnTo>
                <a:lnTo>
                  <a:pt x="14270" y="31260"/>
                </a:lnTo>
                <a:lnTo>
                  <a:pt x="14280" y="31260"/>
                </a:lnTo>
                <a:lnTo>
                  <a:pt x="14290" y="31260"/>
                </a:lnTo>
                <a:lnTo>
                  <a:pt x="14290" y="31250"/>
                </a:lnTo>
                <a:lnTo>
                  <a:pt x="14300" y="31250"/>
                </a:lnTo>
                <a:lnTo>
                  <a:pt x="14300" y="31240"/>
                </a:lnTo>
                <a:lnTo>
                  <a:pt x="14310" y="31240"/>
                </a:lnTo>
                <a:lnTo>
                  <a:pt x="14310" y="31230"/>
                </a:lnTo>
                <a:lnTo>
                  <a:pt x="14320" y="31230"/>
                </a:lnTo>
                <a:lnTo>
                  <a:pt x="14310" y="31230"/>
                </a:lnTo>
                <a:lnTo>
                  <a:pt x="14310" y="31220"/>
                </a:lnTo>
                <a:lnTo>
                  <a:pt x="14300" y="31220"/>
                </a:lnTo>
                <a:lnTo>
                  <a:pt x="14300" y="31210"/>
                </a:lnTo>
                <a:lnTo>
                  <a:pt x="14290" y="31210"/>
                </a:lnTo>
                <a:lnTo>
                  <a:pt x="14280" y="31210"/>
                </a:lnTo>
                <a:lnTo>
                  <a:pt x="14270" y="31210"/>
                </a:lnTo>
                <a:lnTo>
                  <a:pt x="14270" y="31220"/>
                </a:lnTo>
                <a:lnTo>
                  <a:pt x="14270" y="31230"/>
                </a:lnTo>
                <a:lnTo>
                  <a:pt x="14260" y="31230"/>
                </a:lnTo>
                <a:lnTo>
                  <a:pt x="14260" y="31220"/>
                </a:lnTo>
                <a:lnTo>
                  <a:pt x="14250" y="31220"/>
                </a:lnTo>
                <a:lnTo>
                  <a:pt x="14250" y="31230"/>
                </a:lnTo>
                <a:lnTo>
                  <a:pt x="14250" y="31240"/>
                </a:lnTo>
                <a:lnTo>
                  <a:pt x="14250" y="31230"/>
                </a:lnTo>
                <a:lnTo>
                  <a:pt x="14240" y="31230"/>
                </a:lnTo>
                <a:lnTo>
                  <a:pt x="14230" y="31230"/>
                </a:lnTo>
                <a:lnTo>
                  <a:pt x="14230" y="31240"/>
                </a:lnTo>
                <a:lnTo>
                  <a:pt x="14230" y="31230"/>
                </a:lnTo>
                <a:lnTo>
                  <a:pt x="14220" y="31230"/>
                </a:lnTo>
                <a:lnTo>
                  <a:pt x="14220" y="31220"/>
                </a:lnTo>
                <a:lnTo>
                  <a:pt x="14210" y="31220"/>
                </a:lnTo>
                <a:lnTo>
                  <a:pt x="14210" y="31210"/>
                </a:lnTo>
                <a:lnTo>
                  <a:pt x="14200" y="31210"/>
                </a:lnTo>
                <a:lnTo>
                  <a:pt x="14190" y="31210"/>
                </a:lnTo>
                <a:lnTo>
                  <a:pt x="14180" y="31210"/>
                </a:lnTo>
                <a:lnTo>
                  <a:pt x="14170" y="31210"/>
                </a:lnTo>
                <a:lnTo>
                  <a:pt x="14170" y="31220"/>
                </a:lnTo>
                <a:lnTo>
                  <a:pt x="14160" y="31220"/>
                </a:lnTo>
                <a:lnTo>
                  <a:pt x="14160" y="31210"/>
                </a:lnTo>
                <a:lnTo>
                  <a:pt x="14170" y="31210"/>
                </a:lnTo>
                <a:lnTo>
                  <a:pt x="14180" y="31200"/>
                </a:lnTo>
                <a:lnTo>
                  <a:pt x="14170" y="31200"/>
                </a:lnTo>
                <a:lnTo>
                  <a:pt x="14160" y="31210"/>
                </a:lnTo>
                <a:lnTo>
                  <a:pt x="14150" y="31220"/>
                </a:lnTo>
                <a:lnTo>
                  <a:pt x="14160" y="31210"/>
                </a:lnTo>
                <a:lnTo>
                  <a:pt x="14150" y="31210"/>
                </a:lnTo>
                <a:lnTo>
                  <a:pt x="14150" y="31190"/>
                </a:lnTo>
                <a:lnTo>
                  <a:pt x="14140" y="31190"/>
                </a:lnTo>
                <a:lnTo>
                  <a:pt x="14130" y="31190"/>
                </a:lnTo>
                <a:lnTo>
                  <a:pt x="14120" y="31190"/>
                </a:lnTo>
                <a:lnTo>
                  <a:pt x="14110" y="31190"/>
                </a:lnTo>
                <a:lnTo>
                  <a:pt x="14110" y="31200"/>
                </a:lnTo>
                <a:lnTo>
                  <a:pt x="14120" y="31200"/>
                </a:lnTo>
                <a:lnTo>
                  <a:pt x="14110" y="31200"/>
                </a:lnTo>
                <a:lnTo>
                  <a:pt x="14110" y="31210"/>
                </a:lnTo>
                <a:lnTo>
                  <a:pt x="14100" y="31210"/>
                </a:lnTo>
                <a:lnTo>
                  <a:pt x="14110" y="31210"/>
                </a:lnTo>
                <a:lnTo>
                  <a:pt x="14100" y="31210"/>
                </a:lnTo>
                <a:lnTo>
                  <a:pt x="14100" y="31200"/>
                </a:lnTo>
                <a:lnTo>
                  <a:pt x="14090" y="31210"/>
                </a:lnTo>
                <a:lnTo>
                  <a:pt x="14090" y="31200"/>
                </a:lnTo>
                <a:lnTo>
                  <a:pt x="14080" y="31200"/>
                </a:lnTo>
                <a:lnTo>
                  <a:pt x="14080" y="31210"/>
                </a:lnTo>
                <a:lnTo>
                  <a:pt x="14080" y="31200"/>
                </a:lnTo>
                <a:lnTo>
                  <a:pt x="14070" y="31200"/>
                </a:lnTo>
                <a:lnTo>
                  <a:pt x="14060" y="31200"/>
                </a:lnTo>
                <a:lnTo>
                  <a:pt x="14050" y="31200"/>
                </a:lnTo>
                <a:lnTo>
                  <a:pt x="14050" y="31210"/>
                </a:lnTo>
                <a:lnTo>
                  <a:pt x="14040" y="31210"/>
                </a:lnTo>
                <a:lnTo>
                  <a:pt x="14030" y="31210"/>
                </a:lnTo>
                <a:lnTo>
                  <a:pt x="14030" y="31220"/>
                </a:lnTo>
                <a:lnTo>
                  <a:pt x="14020" y="31220"/>
                </a:lnTo>
                <a:lnTo>
                  <a:pt x="14020" y="31210"/>
                </a:lnTo>
                <a:lnTo>
                  <a:pt x="14010" y="31210"/>
                </a:lnTo>
                <a:lnTo>
                  <a:pt x="14000" y="31210"/>
                </a:lnTo>
                <a:lnTo>
                  <a:pt x="14000" y="31200"/>
                </a:lnTo>
                <a:lnTo>
                  <a:pt x="13990" y="31200"/>
                </a:lnTo>
                <a:lnTo>
                  <a:pt x="13990" y="31210"/>
                </a:lnTo>
                <a:lnTo>
                  <a:pt x="13990" y="31200"/>
                </a:lnTo>
                <a:lnTo>
                  <a:pt x="13980" y="31210"/>
                </a:lnTo>
                <a:lnTo>
                  <a:pt x="13980" y="31200"/>
                </a:lnTo>
                <a:lnTo>
                  <a:pt x="13990" y="31200"/>
                </a:lnTo>
                <a:lnTo>
                  <a:pt x="14000" y="31200"/>
                </a:lnTo>
                <a:lnTo>
                  <a:pt x="14010" y="31200"/>
                </a:lnTo>
                <a:lnTo>
                  <a:pt x="14020" y="31200"/>
                </a:lnTo>
                <a:lnTo>
                  <a:pt x="14020" y="31190"/>
                </a:lnTo>
                <a:lnTo>
                  <a:pt x="14020" y="31200"/>
                </a:lnTo>
                <a:lnTo>
                  <a:pt x="14030" y="31200"/>
                </a:lnTo>
                <a:lnTo>
                  <a:pt x="14030" y="31190"/>
                </a:lnTo>
                <a:lnTo>
                  <a:pt x="14040" y="31190"/>
                </a:lnTo>
                <a:lnTo>
                  <a:pt x="14040" y="31180"/>
                </a:lnTo>
                <a:lnTo>
                  <a:pt x="14050" y="31180"/>
                </a:lnTo>
                <a:lnTo>
                  <a:pt x="14060" y="31180"/>
                </a:lnTo>
                <a:lnTo>
                  <a:pt x="14060" y="31170"/>
                </a:lnTo>
                <a:lnTo>
                  <a:pt x="14070" y="31170"/>
                </a:lnTo>
                <a:lnTo>
                  <a:pt x="14080" y="31170"/>
                </a:lnTo>
                <a:lnTo>
                  <a:pt x="14090" y="31170"/>
                </a:lnTo>
                <a:lnTo>
                  <a:pt x="14100" y="31170"/>
                </a:lnTo>
                <a:lnTo>
                  <a:pt x="14100" y="31180"/>
                </a:lnTo>
                <a:lnTo>
                  <a:pt x="14110" y="31180"/>
                </a:lnTo>
                <a:lnTo>
                  <a:pt x="14110" y="31170"/>
                </a:lnTo>
                <a:lnTo>
                  <a:pt x="14120" y="31180"/>
                </a:lnTo>
                <a:lnTo>
                  <a:pt x="14130" y="31180"/>
                </a:lnTo>
                <a:lnTo>
                  <a:pt x="14140" y="31180"/>
                </a:lnTo>
                <a:lnTo>
                  <a:pt x="14150" y="31170"/>
                </a:lnTo>
                <a:lnTo>
                  <a:pt x="14160" y="31170"/>
                </a:lnTo>
                <a:lnTo>
                  <a:pt x="14170" y="31170"/>
                </a:lnTo>
                <a:lnTo>
                  <a:pt x="14180" y="31170"/>
                </a:lnTo>
                <a:lnTo>
                  <a:pt x="14180" y="31160"/>
                </a:lnTo>
                <a:lnTo>
                  <a:pt x="14190" y="31160"/>
                </a:lnTo>
                <a:lnTo>
                  <a:pt x="14200" y="31160"/>
                </a:lnTo>
                <a:lnTo>
                  <a:pt x="14210" y="31160"/>
                </a:lnTo>
                <a:lnTo>
                  <a:pt x="14210" y="31150"/>
                </a:lnTo>
                <a:lnTo>
                  <a:pt x="14220" y="31150"/>
                </a:lnTo>
                <a:lnTo>
                  <a:pt x="14230" y="31150"/>
                </a:lnTo>
                <a:lnTo>
                  <a:pt x="14240" y="31150"/>
                </a:lnTo>
                <a:lnTo>
                  <a:pt x="14250" y="31140"/>
                </a:lnTo>
                <a:lnTo>
                  <a:pt x="14260" y="31140"/>
                </a:lnTo>
                <a:lnTo>
                  <a:pt x="14270" y="31140"/>
                </a:lnTo>
                <a:lnTo>
                  <a:pt x="14260" y="31140"/>
                </a:lnTo>
                <a:lnTo>
                  <a:pt x="14260" y="31130"/>
                </a:lnTo>
                <a:lnTo>
                  <a:pt x="14270" y="31130"/>
                </a:lnTo>
                <a:lnTo>
                  <a:pt x="14280" y="31130"/>
                </a:lnTo>
                <a:lnTo>
                  <a:pt x="14290" y="31130"/>
                </a:lnTo>
                <a:lnTo>
                  <a:pt x="14290" y="31120"/>
                </a:lnTo>
                <a:lnTo>
                  <a:pt x="14300" y="31120"/>
                </a:lnTo>
                <a:lnTo>
                  <a:pt x="14300" y="31110"/>
                </a:lnTo>
                <a:lnTo>
                  <a:pt x="14310" y="31110"/>
                </a:lnTo>
                <a:lnTo>
                  <a:pt x="14310" y="31100"/>
                </a:lnTo>
                <a:lnTo>
                  <a:pt x="14310" y="31110"/>
                </a:lnTo>
                <a:lnTo>
                  <a:pt x="14320" y="31110"/>
                </a:lnTo>
                <a:lnTo>
                  <a:pt x="14320" y="31100"/>
                </a:lnTo>
                <a:lnTo>
                  <a:pt x="14330" y="31100"/>
                </a:lnTo>
                <a:lnTo>
                  <a:pt x="14320" y="31100"/>
                </a:lnTo>
                <a:lnTo>
                  <a:pt x="14310" y="31090"/>
                </a:lnTo>
                <a:lnTo>
                  <a:pt x="14320" y="31100"/>
                </a:lnTo>
                <a:lnTo>
                  <a:pt x="14330" y="31100"/>
                </a:lnTo>
                <a:lnTo>
                  <a:pt x="14330" y="31090"/>
                </a:lnTo>
                <a:lnTo>
                  <a:pt x="14330" y="31080"/>
                </a:lnTo>
                <a:lnTo>
                  <a:pt x="14320" y="31080"/>
                </a:lnTo>
                <a:lnTo>
                  <a:pt x="14320" y="31070"/>
                </a:lnTo>
                <a:lnTo>
                  <a:pt x="14330" y="31070"/>
                </a:lnTo>
                <a:lnTo>
                  <a:pt x="14320" y="31070"/>
                </a:lnTo>
                <a:lnTo>
                  <a:pt x="14320" y="31060"/>
                </a:lnTo>
                <a:lnTo>
                  <a:pt x="14330" y="31060"/>
                </a:lnTo>
                <a:lnTo>
                  <a:pt x="14330" y="31050"/>
                </a:lnTo>
                <a:lnTo>
                  <a:pt x="14320" y="31050"/>
                </a:lnTo>
                <a:lnTo>
                  <a:pt x="14320" y="31040"/>
                </a:lnTo>
                <a:lnTo>
                  <a:pt x="14310" y="31040"/>
                </a:lnTo>
                <a:lnTo>
                  <a:pt x="14300" y="31050"/>
                </a:lnTo>
                <a:lnTo>
                  <a:pt x="14290" y="31050"/>
                </a:lnTo>
                <a:lnTo>
                  <a:pt x="14290" y="31040"/>
                </a:lnTo>
                <a:lnTo>
                  <a:pt x="14280" y="31040"/>
                </a:lnTo>
                <a:lnTo>
                  <a:pt x="14270" y="31040"/>
                </a:lnTo>
                <a:lnTo>
                  <a:pt x="14270" y="31050"/>
                </a:lnTo>
                <a:lnTo>
                  <a:pt x="14260" y="31050"/>
                </a:lnTo>
                <a:lnTo>
                  <a:pt x="14250" y="31050"/>
                </a:lnTo>
                <a:lnTo>
                  <a:pt x="14240" y="31050"/>
                </a:lnTo>
                <a:lnTo>
                  <a:pt x="14230" y="31050"/>
                </a:lnTo>
                <a:lnTo>
                  <a:pt x="14220" y="31050"/>
                </a:lnTo>
                <a:lnTo>
                  <a:pt x="14210" y="31050"/>
                </a:lnTo>
                <a:lnTo>
                  <a:pt x="14210" y="31040"/>
                </a:lnTo>
                <a:lnTo>
                  <a:pt x="14220" y="31040"/>
                </a:lnTo>
                <a:lnTo>
                  <a:pt x="14230" y="31040"/>
                </a:lnTo>
                <a:lnTo>
                  <a:pt x="14230" y="31030"/>
                </a:lnTo>
                <a:lnTo>
                  <a:pt x="14240" y="31030"/>
                </a:lnTo>
                <a:lnTo>
                  <a:pt x="14250" y="31030"/>
                </a:lnTo>
                <a:lnTo>
                  <a:pt x="14260" y="31030"/>
                </a:lnTo>
                <a:lnTo>
                  <a:pt x="14260" y="31020"/>
                </a:lnTo>
                <a:lnTo>
                  <a:pt x="14250" y="31020"/>
                </a:lnTo>
                <a:lnTo>
                  <a:pt x="14260" y="31020"/>
                </a:lnTo>
                <a:lnTo>
                  <a:pt x="14260" y="31010"/>
                </a:lnTo>
                <a:lnTo>
                  <a:pt x="14270" y="31010"/>
                </a:lnTo>
                <a:lnTo>
                  <a:pt x="14260" y="31010"/>
                </a:lnTo>
                <a:lnTo>
                  <a:pt x="14270" y="31010"/>
                </a:lnTo>
                <a:lnTo>
                  <a:pt x="14260" y="31010"/>
                </a:lnTo>
                <a:lnTo>
                  <a:pt x="14260" y="31000"/>
                </a:lnTo>
                <a:lnTo>
                  <a:pt x="14270" y="31000"/>
                </a:lnTo>
                <a:lnTo>
                  <a:pt x="14260" y="31000"/>
                </a:lnTo>
                <a:lnTo>
                  <a:pt x="14260" y="30990"/>
                </a:lnTo>
                <a:lnTo>
                  <a:pt x="14260" y="30980"/>
                </a:lnTo>
                <a:lnTo>
                  <a:pt x="14270" y="30980"/>
                </a:lnTo>
                <a:lnTo>
                  <a:pt x="14280" y="30980"/>
                </a:lnTo>
                <a:lnTo>
                  <a:pt x="14280" y="30970"/>
                </a:lnTo>
                <a:lnTo>
                  <a:pt x="14270" y="30970"/>
                </a:lnTo>
                <a:lnTo>
                  <a:pt x="14270" y="30960"/>
                </a:lnTo>
                <a:lnTo>
                  <a:pt x="14280" y="30960"/>
                </a:lnTo>
                <a:lnTo>
                  <a:pt x="14260" y="30960"/>
                </a:lnTo>
                <a:lnTo>
                  <a:pt x="14260" y="30950"/>
                </a:lnTo>
                <a:lnTo>
                  <a:pt x="14270" y="30950"/>
                </a:lnTo>
                <a:lnTo>
                  <a:pt x="14280" y="30950"/>
                </a:lnTo>
                <a:lnTo>
                  <a:pt x="14280" y="30940"/>
                </a:lnTo>
                <a:lnTo>
                  <a:pt x="14270" y="30940"/>
                </a:lnTo>
                <a:lnTo>
                  <a:pt x="14280" y="30940"/>
                </a:lnTo>
                <a:lnTo>
                  <a:pt x="14280" y="30930"/>
                </a:lnTo>
                <a:lnTo>
                  <a:pt x="14290" y="30930"/>
                </a:lnTo>
                <a:lnTo>
                  <a:pt x="14290" y="30920"/>
                </a:lnTo>
                <a:lnTo>
                  <a:pt x="14280" y="30920"/>
                </a:lnTo>
                <a:lnTo>
                  <a:pt x="14280" y="30910"/>
                </a:lnTo>
                <a:lnTo>
                  <a:pt x="14270" y="30910"/>
                </a:lnTo>
                <a:lnTo>
                  <a:pt x="14270" y="30900"/>
                </a:lnTo>
                <a:lnTo>
                  <a:pt x="14270" y="30890"/>
                </a:lnTo>
                <a:lnTo>
                  <a:pt x="14270" y="30880"/>
                </a:lnTo>
                <a:lnTo>
                  <a:pt x="14270" y="30870"/>
                </a:lnTo>
                <a:lnTo>
                  <a:pt x="14280" y="30870"/>
                </a:lnTo>
                <a:lnTo>
                  <a:pt x="14280" y="30860"/>
                </a:lnTo>
                <a:lnTo>
                  <a:pt x="14290" y="30860"/>
                </a:lnTo>
                <a:lnTo>
                  <a:pt x="14290" y="30850"/>
                </a:lnTo>
                <a:lnTo>
                  <a:pt x="14280" y="30850"/>
                </a:lnTo>
                <a:lnTo>
                  <a:pt x="14280" y="30840"/>
                </a:lnTo>
                <a:lnTo>
                  <a:pt x="14290" y="30840"/>
                </a:lnTo>
                <a:lnTo>
                  <a:pt x="14290" y="30830"/>
                </a:lnTo>
                <a:lnTo>
                  <a:pt x="14290" y="30820"/>
                </a:lnTo>
                <a:lnTo>
                  <a:pt x="14290" y="30810"/>
                </a:lnTo>
                <a:lnTo>
                  <a:pt x="14290" y="30800"/>
                </a:lnTo>
                <a:lnTo>
                  <a:pt x="14300" y="30800"/>
                </a:lnTo>
                <a:lnTo>
                  <a:pt x="14300" y="30790"/>
                </a:lnTo>
                <a:lnTo>
                  <a:pt x="14300" y="30780"/>
                </a:lnTo>
                <a:lnTo>
                  <a:pt x="14290" y="30780"/>
                </a:lnTo>
                <a:lnTo>
                  <a:pt x="14290" y="30770"/>
                </a:lnTo>
                <a:lnTo>
                  <a:pt x="14280" y="30770"/>
                </a:lnTo>
                <a:lnTo>
                  <a:pt x="14280" y="30760"/>
                </a:lnTo>
                <a:lnTo>
                  <a:pt x="14280" y="30750"/>
                </a:lnTo>
                <a:lnTo>
                  <a:pt x="14290" y="30750"/>
                </a:lnTo>
                <a:lnTo>
                  <a:pt x="14290" y="30740"/>
                </a:lnTo>
                <a:lnTo>
                  <a:pt x="14300" y="30740"/>
                </a:lnTo>
                <a:lnTo>
                  <a:pt x="14300" y="30730"/>
                </a:lnTo>
                <a:lnTo>
                  <a:pt x="14310" y="30730"/>
                </a:lnTo>
                <a:lnTo>
                  <a:pt x="14300" y="30730"/>
                </a:lnTo>
                <a:lnTo>
                  <a:pt x="14300" y="30720"/>
                </a:lnTo>
                <a:lnTo>
                  <a:pt x="14300" y="30710"/>
                </a:lnTo>
                <a:lnTo>
                  <a:pt x="14310" y="30710"/>
                </a:lnTo>
                <a:lnTo>
                  <a:pt x="14310" y="30700"/>
                </a:lnTo>
                <a:lnTo>
                  <a:pt x="14300" y="30690"/>
                </a:lnTo>
                <a:lnTo>
                  <a:pt x="14310" y="30690"/>
                </a:lnTo>
                <a:lnTo>
                  <a:pt x="14310" y="30680"/>
                </a:lnTo>
                <a:lnTo>
                  <a:pt x="14320" y="30680"/>
                </a:lnTo>
                <a:lnTo>
                  <a:pt x="14330" y="30670"/>
                </a:lnTo>
                <a:lnTo>
                  <a:pt x="14330" y="30660"/>
                </a:lnTo>
                <a:lnTo>
                  <a:pt x="14330" y="30650"/>
                </a:lnTo>
                <a:lnTo>
                  <a:pt x="14330" y="30640"/>
                </a:lnTo>
                <a:lnTo>
                  <a:pt x="14330" y="30630"/>
                </a:lnTo>
                <a:lnTo>
                  <a:pt x="14330" y="30620"/>
                </a:lnTo>
                <a:lnTo>
                  <a:pt x="14330" y="30610"/>
                </a:lnTo>
                <a:lnTo>
                  <a:pt x="14330" y="30600"/>
                </a:lnTo>
                <a:lnTo>
                  <a:pt x="14330" y="30590"/>
                </a:lnTo>
                <a:lnTo>
                  <a:pt x="14330" y="30580"/>
                </a:lnTo>
                <a:lnTo>
                  <a:pt x="14330" y="30570"/>
                </a:lnTo>
                <a:lnTo>
                  <a:pt x="14330" y="30560"/>
                </a:lnTo>
                <a:lnTo>
                  <a:pt x="14330" y="30550"/>
                </a:lnTo>
                <a:lnTo>
                  <a:pt x="14330" y="30540"/>
                </a:lnTo>
                <a:lnTo>
                  <a:pt x="14330" y="30530"/>
                </a:lnTo>
                <a:lnTo>
                  <a:pt x="14330" y="30520"/>
                </a:lnTo>
                <a:lnTo>
                  <a:pt x="14320" y="30520"/>
                </a:lnTo>
                <a:lnTo>
                  <a:pt x="14320" y="30510"/>
                </a:lnTo>
                <a:lnTo>
                  <a:pt x="14320" y="30500"/>
                </a:lnTo>
                <a:lnTo>
                  <a:pt x="14310" y="30500"/>
                </a:lnTo>
                <a:lnTo>
                  <a:pt x="14310" y="30490"/>
                </a:lnTo>
                <a:lnTo>
                  <a:pt x="14300" y="30490"/>
                </a:lnTo>
                <a:lnTo>
                  <a:pt x="14300" y="30480"/>
                </a:lnTo>
                <a:lnTo>
                  <a:pt x="14300" y="30470"/>
                </a:lnTo>
                <a:lnTo>
                  <a:pt x="14290" y="30460"/>
                </a:lnTo>
                <a:lnTo>
                  <a:pt x="14290" y="30470"/>
                </a:lnTo>
                <a:lnTo>
                  <a:pt x="14290" y="30480"/>
                </a:lnTo>
                <a:lnTo>
                  <a:pt x="14290" y="30490"/>
                </a:lnTo>
                <a:lnTo>
                  <a:pt x="14290" y="30500"/>
                </a:lnTo>
                <a:lnTo>
                  <a:pt x="14290" y="30510"/>
                </a:lnTo>
                <a:lnTo>
                  <a:pt x="14290" y="30520"/>
                </a:lnTo>
                <a:lnTo>
                  <a:pt x="14300" y="30530"/>
                </a:lnTo>
                <a:lnTo>
                  <a:pt x="14300" y="30540"/>
                </a:lnTo>
                <a:lnTo>
                  <a:pt x="14300" y="30550"/>
                </a:lnTo>
                <a:lnTo>
                  <a:pt x="14300" y="30560"/>
                </a:lnTo>
                <a:lnTo>
                  <a:pt x="14300" y="30570"/>
                </a:lnTo>
                <a:lnTo>
                  <a:pt x="14300" y="30580"/>
                </a:lnTo>
                <a:lnTo>
                  <a:pt x="14300" y="30590"/>
                </a:lnTo>
                <a:lnTo>
                  <a:pt x="14290" y="30600"/>
                </a:lnTo>
                <a:lnTo>
                  <a:pt x="14290" y="30610"/>
                </a:lnTo>
                <a:lnTo>
                  <a:pt x="14300" y="30620"/>
                </a:lnTo>
                <a:lnTo>
                  <a:pt x="14300" y="30630"/>
                </a:lnTo>
                <a:lnTo>
                  <a:pt x="14300" y="30640"/>
                </a:lnTo>
                <a:lnTo>
                  <a:pt x="14300" y="30650"/>
                </a:lnTo>
                <a:lnTo>
                  <a:pt x="14300" y="30660"/>
                </a:lnTo>
                <a:lnTo>
                  <a:pt x="14300" y="30670"/>
                </a:lnTo>
                <a:lnTo>
                  <a:pt x="14300" y="30680"/>
                </a:lnTo>
                <a:lnTo>
                  <a:pt x="14300" y="30690"/>
                </a:lnTo>
                <a:lnTo>
                  <a:pt x="14300" y="30700"/>
                </a:lnTo>
                <a:lnTo>
                  <a:pt x="14300" y="30710"/>
                </a:lnTo>
                <a:lnTo>
                  <a:pt x="14300" y="30720"/>
                </a:lnTo>
                <a:lnTo>
                  <a:pt x="14290" y="30720"/>
                </a:lnTo>
                <a:lnTo>
                  <a:pt x="14280" y="30720"/>
                </a:lnTo>
                <a:lnTo>
                  <a:pt x="14290" y="30720"/>
                </a:lnTo>
                <a:lnTo>
                  <a:pt x="14290" y="30710"/>
                </a:lnTo>
                <a:lnTo>
                  <a:pt x="14290" y="30700"/>
                </a:lnTo>
                <a:lnTo>
                  <a:pt x="14290" y="30690"/>
                </a:lnTo>
                <a:lnTo>
                  <a:pt x="14290" y="30680"/>
                </a:lnTo>
                <a:lnTo>
                  <a:pt x="14290" y="30670"/>
                </a:lnTo>
                <a:lnTo>
                  <a:pt x="14290" y="30660"/>
                </a:lnTo>
                <a:lnTo>
                  <a:pt x="14280" y="30660"/>
                </a:lnTo>
                <a:lnTo>
                  <a:pt x="14280" y="30650"/>
                </a:lnTo>
                <a:lnTo>
                  <a:pt x="14280" y="30640"/>
                </a:lnTo>
                <a:lnTo>
                  <a:pt x="14280" y="30630"/>
                </a:lnTo>
                <a:lnTo>
                  <a:pt x="14280" y="30620"/>
                </a:lnTo>
                <a:lnTo>
                  <a:pt x="14280" y="30610"/>
                </a:lnTo>
                <a:lnTo>
                  <a:pt x="14280" y="30600"/>
                </a:lnTo>
                <a:lnTo>
                  <a:pt x="14280" y="30590"/>
                </a:lnTo>
                <a:lnTo>
                  <a:pt x="14280" y="30580"/>
                </a:lnTo>
                <a:lnTo>
                  <a:pt x="14280" y="30570"/>
                </a:lnTo>
                <a:lnTo>
                  <a:pt x="14270" y="30560"/>
                </a:lnTo>
                <a:lnTo>
                  <a:pt x="14270" y="30550"/>
                </a:lnTo>
                <a:lnTo>
                  <a:pt x="14280" y="30550"/>
                </a:lnTo>
                <a:lnTo>
                  <a:pt x="14280" y="30540"/>
                </a:lnTo>
                <a:lnTo>
                  <a:pt x="14280" y="30530"/>
                </a:lnTo>
                <a:lnTo>
                  <a:pt x="14270" y="30530"/>
                </a:lnTo>
                <a:lnTo>
                  <a:pt x="14270" y="30520"/>
                </a:lnTo>
                <a:lnTo>
                  <a:pt x="14270" y="30510"/>
                </a:lnTo>
                <a:lnTo>
                  <a:pt x="14270" y="30500"/>
                </a:lnTo>
                <a:lnTo>
                  <a:pt x="14270" y="30490"/>
                </a:lnTo>
                <a:lnTo>
                  <a:pt x="14280" y="30490"/>
                </a:lnTo>
                <a:lnTo>
                  <a:pt x="14270" y="30480"/>
                </a:lnTo>
                <a:lnTo>
                  <a:pt x="14270" y="30470"/>
                </a:lnTo>
                <a:lnTo>
                  <a:pt x="14270" y="30460"/>
                </a:lnTo>
                <a:lnTo>
                  <a:pt x="14270" y="30450"/>
                </a:lnTo>
                <a:lnTo>
                  <a:pt x="14270" y="30440"/>
                </a:lnTo>
                <a:lnTo>
                  <a:pt x="14270" y="30430"/>
                </a:lnTo>
                <a:lnTo>
                  <a:pt x="14260" y="30420"/>
                </a:lnTo>
                <a:lnTo>
                  <a:pt x="14260" y="30410"/>
                </a:lnTo>
                <a:lnTo>
                  <a:pt x="14260" y="30400"/>
                </a:lnTo>
                <a:lnTo>
                  <a:pt x="14270" y="30400"/>
                </a:lnTo>
                <a:lnTo>
                  <a:pt x="14270" y="30410"/>
                </a:lnTo>
                <a:lnTo>
                  <a:pt x="14270" y="30420"/>
                </a:lnTo>
                <a:lnTo>
                  <a:pt x="14280" y="30420"/>
                </a:lnTo>
                <a:lnTo>
                  <a:pt x="14280" y="30430"/>
                </a:lnTo>
                <a:lnTo>
                  <a:pt x="14290" y="30420"/>
                </a:lnTo>
                <a:lnTo>
                  <a:pt x="14290" y="30410"/>
                </a:lnTo>
                <a:lnTo>
                  <a:pt x="14290" y="30400"/>
                </a:lnTo>
                <a:lnTo>
                  <a:pt x="14290" y="30390"/>
                </a:lnTo>
                <a:lnTo>
                  <a:pt x="14300" y="30390"/>
                </a:lnTo>
                <a:lnTo>
                  <a:pt x="14300" y="30380"/>
                </a:lnTo>
                <a:lnTo>
                  <a:pt x="14300" y="30370"/>
                </a:lnTo>
                <a:lnTo>
                  <a:pt x="14300" y="30360"/>
                </a:lnTo>
                <a:lnTo>
                  <a:pt x="14300" y="30350"/>
                </a:lnTo>
                <a:lnTo>
                  <a:pt x="14290" y="30350"/>
                </a:lnTo>
                <a:lnTo>
                  <a:pt x="14280" y="30350"/>
                </a:lnTo>
                <a:lnTo>
                  <a:pt x="14270" y="30350"/>
                </a:lnTo>
                <a:lnTo>
                  <a:pt x="14270" y="30360"/>
                </a:lnTo>
                <a:lnTo>
                  <a:pt x="14260" y="30360"/>
                </a:lnTo>
                <a:lnTo>
                  <a:pt x="14260" y="30370"/>
                </a:lnTo>
                <a:lnTo>
                  <a:pt x="14270" y="30370"/>
                </a:lnTo>
                <a:lnTo>
                  <a:pt x="14270" y="30380"/>
                </a:lnTo>
                <a:lnTo>
                  <a:pt x="14270" y="30390"/>
                </a:lnTo>
                <a:lnTo>
                  <a:pt x="14260" y="30390"/>
                </a:lnTo>
                <a:lnTo>
                  <a:pt x="14250" y="30390"/>
                </a:lnTo>
                <a:lnTo>
                  <a:pt x="14250" y="30380"/>
                </a:lnTo>
                <a:lnTo>
                  <a:pt x="14260" y="30380"/>
                </a:lnTo>
                <a:lnTo>
                  <a:pt x="14250" y="30370"/>
                </a:lnTo>
                <a:lnTo>
                  <a:pt x="14250" y="30360"/>
                </a:lnTo>
                <a:lnTo>
                  <a:pt x="14250" y="30350"/>
                </a:lnTo>
                <a:lnTo>
                  <a:pt x="14250" y="30340"/>
                </a:lnTo>
                <a:lnTo>
                  <a:pt x="14250" y="30330"/>
                </a:lnTo>
                <a:lnTo>
                  <a:pt x="14250" y="30320"/>
                </a:lnTo>
                <a:lnTo>
                  <a:pt x="14240" y="30320"/>
                </a:lnTo>
                <a:lnTo>
                  <a:pt x="14240" y="30310"/>
                </a:lnTo>
                <a:lnTo>
                  <a:pt x="14250" y="30310"/>
                </a:lnTo>
                <a:lnTo>
                  <a:pt x="14250" y="30320"/>
                </a:lnTo>
                <a:lnTo>
                  <a:pt x="14250" y="30330"/>
                </a:lnTo>
                <a:lnTo>
                  <a:pt x="14260" y="30330"/>
                </a:lnTo>
                <a:lnTo>
                  <a:pt x="14260" y="30340"/>
                </a:lnTo>
                <a:lnTo>
                  <a:pt x="14260" y="30350"/>
                </a:lnTo>
                <a:lnTo>
                  <a:pt x="14270" y="30350"/>
                </a:lnTo>
                <a:lnTo>
                  <a:pt x="14280" y="30350"/>
                </a:lnTo>
                <a:lnTo>
                  <a:pt x="14290" y="30350"/>
                </a:lnTo>
                <a:lnTo>
                  <a:pt x="14300" y="30350"/>
                </a:lnTo>
                <a:lnTo>
                  <a:pt x="14300" y="30340"/>
                </a:lnTo>
                <a:lnTo>
                  <a:pt x="14290" y="30340"/>
                </a:lnTo>
                <a:lnTo>
                  <a:pt x="14290" y="30330"/>
                </a:lnTo>
                <a:lnTo>
                  <a:pt x="14280" y="30330"/>
                </a:lnTo>
                <a:lnTo>
                  <a:pt x="14280" y="30320"/>
                </a:lnTo>
                <a:lnTo>
                  <a:pt x="14280" y="30310"/>
                </a:lnTo>
                <a:lnTo>
                  <a:pt x="14280" y="30300"/>
                </a:lnTo>
                <a:lnTo>
                  <a:pt x="14290" y="30290"/>
                </a:lnTo>
                <a:lnTo>
                  <a:pt x="14280" y="30290"/>
                </a:lnTo>
                <a:lnTo>
                  <a:pt x="14290" y="30290"/>
                </a:lnTo>
                <a:lnTo>
                  <a:pt x="14290" y="30280"/>
                </a:lnTo>
                <a:lnTo>
                  <a:pt x="14290" y="30270"/>
                </a:lnTo>
                <a:lnTo>
                  <a:pt x="14280" y="30270"/>
                </a:lnTo>
                <a:lnTo>
                  <a:pt x="14280" y="30260"/>
                </a:lnTo>
                <a:lnTo>
                  <a:pt x="14280" y="30250"/>
                </a:lnTo>
                <a:lnTo>
                  <a:pt x="14270" y="30240"/>
                </a:lnTo>
                <a:lnTo>
                  <a:pt x="14270" y="30230"/>
                </a:lnTo>
                <a:lnTo>
                  <a:pt x="14270" y="30240"/>
                </a:lnTo>
                <a:lnTo>
                  <a:pt x="14260" y="30240"/>
                </a:lnTo>
                <a:lnTo>
                  <a:pt x="14260" y="30230"/>
                </a:lnTo>
                <a:lnTo>
                  <a:pt x="14260" y="30240"/>
                </a:lnTo>
                <a:lnTo>
                  <a:pt x="14260" y="30250"/>
                </a:lnTo>
                <a:lnTo>
                  <a:pt x="14260" y="30260"/>
                </a:lnTo>
                <a:lnTo>
                  <a:pt x="14260" y="30270"/>
                </a:lnTo>
                <a:lnTo>
                  <a:pt x="14260" y="30280"/>
                </a:lnTo>
                <a:lnTo>
                  <a:pt x="14260" y="30290"/>
                </a:lnTo>
                <a:lnTo>
                  <a:pt x="14250" y="30290"/>
                </a:lnTo>
                <a:lnTo>
                  <a:pt x="14250" y="30300"/>
                </a:lnTo>
                <a:lnTo>
                  <a:pt x="14260" y="30300"/>
                </a:lnTo>
                <a:lnTo>
                  <a:pt x="14250" y="30300"/>
                </a:lnTo>
                <a:lnTo>
                  <a:pt x="14240" y="30300"/>
                </a:lnTo>
                <a:lnTo>
                  <a:pt x="14230" y="30300"/>
                </a:lnTo>
                <a:lnTo>
                  <a:pt x="14230" y="30290"/>
                </a:lnTo>
                <a:lnTo>
                  <a:pt x="14230" y="30280"/>
                </a:lnTo>
                <a:lnTo>
                  <a:pt x="14230" y="30270"/>
                </a:lnTo>
                <a:lnTo>
                  <a:pt x="14230" y="30260"/>
                </a:lnTo>
                <a:lnTo>
                  <a:pt x="14230" y="30250"/>
                </a:lnTo>
                <a:lnTo>
                  <a:pt x="14230" y="30240"/>
                </a:lnTo>
                <a:lnTo>
                  <a:pt x="14230" y="30230"/>
                </a:lnTo>
                <a:lnTo>
                  <a:pt x="14230" y="30220"/>
                </a:lnTo>
                <a:lnTo>
                  <a:pt x="14220" y="30220"/>
                </a:lnTo>
                <a:lnTo>
                  <a:pt x="14220" y="30210"/>
                </a:lnTo>
                <a:lnTo>
                  <a:pt x="14230" y="30210"/>
                </a:lnTo>
                <a:lnTo>
                  <a:pt x="14240" y="30210"/>
                </a:lnTo>
                <a:lnTo>
                  <a:pt x="14250" y="30210"/>
                </a:lnTo>
                <a:lnTo>
                  <a:pt x="14250" y="30200"/>
                </a:lnTo>
                <a:lnTo>
                  <a:pt x="14240" y="30200"/>
                </a:lnTo>
                <a:lnTo>
                  <a:pt x="14240" y="30190"/>
                </a:lnTo>
                <a:lnTo>
                  <a:pt x="14230" y="30190"/>
                </a:lnTo>
                <a:lnTo>
                  <a:pt x="14230" y="30180"/>
                </a:lnTo>
                <a:lnTo>
                  <a:pt x="14230" y="30170"/>
                </a:lnTo>
                <a:lnTo>
                  <a:pt x="14230" y="30160"/>
                </a:lnTo>
                <a:lnTo>
                  <a:pt x="14240" y="30160"/>
                </a:lnTo>
                <a:lnTo>
                  <a:pt x="14230" y="30160"/>
                </a:lnTo>
                <a:lnTo>
                  <a:pt x="14230" y="30150"/>
                </a:lnTo>
                <a:lnTo>
                  <a:pt x="14220" y="30150"/>
                </a:lnTo>
                <a:lnTo>
                  <a:pt x="14220" y="30140"/>
                </a:lnTo>
                <a:lnTo>
                  <a:pt x="14220" y="30130"/>
                </a:lnTo>
                <a:lnTo>
                  <a:pt x="14220" y="30120"/>
                </a:lnTo>
                <a:lnTo>
                  <a:pt x="14210" y="30120"/>
                </a:lnTo>
                <a:lnTo>
                  <a:pt x="14210" y="30110"/>
                </a:lnTo>
                <a:lnTo>
                  <a:pt x="14200" y="30110"/>
                </a:lnTo>
                <a:lnTo>
                  <a:pt x="14190" y="30110"/>
                </a:lnTo>
                <a:lnTo>
                  <a:pt x="14200" y="30110"/>
                </a:lnTo>
                <a:lnTo>
                  <a:pt x="14200" y="30100"/>
                </a:lnTo>
                <a:lnTo>
                  <a:pt x="14190" y="30100"/>
                </a:lnTo>
                <a:lnTo>
                  <a:pt x="14180" y="30100"/>
                </a:lnTo>
                <a:lnTo>
                  <a:pt x="14170" y="30100"/>
                </a:lnTo>
                <a:lnTo>
                  <a:pt x="14180" y="30100"/>
                </a:lnTo>
                <a:lnTo>
                  <a:pt x="14180" y="30090"/>
                </a:lnTo>
                <a:lnTo>
                  <a:pt x="14170" y="30090"/>
                </a:lnTo>
                <a:lnTo>
                  <a:pt x="14160" y="30080"/>
                </a:lnTo>
                <a:lnTo>
                  <a:pt x="14150" y="30080"/>
                </a:lnTo>
                <a:lnTo>
                  <a:pt x="14140" y="30080"/>
                </a:lnTo>
                <a:lnTo>
                  <a:pt x="14130" y="30080"/>
                </a:lnTo>
                <a:lnTo>
                  <a:pt x="14130" y="30070"/>
                </a:lnTo>
                <a:lnTo>
                  <a:pt x="14120" y="30070"/>
                </a:lnTo>
                <a:lnTo>
                  <a:pt x="14120" y="30060"/>
                </a:lnTo>
                <a:lnTo>
                  <a:pt x="14110" y="30060"/>
                </a:lnTo>
                <a:lnTo>
                  <a:pt x="14110" y="30050"/>
                </a:lnTo>
                <a:lnTo>
                  <a:pt x="14110" y="30040"/>
                </a:lnTo>
                <a:lnTo>
                  <a:pt x="14100" y="30040"/>
                </a:lnTo>
                <a:lnTo>
                  <a:pt x="14100" y="30030"/>
                </a:lnTo>
                <a:lnTo>
                  <a:pt x="14100" y="30020"/>
                </a:lnTo>
                <a:lnTo>
                  <a:pt x="14100" y="30030"/>
                </a:lnTo>
                <a:lnTo>
                  <a:pt x="14090" y="30020"/>
                </a:lnTo>
                <a:lnTo>
                  <a:pt x="14090" y="30010"/>
                </a:lnTo>
                <a:lnTo>
                  <a:pt x="14080" y="30010"/>
                </a:lnTo>
                <a:lnTo>
                  <a:pt x="14090" y="30010"/>
                </a:lnTo>
                <a:lnTo>
                  <a:pt x="14080" y="30010"/>
                </a:lnTo>
                <a:lnTo>
                  <a:pt x="14080" y="30000"/>
                </a:lnTo>
                <a:lnTo>
                  <a:pt x="14080" y="29990"/>
                </a:lnTo>
                <a:lnTo>
                  <a:pt x="14090" y="29990"/>
                </a:lnTo>
                <a:lnTo>
                  <a:pt x="14090" y="29980"/>
                </a:lnTo>
                <a:lnTo>
                  <a:pt x="14090" y="29970"/>
                </a:lnTo>
                <a:lnTo>
                  <a:pt x="14090" y="29960"/>
                </a:lnTo>
                <a:lnTo>
                  <a:pt x="14100" y="29960"/>
                </a:lnTo>
                <a:lnTo>
                  <a:pt x="14100" y="29950"/>
                </a:lnTo>
                <a:lnTo>
                  <a:pt x="14090" y="29950"/>
                </a:lnTo>
                <a:lnTo>
                  <a:pt x="14090" y="29940"/>
                </a:lnTo>
                <a:lnTo>
                  <a:pt x="14090" y="29930"/>
                </a:lnTo>
                <a:lnTo>
                  <a:pt x="14100" y="29930"/>
                </a:lnTo>
                <a:lnTo>
                  <a:pt x="14090" y="29930"/>
                </a:lnTo>
                <a:lnTo>
                  <a:pt x="14090" y="29920"/>
                </a:lnTo>
                <a:lnTo>
                  <a:pt x="14100" y="29920"/>
                </a:lnTo>
                <a:lnTo>
                  <a:pt x="14090" y="29920"/>
                </a:lnTo>
                <a:lnTo>
                  <a:pt x="14090" y="29910"/>
                </a:lnTo>
                <a:lnTo>
                  <a:pt x="14100" y="29900"/>
                </a:lnTo>
                <a:lnTo>
                  <a:pt x="14110" y="29900"/>
                </a:lnTo>
                <a:lnTo>
                  <a:pt x="14110" y="29890"/>
                </a:lnTo>
                <a:lnTo>
                  <a:pt x="14100" y="29890"/>
                </a:lnTo>
                <a:lnTo>
                  <a:pt x="14100" y="29880"/>
                </a:lnTo>
                <a:lnTo>
                  <a:pt x="14110" y="29880"/>
                </a:lnTo>
                <a:lnTo>
                  <a:pt x="14100" y="29880"/>
                </a:lnTo>
                <a:lnTo>
                  <a:pt x="14100" y="29870"/>
                </a:lnTo>
                <a:lnTo>
                  <a:pt x="14090" y="29870"/>
                </a:lnTo>
                <a:lnTo>
                  <a:pt x="14080" y="29870"/>
                </a:lnTo>
                <a:lnTo>
                  <a:pt x="14070" y="29870"/>
                </a:lnTo>
                <a:lnTo>
                  <a:pt x="14060" y="29860"/>
                </a:lnTo>
                <a:lnTo>
                  <a:pt x="14050" y="29860"/>
                </a:lnTo>
                <a:lnTo>
                  <a:pt x="14050" y="29850"/>
                </a:lnTo>
                <a:lnTo>
                  <a:pt x="14060" y="29850"/>
                </a:lnTo>
                <a:lnTo>
                  <a:pt x="14060" y="29840"/>
                </a:lnTo>
                <a:lnTo>
                  <a:pt x="14050" y="29840"/>
                </a:lnTo>
                <a:lnTo>
                  <a:pt x="14040" y="29840"/>
                </a:lnTo>
                <a:lnTo>
                  <a:pt x="14030" y="29840"/>
                </a:lnTo>
                <a:lnTo>
                  <a:pt x="14030" y="29830"/>
                </a:lnTo>
                <a:lnTo>
                  <a:pt x="14020" y="29830"/>
                </a:lnTo>
                <a:lnTo>
                  <a:pt x="14020" y="29820"/>
                </a:lnTo>
                <a:lnTo>
                  <a:pt x="14030" y="29820"/>
                </a:lnTo>
                <a:lnTo>
                  <a:pt x="14030" y="29810"/>
                </a:lnTo>
                <a:lnTo>
                  <a:pt x="14020" y="29810"/>
                </a:lnTo>
                <a:lnTo>
                  <a:pt x="14030" y="29810"/>
                </a:lnTo>
                <a:lnTo>
                  <a:pt x="14020" y="29800"/>
                </a:lnTo>
                <a:lnTo>
                  <a:pt x="14030" y="29800"/>
                </a:lnTo>
                <a:lnTo>
                  <a:pt x="14030" y="29790"/>
                </a:lnTo>
                <a:lnTo>
                  <a:pt x="14020" y="29790"/>
                </a:lnTo>
                <a:lnTo>
                  <a:pt x="14010" y="29790"/>
                </a:lnTo>
                <a:lnTo>
                  <a:pt x="14010" y="29780"/>
                </a:lnTo>
                <a:lnTo>
                  <a:pt x="14000" y="29780"/>
                </a:lnTo>
                <a:lnTo>
                  <a:pt x="14000" y="29770"/>
                </a:lnTo>
                <a:lnTo>
                  <a:pt x="14000" y="29760"/>
                </a:lnTo>
                <a:lnTo>
                  <a:pt x="13990" y="29760"/>
                </a:lnTo>
                <a:lnTo>
                  <a:pt x="13980" y="29760"/>
                </a:lnTo>
                <a:lnTo>
                  <a:pt x="13980" y="29750"/>
                </a:lnTo>
                <a:lnTo>
                  <a:pt x="13980" y="29760"/>
                </a:lnTo>
                <a:lnTo>
                  <a:pt x="13970" y="29760"/>
                </a:lnTo>
                <a:lnTo>
                  <a:pt x="13960" y="29760"/>
                </a:lnTo>
                <a:lnTo>
                  <a:pt x="13950" y="29760"/>
                </a:lnTo>
                <a:lnTo>
                  <a:pt x="13940" y="29760"/>
                </a:lnTo>
                <a:lnTo>
                  <a:pt x="13930" y="29760"/>
                </a:lnTo>
                <a:lnTo>
                  <a:pt x="13920" y="29760"/>
                </a:lnTo>
                <a:lnTo>
                  <a:pt x="13920" y="29750"/>
                </a:lnTo>
                <a:lnTo>
                  <a:pt x="13930" y="29750"/>
                </a:lnTo>
                <a:lnTo>
                  <a:pt x="13940" y="29750"/>
                </a:lnTo>
                <a:lnTo>
                  <a:pt x="13950" y="29750"/>
                </a:lnTo>
                <a:lnTo>
                  <a:pt x="13950" y="29740"/>
                </a:lnTo>
                <a:lnTo>
                  <a:pt x="13960" y="29740"/>
                </a:lnTo>
                <a:lnTo>
                  <a:pt x="13970" y="29740"/>
                </a:lnTo>
                <a:lnTo>
                  <a:pt x="13960" y="29740"/>
                </a:lnTo>
                <a:lnTo>
                  <a:pt x="13970" y="29730"/>
                </a:lnTo>
                <a:lnTo>
                  <a:pt x="13980" y="29730"/>
                </a:lnTo>
                <a:lnTo>
                  <a:pt x="13990" y="29730"/>
                </a:lnTo>
                <a:lnTo>
                  <a:pt x="13990" y="29720"/>
                </a:lnTo>
                <a:lnTo>
                  <a:pt x="14000" y="29720"/>
                </a:lnTo>
                <a:lnTo>
                  <a:pt x="14000" y="29710"/>
                </a:lnTo>
                <a:lnTo>
                  <a:pt x="14010" y="29710"/>
                </a:lnTo>
                <a:lnTo>
                  <a:pt x="14010" y="29700"/>
                </a:lnTo>
                <a:lnTo>
                  <a:pt x="14010" y="29690"/>
                </a:lnTo>
                <a:lnTo>
                  <a:pt x="14000" y="29690"/>
                </a:lnTo>
                <a:lnTo>
                  <a:pt x="14000" y="29680"/>
                </a:lnTo>
                <a:lnTo>
                  <a:pt x="13990" y="29680"/>
                </a:lnTo>
                <a:lnTo>
                  <a:pt x="13990" y="29670"/>
                </a:lnTo>
                <a:lnTo>
                  <a:pt x="13990" y="29660"/>
                </a:lnTo>
                <a:lnTo>
                  <a:pt x="13980" y="29660"/>
                </a:lnTo>
                <a:lnTo>
                  <a:pt x="13980" y="29650"/>
                </a:lnTo>
                <a:lnTo>
                  <a:pt x="13980" y="29640"/>
                </a:lnTo>
                <a:lnTo>
                  <a:pt x="13980" y="29630"/>
                </a:lnTo>
                <a:lnTo>
                  <a:pt x="13970" y="29630"/>
                </a:lnTo>
                <a:lnTo>
                  <a:pt x="13970" y="29620"/>
                </a:lnTo>
                <a:lnTo>
                  <a:pt x="13970" y="29610"/>
                </a:lnTo>
                <a:lnTo>
                  <a:pt x="13960" y="29610"/>
                </a:lnTo>
                <a:lnTo>
                  <a:pt x="13960" y="29600"/>
                </a:lnTo>
                <a:lnTo>
                  <a:pt x="13960" y="29590"/>
                </a:lnTo>
                <a:lnTo>
                  <a:pt x="13960" y="29580"/>
                </a:lnTo>
                <a:lnTo>
                  <a:pt x="13950" y="29580"/>
                </a:lnTo>
                <a:lnTo>
                  <a:pt x="13950" y="29570"/>
                </a:lnTo>
                <a:lnTo>
                  <a:pt x="13950" y="29560"/>
                </a:lnTo>
                <a:lnTo>
                  <a:pt x="13950" y="29550"/>
                </a:lnTo>
                <a:lnTo>
                  <a:pt x="13940" y="29550"/>
                </a:lnTo>
                <a:lnTo>
                  <a:pt x="13940" y="29540"/>
                </a:lnTo>
                <a:lnTo>
                  <a:pt x="13930" y="29530"/>
                </a:lnTo>
                <a:lnTo>
                  <a:pt x="13930" y="29520"/>
                </a:lnTo>
                <a:lnTo>
                  <a:pt x="13920" y="29520"/>
                </a:lnTo>
                <a:lnTo>
                  <a:pt x="13920" y="29510"/>
                </a:lnTo>
                <a:lnTo>
                  <a:pt x="13920" y="29500"/>
                </a:lnTo>
                <a:lnTo>
                  <a:pt x="13910" y="29500"/>
                </a:lnTo>
                <a:lnTo>
                  <a:pt x="13910" y="29490"/>
                </a:lnTo>
                <a:lnTo>
                  <a:pt x="13910" y="29480"/>
                </a:lnTo>
                <a:lnTo>
                  <a:pt x="13900" y="29480"/>
                </a:lnTo>
                <a:lnTo>
                  <a:pt x="13900" y="29470"/>
                </a:lnTo>
                <a:lnTo>
                  <a:pt x="13890" y="29470"/>
                </a:lnTo>
                <a:lnTo>
                  <a:pt x="13890" y="29460"/>
                </a:lnTo>
                <a:lnTo>
                  <a:pt x="13880" y="29460"/>
                </a:lnTo>
                <a:lnTo>
                  <a:pt x="13880" y="29470"/>
                </a:lnTo>
                <a:lnTo>
                  <a:pt x="13880" y="29480"/>
                </a:lnTo>
                <a:lnTo>
                  <a:pt x="13890" y="29480"/>
                </a:lnTo>
                <a:lnTo>
                  <a:pt x="13890" y="29490"/>
                </a:lnTo>
                <a:lnTo>
                  <a:pt x="13890" y="29500"/>
                </a:lnTo>
                <a:lnTo>
                  <a:pt x="13900" y="29500"/>
                </a:lnTo>
                <a:lnTo>
                  <a:pt x="13900" y="29510"/>
                </a:lnTo>
                <a:lnTo>
                  <a:pt x="13890" y="29500"/>
                </a:lnTo>
                <a:lnTo>
                  <a:pt x="13890" y="29490"/>
                </a:lnTo>
                <a:lnTo>
                  <a:pt x="13880" y="29490"/>
                </a:lnTo>
                <a:lnTo>
                  <a:pt x="13880" y="29480"/>
                </a:lnTo>
                <a:lnTo>
                  <a:pt x="13870" y="29480"/>
                </a:lnTo>
                <a:lnTo>
                  <a:pt x="13870" y="29490"/>
                </a:lnTo>
                <a:lnTo>
                  <a:pt x="13870" y="29480"/>
                </a:lnTo>
                <a:lnTo>
                  <a:pt x="13870" y="29470"/>
                </a:lnTo>
                <a:lnTo>
                  <a:pt x="13860" y="29470"/>
                </a:lnTo>
                <a:lnTo>
                  <a:pt x="13860" y="29460"/>
                </a:lnTo>
                <a:lnTo>
                  <a:pt x="13860" y="29450"/>
                </a:lnTo>
                <a:lnTo>
                  <a:pt x="13850" y="29450"/>
                </a:lnTo>
                <a:lnTo>
                  <a:pt x="13850" y="29440"/>
                </a:lnTo>
                <a:lnTo>
                  <a:pt x="13850" y="29430"/>
                </a:lnTo>
                <a:lnTo>
                  <a:pt x="13850" y="29420"/>
                </a:lnTo>
                <a:lnTo>
                  <a:pt x="13840" y="29420"/>
                </a:lnTo>
                <a:lnTo>
                  <a:pt x="13840" y="29410"/>
                </a:lnTo>
                <a:lnTo>
                  <a:pt x="13840" y="29400"/>
                </a:lnTo>
                <a:lnTo>
                  <a:pt x="13830" y="29400"/>
                </a:lnTo>
                <a:lnTo>
                  <a:pt x="13830" y="29390"/>
                </a:lnTo>
                <a:lnTo>
                  <a:pt x="13830" y="29380"/>
                </a:lnTo>
                <a:lnTo>
                  <a:pt x="13830" y="29370"/>
                </a:lnTo>
                <a:lnTo>
                  <a:pt x="13820" y="29370"/>
                </a:lnTo>
                <a:lnTo>
                  <a:pt x="13810" y="29370"/>
                </a:lnTo>
                <a:lnTo>
                  <a:pt x="13800" y="29370"/>
                </a:lnTo>
                <a:lnTo>
                  <a:pt x="13800" y="29380"/>
                </a:lnTo>
                <a:lnTo>
                  <a:pt x="13800" y="29370"/>
                </a:lnTo>
                <a:lnTo>
                  <a:pt x="13810" y="29360"/>
                </a:lnTo>
                <a:lnTo>
                  <a:pt x="13800" y="29350"/>
                </a:lnTo>
                <a:lnTo>
                  <a:pt x="13800" y="29340"/>
                </a:lnTo>
                <a:lnTo>
                  <a:pt x="13790" y="29340"/>
                </a:lnTo>
                <a:lnTo>
                  <a:pt x="13790" y="29330"/>
                </a:lnTo>
                <a:lnTo>
                  <a:pt x="13780" y="29330"/>
                </a:lnTo>
                <a:lnTo>
                  <a:pt x="13780" y="29320"/>
                </a:lnTo>
                <a:lnTo>
                  <a:pt x="13770" y="29320"/>
                </a:lnTo>
                <a:lnTo>
                  <a:pt x="13770" y="29310"/>
                </a:lnTo>
                <a:lnTo>
                  <a:pt x="13770" y="29300"/>
                </a:lnTo>
                <a:lnTo>
                  <a:pt x="13760" y="29300"/>
                </a:lnTo>
                <a:lnTo>
                  <a:pt x="13760" y="29290"/>
                </a:lnTo>
                <a:lnTo>
                  <a:pt x="13750" y="29290"/>
                </a:lnTo>
                <a:lnTo>
                  <a:pt x="13750" y="29280"/>
                </a:lnTo>
                <a:lnTo>
                  <a:pt x="13740" y="29280"/>
                </a:lnTo>
                <a:lnTo>
                  <a:pt x="13740" y="29270"/>
                </a:lnTo>
                <a:lnTo>
                  <a:pt x="13730" y="29270"/>
                </a:lnTo>
                <a:lnTo>
                  <a:pt x="13730" y="29260"/>
                </a:lnTo>
                <a:lnTo>
                  <a:pt x="13720" y="29260"/>
                </a:lnTo>
                <a:lnTo>
                  <a:pt x="13720" y="29270"/>
                </a:lnTo>
                <a:lnTo>
                  <a:pt x="13730" y="29280"/>
                </a:lnTo>
                <a:lnTo>
                  <a:pt x="13730" y="29290"/>
                </a:lnTo>
                <a:lnTo>
                  <a:pt x="13720" y="29280"/>
                </a:lnTo>
                <a:lnTo>
                  <a:pt x="13720" y="29290"/>
                </a:lnTo>
                <a:lnTo>
                  <a:pt x="13720" y="29280"/>
                </a:lnTo>
                <a:lnTo>
                  <a:pt x="13710" y="29280"/>
                </a:lnTo>
                <a:lnTo>
                  <a:pt x="13710" y="29270"/>
                </a:lnTo>
                <a:lnTo>
                  <a:pt x="13700" y="29270"/>
                </a:lnTo>
                <a:lnTo>
                  <a:pt x="13700" y="29260"/>
                </a:lnTo>
                <a:lnTo>
                  <a:pt x="13690" y="29260"/>
                </a:lnTo>
                <a:lnTo>
                  <a:pt x="13690" y="29250"/>
                </a:lnTo>
                <a:lnTo>
                  <a:pt x="13680" y="29250"/>
                </a:lnTo>
                <a:lnTo>
                  <a:pt x="13690" y="29250"/>
                </a:lnTo>
                <a:lnTo>
                  <a:pt x="13680" y="29250"/>
                </a:lnTo>
                <a:lnTo>
                  <a:pt x="13680" y="29240"/>
                </a:lnTo>
                <a:lnTo>
                  <a:pt x="13680" y="29230"/>
                </a:lnTo>
                <a:lnTo>
                  <a:pt x="13670" y="29230"/>
                </a:lnTo>
                <a:lnTo>
                  <a:pt x="13670" y="29220"/>
                </a:lnTo>
                <a:lnTo>
                  <a:pt x="13660" y="29220"/>
                </a:lnTo>
                <a:lnTo>
                  <a:pt x="13660" y="29210"/>
                </a:lnTo>
                <a:lnTo>
                  <a:pt x="13660" y="29200"/>
                </a:lnTo>
                <a:lnTo>
                  <a:pt x="13650" y="29200"/>
                </a:lnTo>
                <a:lnTo>
                  <a:pt x="13650" y="29190"/>
                </a:lnTo>
                <a:lnTo>
                  <a:pt x="13650" y="29180"/>
                </a:lnTo>
                <a:lnTo>
                  <a:pt x="13640" y="29180"/>
                </a:lnTo>
                <a:lnTo>
                  <a:pt x="13650" y="29180"/>
                </a:lnTo>
                <a:lnTo>
                  <a:pt x="13640" y="29180"/>
                </a:lnTo>
                <a:lnTo>
                  <a:pt x="13640" y="29170"/>
                </a:lnTo>
                <a:lnTo>
                  <a:pt x="13630" y="29170"/>
                </a:lnTo>
                <a:lnTo>
                  <a:pt x="13630" y="29160"/>
                </a:lnTo>
                <a:lnTo>
                  <a:pt x="13620" y="29160"/>
                </a:lnTo>
                <a:lnTo>
                  <a:pt x="13620" y="29150"/>
                </a:lnTo>
                <a:lnTo>
                  <a:pt x="13630" y="29150"/>
                </a:lnTo>
                <a:lnTo>
                  <a:pt x="13630" y="29140"/>
                </a:lnTo>
                <a:lnTo>
                  <a:pt x="13620" y="29140"/>
                </a:lnTo>
                <a:lnTo>
                  <a:pt x="13620" y="29130"/>
                </a:lnTo>
                <a:lnTo>
                  <a:pt x="13620" y="29140"/>
                </a:lnTo>
                <a:lnTo>
                  <a:pt x="13620" y="29130"/>
                </a:lnTo>
                <a:lnTo>
                  <a:pt x="13610" y="29130"/>
                </a:lnTo>
                <a:lnTo>
                  <a:pt x="13620" y="29130"/>
                </a:lnTo>
                <a:lnTo>
                  <a:pt x="13620" y="29120"/>
                </a:lnTo>
                <a:lnTo>
                  <a:pt x="13610" y="29120"/>
                </a:lnTo>
                <a:lnTo>
                  <a:pt x="13610" y="29130"/>
                </a:lnTo>
                <a:lnTo>
                  <a:pt x="13610" y="29120"/>
                </a:lnTo>
                <a:lnTo>
                  <a:pt x="13610" y="29110"/>
                </a:lnTo>
                <a:lnTo>
                  <a:pt x="13600" y="29110"/>
                </a:lnTo>
                <a:lnTo>
                  <a:pt x="13600" y="29100"/>
                </a:lnTo>
                <a:lnTo>
                  <a:pt x="13600" y="29090"/>
                </a:lnTo>
                <a:lnTo>
                  <a:pt x="13590" y="29090"/>
                </a:lnTo>
                <a:lnTo>
                  <a:pt x="13590" y="29080"/>
                </a:lnTo>
                <a:lnTo>
                  <a:pt x="13580" y="29080"/>
                </a:lnTo>
                <a:lnTo>
                  <a:pt x="13570" y="29080"/>
                </a:lnTo>
                <a:lnTo>
                  <a:pt x="13570" y="29070"/>
                </a:lnTo>
                <a:lnTo>
                  <a:pt x="13580" y="29070"/>
                </a:lnTo>
                <a:lnTo>
                  <a:pt x="13570" y="29070"/>
                </a:lnTo>
                <a:lnTo>
                  <a:pt x="13570" y="29060"/>
                </a:lnTo>
                <a:lnTo>
                  <a:pt x="13560" y="29060"/>
                </a:lnTo>
                <a:lnTo>
                  <a:pt x="13560" y="29070"/>
                </a:lnTo>
                <a:lnTo>
                  <a:pt x="13560" y="29060"/>
                </a:lnTo>
                <a:lnTo>
                  <a:pt x="13550" y="29060"/>
                </a:lnTo>
                <a:lnTo>
                  <a:pt x="13550" y="29070"/>
                </a:lnTo>
                <a:lnTo>
                  <a:pt x="13540" y="29060"/>
                </a:lnTo>
                <a:lnTo>
                  <a:pt x="13540" y="29070"/>
                </a:lnTo>
                <a:lnTo>
                  <a:pt x="13540" y="29060"/>
                </a:lnTo>
                <a:lnTo>
                  <a:pt x="13550" y="29060"/>
                </a:lnTo>
                <a:lnTo>
                  <a:pt x="13550" y="29050"/>
                </a:lnTo>
                <a:lnTo>
                  <a:pt x="13540" y="29050"/>
                </a:lnTo>
                <a:lnTo>
                  <a:pt x="13540" y="29040"/>
                </a:lnTo>
                <a:lnTo>
                  <a:pt x="13540" y="29050"/>
                </a:lnTo>
                <a:lnTo>
                  <a:pt x="13550" y="29050"/>
                </a:lnTo>
                <a:lnTo>
                  <a:pt x="13550" y="29040"/>
                </a:lnTo>
                <a:lnTo>
                  <a:pt x="13540" y="29040"/>
                </a:lnTo>
                <a:lnTo>
                  <a:pt x="13540" y="29030"/>
                </a:lnTo>
                <a:lnTo>
                  <a:pt x="13540" y="29020"/>
                </a:lnTo>
                <a:lnTo>
                  <a:pt x="13530" y="29020"/>
                </a:lnTo>
                <a:lnTo>
                  <a:pt x="13530" y="29010"/>
                </a:lnTo>
                <a:lnTo>
                  <a:pt x="13520" y="29010"/>
                </a:lnTo>
                <a:lnTo>
                  <a:pt x="13520" y="29000"/>
                </a:lnTo>
                <a:lnTo>
                  <a:pt x="13510" y="29000"/>
                </a:lnTo>
                <a:lnTo>
                  <a:pt x="13500" y="29000"/>
                </a:lnTo>
                <a:lnTo>
                  <a:pt x="13490" y="29000"/>
                </a:lnTo>
                <a:lnTo>
                  <a:pt x="13490" y="28990"/>
                </a:lnTo>
                <a:lnTo>
                  <a:pt x="13490" y="28980"/>
                </a:lnTo>
                <a:lnTo>
                  <a:pt x="13490" y="28970"/>
                </a:lnTo>
                <a:lnTo>
                  <a:pt x="13490" y="28960"/>
                </a:lnTo>
                <a:lnTo>
                  <a:pt x="13480" y="28960"/>
                </a:lnTo>
                <a:lnTo>
                  <a:pt x="13470" y="28960"/>
                </a:lnTo>
                <a:lnTo>
                  <a:pt x="13470" y="28950"/>
                </a:lnTo>
                <a:lnTo>
                  <a:pt x="13470" y="28940"/>
                </a:lnTo>
                <a:lnTo>
                  <a:pt x="13460" y="28940"/>
                </a:lnTo>
                <a:lnTo>
                  <a:pt x="13460" y="28930"/>
                </a:lnTo>
                <a:lnTo>
                  <a:pt x="13450" y="28930"/>
                </a:lnTo>
                <a:lnTo>
                  <a:pt x="13440" y="28930"/>
                </a:lnTo>
                <a:lnTo>
                  <a:pt x="13440" y="28920"/>
                </a:lnTo>
                <a:lnTo>
                  <a:pt x="13430" y="28920"/>
                </a:lnTo>
                <a:lnTo>
                  <a:pt x="13430" y="28910"/>
                </a:lnTo>
                <a:lnTo>
                  <a:pt x="13420" y="28910"/>
                </a:lnTo>
                <a:lnTo>
                  <a:pt x="13420" y="28900"/>
                </a:lnTo>
                <a:lnTo>
                  <a:pt x="13400" y="28900"/>
                </a:lnTo>
                <a:lnTo>
                  <a:pt x="13400" y="28890"/>
                </a:lnTo>
                <a:lnTo>
                  <a:pt x="13390" y="28890"/>
                </a:lnTo>
                <a:lnTo>
                  <a:pt x="13380" y="28900"/>
                </a:lnTo>
                <a:lnTo>
                  <a:pt x="13370" y="28900"/>
                </a:lnTo>
                <a:lnTo>
                  <a:pt x="13370" y="28890"/>
                </a:lnTo>
                <a:lnTo>
                  <a:pt x="13360" y="28890"/>
                </a:lnTo>
                <a:lnTo>
                  <a:pt x="13360" y="28880"/>
                </a:lnTo>
                <a:lnTo>
                  <a:pt x="13350" y="28880"/>
                </a:lnTo>
                <a:lnTo>
                  <a:pt x="13340" y="28880"/>
                </a:lnTo>
                <a:lnTo>
                  <a:pt x="13340" y="28870"/>
                </a:lnTo>
                <a:lnTo>
                  <a:pt x="13330" y="28870"/>
                </a:lnTo>
                <a:lnTo>
                  <a:pt x="13330" y="28860"/>
                </a:lnTo>
                <a:lnTo>
                  <a:pt x="13320" y="28860"/>
                </a:lnTo>
                <a:lnTo>
                  <a:pt x="13320" y="28850"/>
                </a:lnTo>
                <a:lnTo>
                  <a:pt x="13310" y="28850"/>
                </a:lnTo>
                <a:lnTo>
                  <a:pt x="13310" y="28860"/>
                </a:lnTo>
                <a:lnTo>
                  <a:pt x="13320" y="28860"/>
                </a:lnTo>
                <a:lnTo>
                  <a:pt x="13320" y="28870"/>
                </a:lnTo>
                <a:lnTo>
                  <a:pt x="13310" y="28870"/>
                </a:lnTo>
                <a:lnTo>
                  <a:pt x="13300" y="28860"/>
                </a:lnTo>
                <a:lnTo>
                  <a:pt x="13290" y="28860"/>
                </a:lnTo>
                <a:lnTo>
                  <a:pt x="13290" y="28850"/>
                </a:lnTo>
                <a:lnTo>
                  <a:pt x="13280" y="28850"/>
                </a:lnTo>
                <a:lnTo>
                  <a:pt x="13280" y="28840"/>
                </a:lnTo>
                <a:lnTo>
                  <a:pt x="13270" y="28840"/>
                </a:lnTo>
                <a:lnTo>
                  <a:pt x="13270" y="28830"/>
                </a:lnTo>
                <a:lnTo>
                  <a:pt x="13260" y="28830"/>
                </a:lnTo>
                <a:lnTo>
                  <a:pt x="13250" y="28830"/>
                </a:lnTo>
                <a:lnTo>
                  <a:pt x="13250" y="28820"/>
                </a:lnTo>
                <a:lnTo>
                  <a:pt x="13240" y="28820"/>
                </a:lnTo>
                <a:lnTo>
                  <a:pt x="13230" y="28810"/>
                </a:lnTo>
                <a:lnTo>
                  <a:pt x="13220" y="28810"/>
                </a:lnTo>
                <a:lnTo>
                  <a:pt x="13210" y="28800"/>
                </a:lnTo>
                <a:lnTo>
                  <a:pt x="13200" y="28800"/>
                </a:lnTo>
                <a:lnTo>
                  <a:pt x="13190" y="28800"/>
                </a:lnTo>
                <a:lnTo>
                  <a:pt x="13190" y="28790"/>
                </a:lnTo>
                <a:lnTo>
                  <a:pt x="13180" y="28790"/>
                </a:lnTo>
                <a:lnTo>
                  <a:pt x="13170" y="28790"/>
                </a:lnTo>
                <a:lnTo>
                  <a:pt x="13170" y="28780"/>
                </a:lnTo>
                <a:lnTo>
                  <a:pt x="13160" y="28780"/>
                </a:lnTo>
                <a:lnTo>
                  <a:pt x="13150" y="28770"/>
                </a:lnTo>
                <a:lnTo>
                  <a:pt x="13140" y="28770"/>
                </a:lnTo>
                <a:lnTo>
                  <a:pt x="13130" y="28760"/>
                </a:lnTo>
                <a:lnTo>
                  <a:pt x="13120" y="28760"/>
                </a:lnTo>
                <a:lnTo>
                  <a:pt x="13110" y="28760"/>
                </a:lnTo>
                <a:lnTo>
                  <a:pt x="13110" y="28750"/>
                </a:lnTo>
                <a:lnTo>
                  <a:pt x="13100" y="28750"/>
                </a:lnTo>
                <a:lnTo>
                  <a:pt x="13090" y="28750"/>
                </a:lnTo>
                <a:lnTo>
                  <a:pt x="13100" y="28750"/>
                </a:lnTo>
                <a:lnTo>
                  <a:pt x="13100" y="28740"/>
                </a:lnTo>
                <a:lnTo>
                  <a:pt x="13090" y="28740"/>
                </a:lnTo>
                <a:lnTo>
                  <a:pt x="13080" y="28740"/>
                </a:lnTo>
                <a:lnTo>
                  <a:pt x="13080" y="28730"/>
                </a:lnTo>
                <a:lnTo>
                  <a:pt x="13070" y="28730"/>
                </a:lnTo>
                <a:lnTo>
                  <a:pt x="13060" y="28730"/>
                </a:lnTo>
                <a:lnTo>
                  <a:pt x="13050" y="28730"/>
                </a:lnTo>
                <a:lnTo>
                  <a:pt x="13040" y="28720"/>
                </a:lnTo>
                <a:lnTo>
                  <a:pt x="13030" y="28720"/>
                </a:lnTo>
                <a:lnTo>
                  <a:pt x="13020" y="28720"/>
                </a:lnTo>
                <a:lnTo>
                  <a:pt x="13010" y="28720"/>
                </a:lnTo>
                <a:lnTo>
                  <a:pt x="13000" y="28720"/>
                </a:lnTo>
                <a:lnTo>
                  <a:pt x="13000" y="28730"/>
                </a:lnTo>
                <a:lnTo>
                  <a:pt x="12990" y="28730"/>
                </a:lnTo>
                <a:lnTo>
                  <a:pt x="12980" y="28740"/>
                </a:lnTo>
                <a:lnTo>
                  <a:pt x="12970" y="28740"/>
                </a:lnTo>
                <a:lnTo>
                  <a:pt x="12970" y="28750"/>
                </a:lnTo>
                <a:lnTo>
                  <a:pt x="12960" y="28760"/>
                </a:lnTo>
                <a:lnTo>
                  <a:pt x="12950" y="28760"/>
                </a:lnTo>
                <a:lnTo>
                  <a:pt x="12950" y="28770"/>
                </a:lnTo>
                <a:lnTo>
                  <a:pt x="12940" y="28770"/>
                </a:lnTo>
                <a:lnTo>
                  <a:pt x="12930" y="28770"/>
                </a:lnTo>
                <a:lnTo>
                  <a:pt x="12920" y="28770"/>
                </a:lnTo>
                <a:lnTo>
                  <a:pt x="12910" y="28770"/>
                </a:lnTo>
                <a:lnTo>
                  <a:pt x="12900" y="28780"/>
                </a:lnTo>
                <a:lnTo>
                  <a:pt x="12890" y="28780"/>
                </a:lnTo>
                <a:lnTo>
                  <a:pt x="12890" y="28790"/>
                </a:lnTo>
                <a:lnTo>
                  <a:pt x="12880" y="28790"/>
                </a:lnTo>
                <a:lnTo>
                  <a:pt x="12880" y="28780"/>
                </a:lnTo>
                <a:lnTo>
                  <a:pt x="12870" y="28780"/>
                </a:lnTo>
                <a:lnTo>
                  <a:pt x="12860" y="28780"/>
                </a:lnTo>
                <a:lnTo>
                  <a:pt x="12850" y="28780"/>
                </a:lnTo>
                <a:lnTo>
                  <a:pt x="12840" y="28780"/>
                </a:lnTo>
                <a:lnTo>
                  <a:pt x="12830" y="28780"/>
                </a:lnTo>
                <a:lnTo>
                  <a:pt x="12820" y="28780"/>
                </a:lnTo>
                <a:lnTo>
                  <a:pt x="12810" y="28780"/>
                </a:lnTo>
                <a:lnTo>
                  <a:pt x="12800" y="28780"/>
                </a:lnTo>
                <a:lnTo>
                  <a:pt x="12790" y="28780"/>
                </a:lnTo>
                <a:lnTo>
                  <a:pt x="12780" y="28780"/>
                </a:lnTo>
                <a:lnTo>
                  <a:pt x="12770" y="28780"/>
                </a:lnTo>
                <a:lnTo>
                  <a:pt x="12760" y="28780"/>
                </a:lnTo>
                <a:lnTo>
                  <a:pt x="12750" y="28780"/>
                </a:lnTo>
                <a:lnTo>
                  <a:pt x="12750" y="28790"/>
                </a:lnTo>
                <a:lnTo>
                  <a:pt x="12740" y="28790"/>
                </a:lnTo>
                <a:lnTo>
                  <a:pt x="12730" y="28790"/>
                </a:lnTo>
                <a:lnTo>
                  <a:pt x="12720" y="28790"/>
                </a:lnTo>
                <a:lnTo>
                  <a:pt x="12710" y="28800"/>
                </a:lnTo>
                <a:lnTo>
                  <a:pt x="12700" y="28800"/>
                </a:lnTo>
                <a:lnTo>
                  <a:pt x="12700" y="28810"/>
                </a:lnTo>
                <a:lnTo>
                  <a:pt x="12690" y="28810"/>
                </a:lnTo>
                <a:lnTo>
                  <a:pt x="12690" y="28820"/>
                </a:lnTo>
                <a:lnTo>
                  <a:pt x="12680" y="28820"/>
                </a:lnTo>
                <a:lnTo>
                  <a:pt x="12670" y="28820"/>
                </a:lnTo>
                <a:lnTo>
                  <a:pt x="12660" y="28820"/>
                </a:lnTo>
                <a:lnTo>
                  <a:pt x="12660" y="28830"/>
                </a:lnTo>
                <a:lnTo>
                  <a:pt x="12650" y="28830"/>
                </a:lnTo>
                <a:lnTo>
                  <a:pt x="12650" y="28820"/>
                </a:lnTo>
                <a:lnTo>
                  <a:pt x="12640" y="28820"/>
                </a:lnTo>
                <a:lnTo>
                  <a:pt x="12630" y="28820"/>
                </a:lnTo>
                <a:lnTo>
                  <a:pt x="12630" y="28810"/>
                </a:lnTo>
                <a:lnTo>
                  <a:pt x="12620" y="28810"/>
                </a:lnTo>
                <a:lnTo>
                  <a:pt x="12610" y="28810"/>
                </a:lnTo>
                <a:lnTo>
                  <a:pt x="12610" y="28820"/>
                </a:lnTo>
                <a:lnTo>
                  <a:pt x="12600" y="28820"/>
                </a:lnTo>
                <a:lnTo>
                  <a:pt x="12590" y="28820"/>
                </a:lnTo>
                <a:lnTo>
                  <a:pt x="12580" y="28820"/>
                </a:lnTo>
                <a:lnTo>
                  <a:pt x="12570" y="28820"/>
                </a:lnTo>
                <a:lnTo>
                  <a:pt x="12560" y="28820"/>
                </a:lnTo>
                <a:lnTo>
                  <a:pt x="12550" y="28830"/>
                </a:lnTo>
                <a:lnTo>
                  <a:pt x="12550" y="28840"/>
                </a:lnTo>
                <a:lnTo>
                  <a:pt x="12540" y="28840"/>
                </a:lnTo>
                <a:lnTo>
                  <a:pt x="12540" y="28830"/>
                </a:lnTo>
                <a:lnTo>
                  <a:pt x="12530" y="28830"/>
                </a:lnTo>
                <a:lnTo>
                  <a:pt x="12530" y="28840"/>
                </a:lnTo>
                <a:lnTo>
                  <a:pt x="12520" y="28840"/>
                </a:lnTo>
                <a:lnTo>
                  <a:pt x="12510" y="28840"/>
                </a:lnTo>
                <a:lnTo>
                  <a:pt x="12500" y="28840"/>
                </a:lnTo>
                <a:lnTo>
                  <a:pt x="12490" y="28850"/>
                </a:lnTo>
                <a:lnTo>
                  <a:pt x="12480" y="28850"/>
                </a:lnTo>
                <a:lnTo>
                  <a:pt x="12470" y="28860"/>
                </a:lnTo>
                <a:lnTo>
                  <a:pt x="12460" y="28860"/>
                </a:lnTo>
                <a:lnTo>
                  <a:pt x="12460" y="28870"/>
                </a:lnTo>
                <a:lnTo>
                  <a:pt x="12450" y="28870"/>
                </a:lnTo>
                <a:lnTo>
                  <a:pt x="12450" y="28880"/>
                </a:lnTo>
                <a:lnTo>
                  <a:pt x="12440" y="28880"/>
                </a:lnTo>
                <a:lnTo>
                  <a:pt x="12430" y="28890"/>
                </a:lnTo>
                <a:lnTo>
                  <a:pt x="12420" y="28890"/>
                </a:lnTo>
                <a:lnTo>
                  <a:pt x="12420" y="28900"/>
                </a:lnTo>
                <a:lnTo>
                  <a:pt x="12420" y="28910"/>
                </a:lnTo>
                <a:lnTo>
                  <a:pt x="12410" y="28910"/>
                </a:lnTo>
                <a:lnTo>
                  <a:pt x="12410" y="28920"/>
                </a:lnTo>
                <a:lnTo>
                  <a:pt x="12410" y="28930"/>
                </a:lnTo>
                <a:lnTo>
                  <a:pt x="12400" y="28930"/>
                </a:lnTo>
                <a:lnTo>
                  <a:pt x="12400" y="28940"/>
                </a:lnTo>
                <a:lnTo>
                  <a:pt x="12400" y="28950"/>
                </a:lnTo>
                <a:lnTo>
                  <a:pt x="12390" y="28960"/>
                </a:lnTo>
                <a:lnTo>
                  <a:pt x="12400" y="28960"/>
                </a:lnTo>
                <a:lnTo>
                  <a:pt x="12400" y="28970"/>
                </a:lnTo>
                <a:lnTo>
                  <a:pt x="12400" y="28980"/>
                </a:lnTo>
                <a:lnTo>
                  <a:pt x="12400" y="28990"/>
                </a:lnTo>
                <a:lnTo>
                  <a:pt x="12400" y="29000"/>
                </a:lnTo>
                <a:lnTo>
                  <a:pt x="12400" y="29010"/>
                </a:lnTo>
                <a:lnTo>
                  <a:pt x="12400" y="29020"/>
                </a:lnTo>
                <a:lnTo>
                  <a:pt x="12400" y="29030"/>
                </a:lnTo>
                <a:lnTo>
                  <a:pt x="12410" y="29030"/>
                </a:lnTo>
                <a:lnTo>
                  <a:pt x="12410" y="29040"/>
                </a:lnTo>
                <a:lnTo>
                  <a:pt x="12410" y="29050"/>
                </a:lnTo>
                <a:lnTo>
                  <a:pt x="12410" y="29060"/>
                </a:lnTo>
                <a:lnTo>
                  <a:pt x="12410" y="29070"/>
                </a:lnTo>
                <a:lnTo>
                  <a:pt x="12420" y="29070"/>
                </a:lnTo>
                <a:lnTo>
                  <a:pt x="12420" y="29080"/>
                </a:lnTo>
                <a:lnTo>
                  <a:pt x="12410" y="29080"/>
                </a:lnTo>
                <a:lnTo>
                  <a:pt x="12400" y="29080"/>
                </a:lnTo>
                <a:lnTo>
                  <a:pt x="12390" y="29080"/>
                </a:lnTo>
                <a:lnTo>
                  <a:pt x="12390" y="29090"/>
                </a:lnTo>
                <a:lnTo>
                  <a:pt x="12380" y="29090"/>
                </a:lnTo>
                <a:lnTo>
                  <a:pt x="12370" y="29090"/>
                </a:lnTo>
                <a:lnTo>
                  <a:pt x="12370" y="29080"/>
                </a:lnTo>
                <a:lnTo>
                  <a:pt x="12370" y="29090"/>
                </a:lnTo>
                <a:lnTo>
                  <a:pt x="12370" y="29080"/>
                </a:lnTo>
                <a:lnTo>
                  <a:pt x="12360" y="29080"/>
                </a:lnTo>
                <a:lnTo>
                  <a:pt x="12350" y="29080"/>
                </a:lnTo>
                <a:lnTo>
                  <a:pt x="12350" y="29070"/>
                </a:lnTo>
                <a:lnTo>
                  <a:pt x="12350" y="29060"/>
                </a:lnTo>
                <a:lnTo>
                  <a:pt x="12350" y="29050"/>
                </a:lnTo>
                <a:lnTo>
                  <a:pt x="12350" y="29040"/>
                </a:lnTo>
                <a:lnTo>
                  <a:pt x="12350" y="29030"/>
                </a:lnTo>
                <a:lnTo>
                  <a:pt x="12340" y="29030"/>
                </a:lnTo>
                <a:lnTo>
                  <a:pt x="12340" y="29020"/>
                </a:lnTo>
                <a:lnTo>
                  <a:pt x="12330" y="29020"/>
                </a:lnTo>
                <a:lnTo>
                  <a:pt x="12320" y="29020"/>
                </a:lnTo>
                <a:lnTo>
                  <a:pt x="12320" y="29030"/>
                </a:lnTo>
                <a:lnTo>
                  <a:pt x="12310" y="29030"/>
                </a:lnTo>
                <a:lnTo>
                  <a:pt x="12310" y="29040"/>
                </a:lnTo>
                <a:lnTo>
                  <a:pt x="12300" y="29040"/>
                </a:lnTo>
                <a:lnTo>
                  <a:pt x="12290" y="29040"/>
                </a:lnTo>
                <a:lnTo>
                  <a:pt x="12290" y="29050"/>
                </a:lnTo>
                <a:lnTo>
                  <a:pt x="12300" y="2905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90" y="29050"/>
                </a:lnTo>
                <a:lnTo>
                  <a:pt x="12290" y="29060"/>
                </a:lnTo>
                <a:lnTo>
                  <a:pt x="12280" y="29060"/>
                </a:lnTo>
                <a:lnTo>
                  <a:pt x="12280" y="29070"/>
                </a:lnTo>
                <a:lnTo>
                  <a:pt x="12270" y="29070"/>
                </a:lnTo>
                <a:lnTo>
                  <a:pt x="12270" y="29080"/>
                </a:lnTo>
                <a:lnTo>
                  <a:pt x="12270" y="29090"/>
                </a:lnTo>
                <a:lnTo>
                  <a:pt x="12260" y="29090"/>
                </a:lnTo>
                <a:lnTo>
                  <a:pt x="12250" y="29090"/>
                </a:lnTo>
                <a:lnTo>
                  <a:pt x="12240" y="29090"/>
                </a:lnTo>
                <a:lnTo>
                  <a:pt x="12240" y="29100"/>
                </a:lnTo>
                <a:lnTo>
                  <a:pt x="12240" y="29110"/>
                </a:lnTo>
                <a:lnTo>
                  <a:pt x="12230" y="29110"/>
                </a:lnTo>
                <a:lnTo>
                  <a:pt x="12230" y="29120"/>
                </a:lnTo>
                <a:lnTo>
                  <a:pt x="12230" y="29130"/>
                </a:lnTo>
                <a:lnTo>
                  <a:pt x="12230" y="29140"/>
                </a:lnTo>
                <a:lnTo>
                  <a:pt x="12230" y="29150"/>
                </a:lnTo>
                <a:lnTo>
                  <a:pt x="12220" y="29150"/>
                </a:lnTo>
                <a:lnTo>
                  <a:pt x="12220" y="29140"/>
                </a:lnTo>
                <a:lnTo>
                  <a:pt x="12210" y="29130"/>
                </a:lnTo>
                <a:lnTo>
                  <a:pt x="12210" y="29120"/>
                </a:lnTo>
                <a:lnTo>
                  <a:pt x="12210" y="29110"/>
                </a:lnTo>
                <a:lnTo>
                  <a:pt x="12200" y="29110"/>
                </a:lnTo>
                <a:lnTo>
                  <a:pt x="12200" y="29100"/>
                </a:lnTo>
                <a:lnTo>
                  <a:pt x="12190" y="29100"/>
                </a:lnTo>
                <a:lnTo>
                  <a:pt x="12180" y="29100"/>
                </a:lnTo>
                <a:lnTo>
                  <a:pt x="12170" y="29100"/>
                </a:lnTo>
                <a:lnTo>
                  <a:pt x="12170" y="29110"/>
                </a:lnTo>
                <a:lnTo>
                  <a:pt x="12160" y="29110"/>
                </a:lnTo>
                <a:lnTo>
                  <a:pt x="12160" y="29100"/>
                </a:lnTo>
                <a:lnTo>
                  <a:pt x="12170" y="29100"/>
                </a:lnTo>
                <a:lnTo>
                  <a:pt x="12180" y="29100"/>
                </a:lnTo>
                <a:lnTo>
                  <a:pt x="12180" y="29090"/>
                </a:lnTo>
                <a:lnTo>
                  <a:pt x="12190" y="29090"/>
                </a:lnTo>
                <a:lnTo>
                  <a:pt x="12200" y="29080"/>
                </a:lnTo>
                <a:lnTo>
                  <a:pt x="12190" y="29080"/>
                </a:lnTo>
                <a:lnTo>
                  <a:pt x="12190" y="29070"/>
                </a:lnTo>
                <a:lnTo>
                  <a:pt x="12200" y="29070"/>
                </a:lnTo>
                <a:lnTo>
                  <a:pt x="12200" y="29060"/>
                </a:lnTo>
                <a:lnTo>
                  <a:pt x="12210" y="29070"/>
                </a:lnTo>
                <a:lnTo>
                  <a:pt x="12210" y="29060"/>
                </a:lnTo>
                <a:lnTo>
                  <a:pt x="12200" y="29060"/>
                </a:lnTo>
                <a:lnTo>
                  <a:pt x="12200" y="29050"/>
                </a:lnTo>
                <a:lnTo>
                  <a:pt x="12210" y="29050"/>
                </a:lnTo>
                <a:lnTo>
                  <a:pt x="12200" y="29050"/>
                </a:lnTo>
                <a:lnTo>
                  <a:pt x="12200" y="29040"/>
                </a:lnTo>
                <a:lnTo>
                  <a:pt x="12190" y="29040"/>
                </a:lnTo>
                <a:lnTo>
                  <a:pt x="12190" y="29030"/>
                </a:lnTo>
                <a:lnTo>
                  <a:pt x="12200" y="29030"/>
                </a:lnTo>
                <a:lnTo>
                  <a:pt x="12200" y="29020"/>
                </a:lnTo>
                <a:lnTo>
                  <a:pt x="12190" y="29020"/>
                </a:lnTo>
                <a:lnTo>
                  <a:pt x="12180" y="29020"/>
                </a:lnTo>
                <a:lnTo>
                  <a:pt x="12170" y="29020"/>
                </a:lnTo>
                <a:lnTo>
                  <a:pt x="12170" y="29030"/>
                </a:lnTo>
                <a:lnTo>
                  <a:pt x="12170" y="29020"/>
                </a:lnTo>
                <a:lnTo>
                  <a:pt x="12170" y="29030"/>
                </a:lnTo>
                <a:lnTo>
                  <a:pt x="12160" y="29030"/>
                </a:lnTo>
                <a:lnTo>
                  <a:pt x="12150" y="29030"/>
                </a:lnTo>
                <a:lnTo>
                  <a:pt x="12150" y="29020"/>
                </a:lnTo>
                <a:lnTo>
                  <a:pt x="12150" y="29010"/>
                </a:lnTo>
                <a:lnTo>
                  <a:pt x="12150" y="29000"/>
                </a:lnTo>
                <a:lnTo>
                  <a:pt x="12160" y="29000"/>
                </a:lnTo>
                <a:lnTo>
                  <a:pt x="12150" y="29000"/>
                </a:lnTo>
                <a:lnTo>
                  <a:pt x="12150" y="28990"/>
                </a:lnTo>
                <a:lnTo>
                  <a:pt x="12140" y="28990"/>
                </a:lnTo>
                <a:lnTo>
                  <a:pt x="12150" y="28990"/>
                </a:lnTo>
                <a:lnTo>
                  <a:pt x="12150" y="28980"/>
                </a:lnTo>
                <a:lnTo>
                  <a:pt x="12140" y="28980"/>
                </a:lnTo>
                <a:lnTo>
                  <a:pt x="12130" y="28980"/>
                </a:lnTo>
                <a:lnTo>
                  <a:pt x="12130" y="28990"/>
                </a:lnTo>
                <a:lnTo>
                  <a:pt x="12120" y="28990"/>
                </a:lnTo>
                <a:lnTo>
                  <a:pt x="12120" y="29000"/>
                </a:lnTo>
                <a:lnTo>
                  <a:pt x="12120" y="28990"/>
                </a:lnTo>
                <a:lnTo>
                  <a:pt x="12110" y="28990"/>
                </a:lnTo>
                <a:lnTo>
                  <a:pt x="12110" y="28980"/>
                </a:lnTo>
                <a:lnTo>
                  <a:pt x="12120" y="28980"/>
                </a:lnTo>
                <a:lnTo>
                  <a:pt x="12110" y="28980"/>
                </a:lnTo>
                <a:lnTo>
                  <a:pt x="12100" y="28980"/>
                </a:lnTo>
                <a:lnTo>
                  <a:pt x="12100" y="28990"/>
                </a:lnTo>
                <a:lnTo>
                  <a:pt x="12100" y="28980"/>
                </a:lnTo>
                <a:lnTo>
                  <a:pt x="12100" y="28990"/>
                </a:lnTo>
                <a:lnTo>
                  <a:pt x="12090" y="28990"/>
                </a:lnTo>
                <a:lnTo>
                  <a:pt x="12090" y="28980"/>
                </a:lnTo>
                <a:lnTo>
                  <a:pt x="12090" y="28970"/>
                </a:lnTo>
                <a:lnTo>
                  <a:pt x="12080" y="28970"/>
                </a:lnTo>
                <a:lnTo>
                  <a:pt x="12080" y="28960"/>
                </a:lnTo>
                <a:lnTo>
                  <a:pt x="12070" y="28960"/>
                </a:lnTo>
                <a:lnTo>
                  <a:pt x="12070" y="28970"/>
                </a:lnTo>
                <a:lnTo>
                  <a:pt x="12060" y="28970"/>
                </a:lnTo>
                <a:lnTo>
                  <a:pt x="12060" y="28960"/>
                </a:lnTo>
                <a:lnTo>
                  <a:pt x="12050" y="28960"/>
                </a:lnTo>
                <a:lnTo>
                  <a:pt x="12050" y="28950"/>
                </a:lnTo>
                <a:lnTo>
                  <a:pt x="12040" y="28940"/>
                </a:lnTo>
                <a:lnTo>
                  <a:pt x="12040" y="28950"/>
                </a:lnTo>
                <a:lnTo>
                  <a:pt x="12030" y="28950"/>
                </a:lnTo>
                <a:lnTo>
                  <a:pt x="12030" y="28940"/>
                </a:lnTo>
                <a:lnTo>
                  <a:pt x="12030" y="28930"/>
                </a:lnTo>
                <a:lnTo>
                  <a:pt x="12020" y="28930"/>
                </a:lnTo>
                <a:lnTo>
                  <a:pt x="12020" y="28920"/>
                </a:lnTo>
                <a:lnTo>
                  <a:pt x="12010" y="28920"/>
                </a:lnTo>
                <a:lnTo>
                  <a:pt x="12010" y="28910"/>
                </a:lnTo>
                <a:lnTo>
                  <a:pt x="12000" y="28910"/>
                </a:lnTo>
                <a:lnTo>
                  <a:pt x="12000" y="28900"/>
                </a:lnTo>
                <a:lnTo>
                  <a:pt x="11990" y="28900"/>
                </a:lnTo>
                <a:lnTo>
                  <a:pt x="11980" y="28890"/>
                </a:lnTo>
                <a:lnTo>
                  <a:pt x="11970" y="28890"/>
                </a:lnTo>
                <a:lnTo>
                  <a:pt x="11960" y="28890"/>
                </a:lnTo>
                <a:lnTo>
                  <a:pt x="11950" y="28890"/>
                </a:lnTo>
                <a:lnTo>
                  <a:pt x="11950" y="28880"/>
                </a:lnTo>
                <a:lnTo>
                  <a:pt x="11940" y="28880"/>
                </a:lnTo>
                <a:lnTo>
                  <a:pt x="11930" y="28880"/>
                </a:lnTo>
                <a:lnTo>
                  <a:pt x="11930" y="28890"/>
                </a:lnTo>
                <a:lnTo>
                  <a:pt x="11920" y="28880"/>
                </a:lnTo>
                <a:lnTo>
                  <a:pt x="11920" y="28890"/>
                </a:lnTo>
                <a:lnTo>
                  <a:pt x="11920" y="28880"/>
                </a:lnTo>
                <a:lnTo>
                  <a:pt x="11910" y="28880"/>
                </a:lnTo>
                <a:lnTo>
                  <a:pt x="11910" y="28890"/>
                </a:lnTo>
                <a:lnTo>
                  <a:pt x="11900" y="28890"/>
                </a:lnTo>
                <a:lnTo>
                  <a:pt x="11900" y="28880"/>
                </a:lnTo>
                <a:lnTo>
                  <a:pt x="11910" y="28880"/>
                </a:lnTo>
                <a:lnTo>
                  <a:pt x="11920" y="28880"/>
                </a:lnTo>
                <a:lnTo>
                  <a:pt x="11910" y="28880"/>
                </a:lnTo>
                <a:lnTo>
                  <a:pt x="11910" y="28870"/>
                </a:lnTo>
                <a:lnTo>
                  <a:pt x="11900" y="28880"/>
                </a:lnTo>
                <a:lnTo>
                  <a:pt x="11890" y="28870"/>
                </a:lnTo>
                <a:lnTo>
                  <a:pt x="11890" y="28880"/>
                </a:lnTo>
                <a:lnTo>
                  <a:pt x="11880" y="28880"/>
                </a:lnTo>
                <a:lnTo>
                  <a:pt x="11890" y="28880"/>
                </a:lnTo>
                <a:lnTo>
                  <a:pt x="11880" y="28890"/>
                </a:lnTo>
                <a:lnTo>
                  <a:pt x="11880" y="28880"/>
                </a:lnTo>
                <a:lnTo>
                  <a:pt x="11880" y="28870"/>
                </a:lnTo>
                <a:lnTo>
                  <a:pt x="11880" y="28880"/>
                </a:lnTo>
                <a:lnTo>
                  <a:pt x="11870" y="28880"/>
                </a:lnTo>
                <a:lnTo>
                  <a:pt x="11870" y="28890"/>
                </a:lnTo>
                <a:lnTo>
                  <a:pt x="11860" y="28890"/>
                </a:lnTo>
                <a:lnTo>
                  <a:pt x="11860" y="28900"/>
                </a:lnTo>
                <a:lnTo>
                  <a:pt x="11860" y="28910"/>
                </a:lnTo>
                <a:lnTo>
                  <a:pt x="11850" y="28910"/>
                </a:lnTo>
                <a:lnTo>
                  <a:pt x="11850" y="28920"/>
                </a:lnTo>
                <a:lnTo>
                  <a:pt x="11850" y="28930"/>
                </a:lnTo>
                <a:lnTo>
                  <a:pt x="11850" y="28940"/>
                </a:lnTo>
                <a:lnTo>
                  <a:pt x="11850" y="28950"/>
                </a:lnTo>
                <a:lnTo>
                  <a:pt x="11850" y="28960"/>
                </a:lnTo>
                <a:lnTo>
                  <a:pt x="11850" y="28970"/>
                </a:lnTo>
                <a:lnTo>
                  <a:pt x="11850" y="28980"/>
                </a:lnTo>
                <a:lnTo>
                  <a:pt x="11840" y="28980"/>
                </a:lnTo>
                <a:lnTo>
                  <a:pt x="11830" y="28980"/>
                </a:lnTo>
                <a:lnTo>
                  <a:pt x="11830" y="28970"/>
                </a:lnTo>
                <a:lnTo>
                  <a:pt x="11830" y="28960"/>
                </a:lnTo>
                <a:lnTo>
                  <a:pt x="11830" y="28950"/>
                </a:lnTo>
                <a:lnTo>
                  <a:pt x="11820" y="28950"/>
                </a:lnTo>
                <a:lnTo>
                  <a:pt x="11820" y="28940"/>
                </a:lnTo>
                <a:lnTo>
                  <a:pt x="11810" y="28940"/>
                </a:lnTo>
                <a:lnTo>
                  <a:pt x="11810" y="28930"/>
                </a:lnTo>
                <a:lnTo>
                  <a:pt x="11800" y="28930"/>
                </a:lnTo>
                <a:lnTo>
                  <a:pt x="11790" y="28930"/>
                </a:lnTo>
                <a:lnTo>
                  <a:pt x="11780" y="28930"/>
                </a:lnTo>
                <a:lnTo>
                  <a:pt x="11770" y="28930"/>
                </a:lnTo>
                <a:lnTo>
                  <a:pt x="11760" y="28930"/>
                </a:lnTo>
                <a:lnTo>
                  <a:pt x="11750" y="28930"/>
                </a:lnTo>
                <a:lnTo>
                  <a:pt x="11740" y="28930"/>
                </a:lnTo>
                <a:lnTo>
                  <a:pt x="11740" y="28940"/>
                </a:lnTo>
                <a:lnTo>
                  <a:pt x="11730" y="28930"/>
                </a:lnTo>
                <a:lnTo>
                  <a:pt x="11720" y="28930"/>
                </a:lnTo>
                <a:lnTo>
                  <a:pt x="11710" y="28940"/>
                </a:lnTo>
                <a:lnTo>
                  <a:pt x="11700" y="28940"/>
                </a:lnTo>
                <a:lnTo>
                  <a:pt x="11700" y="28950"/>
                </a:lnTo>
                <a:lnTo>
                  <a:pt x="11690" y="28950"/>
                </a:lnTo>
                <a:lnTo>
                  <a:pt x="11680" y="28950"/>
                </a:lnTo>
                <a:lnTo>
                  <a:pt x="11670" y="28950"/>
                </a:lnTo>
                <a:lnTo>
                  <a:pt x="11670" y="28960"/>
                </a:lnTo>
                <a:lnTo>
                  <a:pt x="11660" y="28960"/>
                </a:lnTo>
                <a:lnTo>
                  <a:pt x="11650" y="28960"/>
                </a:lnTo>
                <a:lnTo>
                  <a:pt x="11650" y="28970"/>
                </a:lnTo>
                <a:lnTo>
                  <a:pt x="11640" y="28970"/>
                </a:lnTo>
                <a:lnTo>
                  <a:pt x="11640" y="28980"/>
                </a:lnTo>
                <a:lnTo>
                  <a:pt x="11630" y="28980"/>
                </a:lnTo>
                <a:lnTo>
                  <a:pt x="11630" y="28990"/>
                </a:lnTo>
                <a:lnTo>
                  <a:pt x="11620" y="28990"/>
                </a:lnTo>
                <a:lnTo>
                  <a:pt x="11620" y="29000"/>
                </a:lnTo>
                <a:lnTo>
                  <a:pt x="11610" y="29000"/>
                </a:lnTo>
                <a:lnTo>
                  <a:pt x="11610" y="29010"/>
                </a:lnTo>
                <a:lnTo>
                  <a:pt x="11610" y="29020"/>
                </a:lnTo>
                <a:lnTo>
                  <a:pt x="11610" y="29030"/>
                </a:lnTo>
                <a:lnTo>
                  <a:pt x="11600" y="29030"/>
                </a:lnTo>
                <a:lnTo>
                  <a:pt x="11600" y="29040"/>
                </a:lnTo>
                <a:lnTo>
                  <a:pt x="11610" y="29040"/>
                </a:lnTo>
                <a:lnTo>
                  <a:pt x="11610" y="29050"/>
                </a:lnTo>
                <a:lnTo>
                  <a:pt x="11610" y="29060"/>
                </a:lnTo>
                <a:lnTo>
                  <a:pt x="11610" y="29070"/>
                </a:lnTo>
                <a:lnTo>
                  <a:pt x="11610" y="29080"/>
                </a:lnTo>
                <a:lnTo>
                  <a:pt x="11610" y="29090"/>
                </a:lnTo>
                <a:lnTo>
                  <a:pt x="11610" y="29100"/>
                </a:lnTo>
                <a:lnTo>
                  <a:pt x="11600" y="29100"/>
                </a:lnTo>
                <a:lnTo>
                  <a:pt x="11600" y="29110"/>
                </a:lnTo>
                <a:lnTo>
                  <a:pt x="11590" y="29110"/>
                </a:lnTo>
                <a:lnTo>
                  <a:pt x="11590" y="29120"/>
                </a:lnTo>
                <a:lnTo>
                  <a:pt x="11580" y="29120"/>
                </a:lnTo>
                <a:lnTo>
                  <a:pt x="11570" y="29120"/>
                </a:lnTo>
                <a:lnTo>
                  <a:pt x="11570" y="29130"/>
                </a:lnTo>
                <a:lnTo>
                  <a:pt x="11560" y="29130"/>
                </a:lnTo>
                <a:lnTo>
                  <a:pt x="11560" y="29140"/>
                </a:lnTo>
                <a:lnTo>
                  <a:pt x="11550" y="29140"/>
                </a:lnTo>
                <a:lnTo>
                  <a:pt x="11560" y="29140"/>
                </a:lnTo>
                <a:lnTo>
                  <a:pt x="11550" y="29140"/>
                </a:lnTo>
                <a:lnTo>
                  <a:pt x="11550" y="29150"/>
                </a:lnTo>
                <a:lnTo>
                  <a:pt x="11540" y="29150"/>
                </a:lnTo>
                <a:lnTo>
                  <a:pt x="11530" y="29150"/>
                </a:lnTo>
                <a:lnTo>
                  <a:pt x="11530" y="29160"/>
                </a:lnTo>
                <a:lnTo>
                  <a:pt x="11530" y="29150"/>
                </a:lnTo>
                <a:lnTo>
                  <a:pt x="11520" y="29150"/>
                </a:lnTo>
                <a:lnTo>
                  <a:pt x="11510" y="29150"/>
                </a:lnTo>
                <a:lnTo>
                  <a:pt x="11500" y="29150"/>
                </a:lnTo>
                <a:lnTo>
                  <a:pt x="11490" y="29150"/>
                </a:lnTo>
                <a:lnTo>
                  <a:pt x="11480" y="29150"/>
                </a:lnTo>
                <a:lnTo>
                  <a:pt x="11480" y="29140"/>
                </a:lnTo>
                <a:lnTo>
                  <a:pt x="11470" y="29140"/>
                </a:lnTo>
                <a:lnTo>
                  <a:pt x="11460" y="29140"/>
                </a:lnTo>
                <a:lnTo>
                  <a:pt x="11460" y="29130"/>
                </a:lnTo>
                <a:lnTo>
                  <a:pt x="11450" y="29130"/>
                </a:lnTo>
                <a:lnTo>
                  <a:pt x="11440" y="29130"/>
                </a:lnTo>
                <a:lnTo>
                  <a:pt x="11440" y="29120"/>
                </a:lnTo>
                <a:lnTo>
                  <a:pt x="11430" y="29120"/>
                </a:lnTo>
                <a:lnTo>
                  <a:pt x="11420" y="29120"/>
                </a:lnTo>
                <a:lnTo>
                  <a:pt x="11420" y="29110"/>
                </a:lnTo>
                <a:lnTo>
                  <a:pt x="11410" y="29110"/>
                </a:lnTo>
                <a:lnTo>
                  <a:pt x="11400" y="29110"/>
                </a:lnTo>
                <a:lnTo>
                  <a:pt x="11390" y="29110"/>
                </a:lnTo>
                <a:lnTo>
                  <a:pt x="11390" y="29120"/>
                </a:lnTo>
                <a:lnTo>
                  <a:pt x="11390" y="29110"/>
                </a:lnTo>
                <a:lnTo>
                  <a:pt x="11380" y="29110"/>
                </a:lnTo>
                <a:lnTo>
                  <a:pt x="11380" y="29100"/>
                </a:lnTo>
                <a:lnTo>
                  <a:pt x="11370" y="29100"/>
                </a:lnTo>
                <a:lnTo>
                  <a:pt x="11370" y="29110"/>
                </a:lnTo>
                <a:lnTo>
                  <a:pt x="11360" y="29110"/>
                </a:lnTo>
                <a:lnTo>
                  <a:pt x="11360" y="29100"/>
                </a:lnTo>
                <a:lnTo>
                  <a:pt x="11350" y="29100"/>
                </a:lnTo>
                <a:lnTo>
                  <a:pt x="11350" y="29110"/>
                </a:lnTo>
                <a:lnTo>
                  <a:pt x="11340" y="29110"/>
                </a:lnTo>
                <a:lnTo>
                  <a:pt x="11340" y="29120"/>
                </a:lnTo>
                <a:lnTo>
                  <a:pt x="11350" y="29120"/>
                </a:lnTo>
                <a:lnTo>
                  <a:pt x="11340" y="29120"/>
                </a:lnTo>
                <a:lnTo>
                  <a:pt x="11340" y="29110"/>
                </a:lnTo>
                <a:lnTo>
                  <a:pt x="11340" y="29120"/>
                </a:lnTo>
                <a:lnTo>
                  <a:pt x="11330" y="29120"/>
                </a:lnTo>
                <a:lnTo>
                  <a:pt x="11330" y="29110"/>
                </a:lnTo>
                <a:lnTo>
                  <a:pt x="11330" y="29120"/>
                </a:lnTo>
                <a:lnTo>
                  <a:pt x="11320" y="29120"/>
                </a:lnTo>
                <a:lnTo>
                  <a:pt x="11310" y="29120"/>
                </a:lnTo>
                <a:lnTo>
                  <a:pt x="11300" y="29120"/>
                </a:lnTo>
                <a:lnTo>
                  <a:pt x="11290" y="29120"/>
                </a:lnTo>
                <a:lnTo>
                  <a:pt x="11280" y="29120"/>
                </a:lnTo>
                <a:lnTo>
                  <a:pt x="11270" y="29120"/>
                </a:lnTo>
                <a:lnTo>
                  <a:pt x="11260" y="29120"/>
                </a:lnTo>
                <a:lnTo>
                  <a:pt x="11250" y="29120"/>
                </a:lnTo>
                <a:lnTo>
                  <a:pt x="11240" y="29120"/>
                </a:lnTo>
                <a:lnTo>
                  <a:pt x="11240" y="29130"/>
                </a:lnTo>
                <a:lnTo>
                  <a:pt x="11230" y="29130"/>
                </a:lnTo>
                <a:lnTo>
                  <a:pt x="11220" y="29130"/>
                </a:lnTo>
                <a:lnTo>
                  <a:pt x="11210" y="29130"/>
                </a:lnTo>
                <a:lnTo>
                  <a:pt x="11200" y="29130"/>
                </a:lnTo>
                <a:lnTo>
                  <a:pt x="11200" y="29140"/>
                </a:lnTo>
                <a:lnTo>
                  <a:pt x="11190" y="29140"/>
                </a:lnTo>
                <a:lnTo>
                  <a:pt x="11180" y="29140"/>
                </a:lnTo>
                <a:lnTo>
                  <a:pt x="11180" y="29130"/>
                </a:lnTo>
                <a:lnTo>
                  <a:pt x="11170" y="29130"/>
                </a:lnTo>
                <a:lnTo>
                  <a:pt x="11170" y="29140"/>
                </a:lnTo>
                <a:lnTo>
                  <a:pt x="11170" y="29130"/>
                </a:lnTo>
                <a:lnTo>
                  <a:pt x="11160" y="29130"/>
                </a:lnTo>
                <a:lnTo>
                  <a:pt x="11150" y="29130"/>
                </a:lnTo>
                <a:lnTo>
                  <a:pt x="11140" y="29130"/>
                </a:lnTo>
                <a:lnTo>
                  <a:pt x="11140" y="29140"/>
                </a:lnTo>
                <a:lnTo>
                  <a:pt x="11130" y="29130"/>
                </a:lnTo>
                <a:lnTo>
                  <a:pt x="11130" y="29140"/>
                </a:lnTo>
                <a:lnTo>
                  <a:pt x="11120" y="29140"/>
                </a:lnTo>
                <a:lnTo>
                  <a:pt x="11110" y="29140"/>
                </a:lnTo>
                <a:lnTo>
                  <a:pt x="11110" y="29150"/>
                </a:lnTo>
                <a:lnTo>
                  <a:pt x="11110" y="29160"/>
                </a:lnTo>
                <a:lnTo>
                  <a:pt x="11100" y="29160"/>
                </a:lnTo>
                <a:lnTo>
                  <a:pt x="11100" y="29170"/>
                </a:lnTo>
                <a:lnTo>
                  <a:pt x="11100" y="29180"/>
                </a:lnTo>
                <a:lnTo>
                  <a:pt x="11100" y="29190"/>
                </a:lnTo>
                <a:lnTo>
                  <a:pt x="11090" y="29190"/>
                </a:lnTo>
                <a:lnTo>
                  <a:pt x="11080" y="29190"/>
                </a:lnTo>
                <a:lnTo>
                  <a:pt x="11080" y="29200"/>
                </a:lnTo>
                <a:lnTo>
                  <a:pt x="11070" y="29200"/>
                </a:lnTo>
                <a:lnTo>
                  <a:pt x="11060" y="29200"/>
                </a:lnTo>
                <a:lnTo>
                  <a:pt x="11050" y="29200"/>
                </a:lnTo>
                <a:lnTo>
                  <a:pt x="11040" y="29200"/>
                </a:lnTo>
                <a:lnTo>
                  <a:pt x="11040" y="29190"/>
                </a:lnTo>
                <a:lnTo>
                  <a:pt x="11030" y="29190"/>
                </a:lnTo>
                <a:lnTo>
                  <a:pt x="11020" y="29190"/>
                </a:lnTo>
                <a:lnTo>
                  <a:pt x="11010" y="29190"/>
                </a:lnTo>
                <a:lnTo>
                  <a:pt x="11000" y="29190"/>
                </a:lnTo>
                <a:lnTo>
                  <a:pt x="11000" y="29180"/>
                </a:lnTo>
                <a:lnTo>
                  <a:pt x="10990" y="29180"/>
                </a:lnTo>
                <a:lnTo>
                  <a:pt x="10980" y="29180"/>
                </a:lnTo>
                <a:lnTo>
                  <a:pt x="10970" y="29180"/>
                </a:lnTo>
                <a:lnTo>
                  <a:pt x="10970" y="29170"/>
                </a:lnTo>
                <a:lnTo>
                  <a:pt x="10970" y="29180"/>
                </a:lnTo>
                <a:lnTo>
                  <a:pt x="10960" y="29180"/>
                </a:lnTo>
                <a:lnTo>
                  <a:pt x="10950" y="29180"/>
                </a:lnTo>
                <a:lnTo>
                  <a:pt x="10940" y="29180"/>
                </a:lnTo>
                <a:lnTo>
                  <a:pt x="10930" y="29180"/>
                </a:lnTo>
                <a:lnTo>
                  <a:pt x="10920" y="29180"/>
                </a:lnTo>
                <a:lnTo>
                  <a:pt x="10910" y="29180"/>
                </a:lnTo>
                <a:lnTo>
                  <a:pt x="10910" y="29190"/>
                </a:lnTo>
                <a:lnTo>
                  <a:pt x="10910" y="29180"/>
                </a:lnTo>
                <a:lnTo>
                  <a:pt x="10910" y="29190"/>
                </a:lnTo>
                <a:lnTo>
                  <a:pt x="10900" y="29190"/>
                </a:lnTo>
                <a:lnTo>
                  <a:pt x="10900" y="29200"/>
                </a:lnTo>
                <a:lnTo>
                  <a:pt x="10900" y="29210"/>
                </a:lnTo>
                <a:lnTo>
                  <a:pt x="10890" y="29210"/>
                </a:lnTo>
                <a:lnTo>
                  <a:pt x="10880" y="29210"/>
                </a:lnTo>
                <a:lnTo>
                  <a:pt x="10880" y="29220"/>
                </a:lnTo>
                <a:lnTo>
                  <a:pt x="10870" y="29220"/>
                </a:lnTo>
                <a:lnTo>
                  <a:pt x="10860" y="29220"/>
                </a:lnTo>
                <a:lnTo>
                  <a:pt x="10860" y="29230"/>
                </a:lnTo>
                <a:lnTo>
                  <a:pt x="10850" y="29230"/>
                </a:lnTo>
                <a:lnTo>
                  <a:pt x="10850" y="29220"/>
                </a:lnTo>
                <a:lnTo>
                  <a:pt x="10840" y="29230"/>
                </a:lnTo>
                <a:lnTo>
                  <a:pt x="10830" y="29230"/>
                </a:lnTo>
                <a:lnTo>
                  <a:pt x="10820" y="29230"/>
                </a:lnTo>
                <a:lnTo>
                  <a:pt x="10810" y="29230"/>
                </a:lnTo>
                <a:lnTo>
                  <a:pt x="10820" y="29230"/>
                </a:lnTo>
                <a:lnTo>
                  <a:pt x="10810" y="29230"/>
                </a:lnTo>
                <a:lnTo>
                  <a:pt x="10800" y="29230"/>
                </a:lnTo>
                <a:lnTo>
                  <a:pt x="10790" y="29230"/>
                </a:lnTo>
                <a:lnTo>
                  <a:pt x="10790" y="29220"/>
                </a:lnTo>
                <a:lnTo>
                  <a:pt x="10780" y="29220"/>
                </a:lnTo>
                <a:lnTo>
                  <a:pt x="10780" y="29210"/>
                </a:lnTo>
                <a:lnTo>
                  <a:pt x="10770" y="29210"/>
                </a:lnTo>
                <a:lnTo>
                  <a:pt x="10760" y="29210"/>
                </a:lnTo>
                <a:lnTo>
                  <a:pt x="10760" y="29200"/>
                </a:lnTo>
                <a:lnTo>
                  <a:pt x="10750" y="29190"/>
                </a:lnTo>
                <a:lnTo>
                  <a:pt x="10740" y="29190"/>
                </a:lnTo>
                <a:lnTo>
                  <a:pt x="10740" y="29200"/>
                </a:lnTo>
                <a:lnTo>
                  <a:pt x="10740" y="29190"/>
                </a:lnTo>
                <a:lnTo>
                  <a:pt x="10740" y="29180"/>
                </a:lnTo>
                <a:lnTo>
                  <a:pt x="10730" y="29180"/>
                </a:lnTo>
                <a:lnTo>
                  <a:pt x="10720" y="29180"/>
                </a:lnTo>
                <a:lnTo>
                  <a:pt x="10710" y="29180"/>
                </a:lnTo>
                <a:lnTo>
                  <a:pt x="10700" y="29180"/>
                </a:lnTo>
                <a:lnTo>
                  <a:pt x="10700" y="29190"/>
                </a:lnTo>
                <a:lnTo>
                  <a:pt x="10690" y="29190"/>
                </a:lnTo>
                <a:lnTo>
                  <a:pt x="10680" y="29190"/>
                </a:lnTo>
                <a:lnTo>
                  <a:pt x="10680" y="29200"/>
                </a:lnTo>
                <a:lnTo>
                  <a:pt x="10680" y="29190"/>
                </a:lnTo>
                <a:lnTo>
                  <a:pt x="10680" y="29200"/>
                </a:lnTo>
                <a:lnTo>
                  <a:pt x="10680" y="29190"/>
                </a:lnTo>
                <a:lnTo>
                  <a:pt x="10670" y="29190"/>
                </a:lnTo>
                <a:lnTo>
                  <a:pt x="10680" y="29190"/>
                </a:lnTo>
                <a:lnTo>
                  <a:pt x="10670" y="29190"/>
                </a:lnTo>
                <a:lnTo>
                  <a:pt x="10660" y="29190"/>
                </a:lnTo>
                <a:lnTo>
                  <a:pt x="10660" y="29180"/>
                </a:lnTo>
                <a:lnTo>
                  <a:pt x="10660" y="29190"/>
                </a:lnTo>
                <a:lnTo>
                  <a:pt x="10660" y="29180"/>
                </a:lnTo>
                <a:lnTo>
                  <a:pt x="10660" y="29190"/>
                </a:lnTo>
                <a:lnTo>
                  <a:pt x="10650" y="29190"/>
                </a:lnTo>
                <a:lnTo>
                  <a:pt x="10640" y="29190"/>
                </a:lnTo>
                <a:lnTo>
                  <a:pt x="10630" y="29190"/>
                </a:lnTo>
                <a:lnTo>
                  <a:pt x="10620" y="29190"/>
                </a:lnTo>
                <a:lnTo>
                  <a:pt x="10620" y="29200"/>
                </a:lnTo>
                <a:lnTo>
                  <a:pt x="10610" y="29200"/>
                </a:lnTo>
                <a:lnTo>
                  <a:pt x="10610" y="29190"/>
                </a:lnTo>
                <a:lnTo>
                  <a:pt x="10600" y="29190"/>
                </a:lnTo>
                <a:lnTo>
                  <a:pt x="10600" y="29200"/>
                </a:lnTo>
                <a:lnTo>
                  <a:pt x="10600" y="29190"/>
                </a:lnTo>
                <a:lnTo>
                  <a:pt x="10590" y="29190"/>
                </a:lnTo>
                <a:lnTo>
                  <a:pt x="10590" y="29180"/>
                </a:lnTo>
                <a:lnTo>
                  <a:pt x="10600" y="29170"/>
                </a:lnTo>
                <a:lnTo>
                  <a:pt x="10610" y="29170"/>
                </a:lnTo>
                <a:lnTo>
                  <a:pt x="10610" y="29160"/>
                </a:lnTo>
                <a:lnTo>
                  <a:pt x="10600" y="29160"/>
                </a:lnTo>
                <a:lnTo>
                  <a:pt x="10600" y="29150"/>
                </a:lnTo>
                <a:lnTo>
                  <a:pt x="10600" y="29140"/>
                </a:lnTo>
                <a:lnTo>
                  <a:pt x="10590" y="29140"/>
                </a:lnTo>
                <a:lnTo>
                  <a:pt x="10580" y="29140"/>
                </a:lnTo>
                <a:lnTo>
                  <a:pt x="10570" y="29140"/>
                </a:lnTo>
                <a:lnTo>
                  <a:pt x="10560" y="29140"/>
                </a:lnTo>
                <a:lnTo>
                  <a:pt x="10560" y="29130"/>
                </a:lnTo>
                <a:lnTo>
                  <a:pt x="10550" y="29130"/>
                </a:lnTo>
                <a:lnTo>
                  <a:pt x="10540" y="29130"/>
                </a:lnTo>
                <a:lnTo>
                  <a:pt x="10530" y="29130"/>
                </a:lnTo>
                <a:lnTo>
                  <a:pt x="10520" y="29130"/>
                </a:lnTo>
                <a:lnTo>
                  <a:pt x="10520" y="29140"/>
                </a:lnTo>
                <a:lnTo>
                  <a:pt x="10510" y="29140"/>
                </a:lnTo>
                <a:lnTo>
                  <a:pt x="10510" y="29150"/>
                </a:lnTo>
                <a:lnTo>
                  <a:pt x="10510" y="29160"/>
                </a:lnTo>
                <a:lnTo>
                  <a:pt x="10500" y="29160"/>
                </a:lnTo>
                <a:lnTo>
                  <a:pt x="10490" y="29160"/>
                </a:lnTo>
                <a:lnTo>
                  <a:pt x="10480" y="29160"/>
                </a:lnTo>
                <a:lnTo>
                  <a:pt x="10480" y="29150"/>
                </a:lnTo>
                <a:lnTo>
                  <a:pt x="10470" y="29150"/>
                </a:lnTo>
                <a:lnTo>
                  <a:pt x="10460" y="29150"/>
                </a:lnTo>
                <a:lnTo>
                  <a:pt x="10460" y="29140"/>
                </a:lnTo>
                <a:lnTo>
                  <a:pt x="10450" y="29140"/>
                </a:lnTo>
                <a:lnTo>
                  <a:pt x="10440" y="29140"/>
                </a:lnTo>
                <a:lnTo>
                  <a:pt x="10440" y="29150"/>
                </a:lnTo>
                <a:lnTo>
                  <a:pt x="10430" y="29150"/>
                </a:lnTo>
                <a:lnTo>
                  <a:pt x="10420" y="29150"/>
                </a:lnTo>
                <a:lnTo>
                  <a:pt x="10420" y="29160"/>
                </a:lnTo>
                <a:lnTo>
                  <a:pt x="10410" y="29160"/>
                </a:lnTo>
                <a:lnTo>
                  <a:pt x="10410" y="29170"/>
                </a:lnTo>
                <a:lnTo>
                  <a:pt x="10400" y="29170"/>
                </a:lnTo>
                <a:lnTo>
                  <a:pt x="10390" y="29170"/>
                </a:lnTo>
                <a:lnTo>
                  <a:pt x="10380" y="29170"/>
                </a:lnTo>
                <a:lnTo>
                  <a:pt x="10370" y="29170"/>
                </a:lnTo>
                <a:lnTo>
                  <a:pt x="10370" y="29160"/>
                </a:lnTo>
                <a:lnTo>
                  <a:pt x="10360" y="29160"/>
                </a:lnTo>
                <a:lnTo>
                  <a:pt x="10350" y="29160"/>
                </a:lnTo>
                <a:lnTo>
                  <a:pt x="10350" y="29150"/>
                </a:lnTo>
                <a:lnTo>
                  <a:pt x="10350" y="29160"/>
                </a:lnTo>
                <a:lnTo>
                  <a:pt x="10340" y="29160"/>
                </a:lnTo>
                <a:lnTo>
                  <a:pt x="10330" y="29160"/>
                </a:lnTo>
                <a:lnTo>
                  <a:pt x="10330" y="29150"/>
                </a:lnTo>
                <a:lnTo>
                  <a:pt x="10330" y="29160"/>
                </a:lnTo>
                <a:lnTo>
                  <a:pt x="10320" y="29160"/>
                </a:lnTo>
                <a:lnTo>
                  <a:pt x="10310" y="29160"/>
                </a:lnTo>
                <a:lnTo>
                  <a:pt x="10310" y="29150"/>
                </a:lnTo>
                <a:lnTo>
                  <a:pt x="10300" y="29150"/>
                </a:lnTo>
                <a:lnTo>
                  <a:pt x="10310" y="29150"/>
                </a:lnTo>
                <a:lnTo>
                  <a:pt x="10310" y="29140"/>
                </a:lnTo>
                <a:lnTo>
                  <a:pt x="10300" y="29140"/>
                </a:lnTo>
                <a:lnTo>
                  <a:pt x="10300" y="29130"/>
                </a:lnTo>
                <a:lnTo>
                  <a:pt x="10290" y="29130"/>
                </a:lnTo>
                <a:lnTo>
                  <a:pt x="10290" y="29120"/>
                </a:lnTo>
                <a:lnTo>
                  <a:pt x="10280" y="29120"/>
                </a:lnTo>
                <a:lnTo>
                  <a:pt x="10280" y="29110"/>
                </a:lnTo>
                <a:lnTo>
                  <a:pt x="10280" y="29100"/>
                </a:lnTo>
                <a:lnTo>
                  <a:pt x="10270" y="29100"/>
                </a:lnTo>
                <a:lnTo>
                  <a:pt x="10270" y="29090"/>
                </a:lnTo>
                <a:lnTo>
                  <a:pt x="10270" y="29100"/>
                </a:lnTo>
                <a:lnTo>
                  <a:pt x="10260" y="29100"/>
                </a:lnTo>
                <a:lnTo>
                  <a:pt x="10250" y="29100"/>
                </a:lnTo>
                <a:lnTo>
                  <a:pt x="10250" y="29110"/>
                </a:lnTo>
                <a:lnTo>
                  <a:pt x="10250" y="29100"/>
                </a:lnTo>
                <a:lnTo>
                  <a:pt x="10250" y="29110"/>
                </a:lnTo>
                <a:lnTo>
                  <a:pt x="10250" y="29100"/>
                </a:lnTo>
                <a:lnTo>
                  <a:pt x="10240" y="29100"/>
                </a:lnTo>
                <a:lnTo>
                  <a:pt x="10230" y="29090"/>
                </a:lnTo>
                <a:lnTo>
                  <a:pt x="10240" y="29090"/>
                </a:lnTo>
                <a:lnTo>
                  <a:pt x="10230" y="29090"/>
                </a:lnTo>
                <a:lnTo>
                  <a:pt x="10230" y="29080"/>
                </a:lnTo>
                <a:lnTo>
                  <a:pt x="10220" y="29080"/>
                </a:lnTo>
                <a:lnTo>
                  <a:pt x="10220" y="29070"/>
                </a:lnTo>
                <a:lnTo>
                  <a:pt x="10220" y="29060"/>
                </a:lnTo>
                <a:lnTo>
                  <a:pt x="10230" y="29060"/>
                </a:lnTo>
                <a:lnTo>
                  <a:pt x="10230" y="29050"/>
                </a:lnTo>
                <a:lnTo>
                  <a:pt x="10230" y="29060"/>
                </a:lnTo>
                <a:lnTo>
                  <a:pt x="10240" y="29060"/>
                </a:lnTo>
                <a:lnTo>
                  <a:pt x="10240" y="29050"/>
                </a:lnTo>
                <a:lnTo>
                  <a:pt x="10250" y="29050"/>
                </a:lnTo>
                <a:lnTo>
                  <a:pt x="10240" y="29050"/>
                </a:lnTo>
                <a:lnTo>
                  <a:pt x="10240" y="29040"/>
                </a:lnTo>
                <a:lnTo>
                  <a:pt x="10230" y="29040"/>
                </a:lnTo>
                <a:lnTo>
                  <a:pt x="10220" y="29040"/>
                </a:lnTo>
                <a:lnTo>
                  <a:pt x="10210" y="29050"/>
                </a:lnTo>
                <a:lnTo>
                  <a:pt x="10210" y="29040"/>
                </a:lnTo>
                <a:lnTo>
                  <a:pt x="10220" y="29040"/>
                </a:lnTo>
                <a:lnTo>
                  <a:pt x="10230" y="29040"/>
                </a:lnTo>
                <a:lnTo>
                  <a:pt x="10240" y="29040"/>
                </a:lnTo>
                <a:lnTo>
                  <a:pt x="10240" y="29030"/>
                </a:lnTo>
                <a:lnTo>
                  <a:pt x="10240" y="29020"/>
                </a:lnTo>
                <a:lnTo>
                  <a:pt x="10240" y="29010"/>
                </a:lnTo>
                <a:lnTo>
                  <a:pt x="10230" y="29010"/>
                </a:lnTo>
                <a:lnTo>
                  <a:pt x="10220" y="29010"/>
                </a:lnTo>
                <a:lnTo>
                  <a:pt x="10220" y="29020"/>
                </a:lnTo>
                <a:lnTo>
                  <a:pt x="10210" y="29020"/>
                </a:lnTo>
                <a:lnTo>
                  <a:pt x="10210" y="29010"/>
                </a:lnTo>
                <a:lnTo>
                  <a:pt x="10200" y="29010"/>
                </a:lnTo>
                <a:lnTo>
                  <a:pt x="10190" y="29010"/>
                </a:lnTo>
                <a:lnTo>
                  <a:pt x="10190" y="29020"/>
                </a:lnTo>
                <a:lnTo>
                  <a:pt x="10180" y="29020"/>
                </a:lnTo>
                <a:lnTo>
                  <a:pt x="10180" y="29010"/>
                </a:lnTo>
                <a:lnTo>
                  <a:pt x="10180" y="29000"/>
                </a:lnTo>
                <a:lnTo>
                  <a:pt x="10170" y="28990"/>
                </a:lnTo>
                <a:lnTo>
                  <a:pt x="10160" y="28990"/>
                </a:lnTo>
                <a:lnTo>
                  <a:pt x="10160" y="28980"/>
                </a:lnTo>
                <a:lnTo>
                  <a:pt x="10150" y="28980"/>
                </a:lnTo>
                <a:lnTo>
                  <a:pt x="10150" y="28970"/>
                </a:lnTo>
                <a:lnTo>
                  <a:pt x="10140" y="28970"/>
                </a:lnTo>
                <a:lnTo>
                  <a:pt x="10130" y="28970"/>
                </a:lnTo>
                <a:lnTo>
                  <a:pt x="10130" y="28960"/>
                </a:lnTo>
                <a:lnTo>
                  <a:pt x="10120" y="28960"/>
                </a:lnTo>
                <a:lnTo>
                  <a:pt x="10110" y="28960"/>
                </a:lnTo>
                <a:lnTo>
                  <a:pt x="10100" y="28960"/>
                </a:lnTo>
                <a:lnTo>
                  <a:pt x="10090" y="28960"/>
                </a:lnTo>
                <a:lnTo>
                  <a:pt x="10090" y="28970"/>
                </a:lnTo>
                <a:lnTo>
                  <a:pt x="10080" y="28970"/>
                </a:lnTo>
                <a:lnTo>
                  <a:pt x="10080" y="28960"/>
                </a:lnTo>
                <a:lnTo>
                  <a:pt x="10070" y="28960"/>
                </a:lnTo>
                <a:lnTo>
                  <a:pt x="10060" y="28960"/>
                </a:lnTo>
                <a:lnTo>
                  <a:pt x="10060" y="28950"/>
                </a:lnTo>
                <a:lnTo>
                  <a:pt x="10060" y="28940"/>
                </a:lnTo>
                <a:lnTo>
                  <a:pt x="10060" y="28930"/>
                </a:lnTo>
                <a:lnTo>
                  <a:pt x="10060" y="28920"/>
                </a:lnTo>
                <a:lnTo>
                  <a:pt x="10060" y="28910"/>
                </a:lnTo>
                <a:lnTo>
                  <a:pt x="10050" y="28910"/>
                </a:lnTo>
                <a:lnTo>
                  <a:pt x="10050" y="28900"/>
                </a:lnTo>
                <a:lnTo>
                  <a:pt x="10050" y="28890"/>
                </a:lnTo>
                <a:lnTo>
                  <a:pt x="10040" y="28890"/>
                </a:lnTo>
                <a:lnTo>
                  <a:pt x="10040" y="28880"/>
                </a:lnTo>
                <a:lnTo>
                  <a:pt x="10030" y="28880"/>
                </a:lnTo>
                <a:lnTo>
                  <a:pt x="10030" y="28870"/>
                </a:lnTo>
                <a:lnTo>
                  <a:pt x="10020" y="28870"/>
                </a:lnTo>
                <a:lnTo>
                  <a:pt x="10020" y="28860"/>
                </a:lnTo>
                <a:lnTo>
                  <a:pt x="10010" y="28860"/>
                </a:lnTo>
                <a:lnTo>
                  <a:pt x="10010" y="28850"/>
                </a:lnTo>
                <a:lnTo>
                  <a:pt x="10000" y="28850"/>
                </a:lnTo>
                <a:lnTo>
                  <a:pt x="10000" y="28840"/>
                </a:lnTo>
                <a:lnTo>
                  <a:pt x="9990" y="28840"/>
                </a:lnTo>
                <a:lnTo>
                  <a:pt x="9990" y="28830"/>
                </a:lnTo>
                <a:lnTo>
                  <a:pt x="9980" y="28830"/>
                </a:lnTo>
                <a:lnTo>
                  <a:pt x="9970" y="28820"/>
                </a:lnTo>
                <a:lnTo>
                  <a:pt x="9960" y="28820"/>
                </a:lnTo>
                <a:lnTo>
                  <a:pt x="9950" y="28820"/>
                </a:lnTo>
                <a:lnTo>
                  <a:pt x="9940" y="28820"/>
                </a:lnTo>
                <a:lnTo>
                  <a:pt x="9940" y="28810"/>
                </a:lnTo>
                <a:lnTo>
                  <a:pt x="9930" y="28810"/>
                </a:lnTo>
                <a:lnTo>
                  <a:pt x="9920" y="28810"/>
                </a:lnTo>
                <a:lnTo>
                  <a:pt x="9910" y="28810"/>
                </a:lnTo>
                <a:lnTo>
                  <a:pt x="9900" y="28810"/>
                </a:lnTo>
                <a:lnTo>
                  <a:pt x="9890" y="28810"/>
                </a:lnTo>
                <a:lnTo>
                  <a:pt x="9880" y="28810"/>
                </a:lnTo>
                <a:lnTo>
                  <a:pt x="9870" y="28810"/>
                </a:lnTo>
                <a:lnTo>
                  <a:pt x="9870" y="28820"/>
                </a:lnTo>
                <a:lnTo>
                  <a:pt x="9860" y="28820"/>
                </a:lnTo>
                <a:lnTo>
                  <a:pt x="9850" y="28820"/>
                </a:lnTo>
                <a:lnTo>
                  <a:pt x="9840" y="28820"/>
                </a:lnTo>
                <a:lnTo>
                  <a:pt x="9840" y="28810"/>
                </a:lnTo>
                <a:lnTo>
                  <a:pt x="9850" y="28810"/>
                </a:lnTo>
                <a:lnTo>
                  <a:pt x="9850" y="28800"/>
                </a:lnTo>
                <a:lnTo>
                  <a:pt x="9840" y="28800"/>
                </a:lnTo>
                <a:lnTo>
                  <a:pt x="9840" y="28790"/>
                </a:lnTo>
                <a:lnTo>
                  <a:pt x="9850" y="28790"/>
                </a:lnTo>
                <a:lnTo>
                  <a:pt x="9850" y="28780"/>
                </a:lnTo>
                <a:lnTo>
                  <a:pt x="9850" y="28770"/>
                </a:lnTo>
                <a:lnTo>
                  <a:pt x="9850" y="28760"/>
                </a:lnTo>
                <a:lnTo>
                  <a:pt x="9850" y="28750"/>
                </a:lnTo>
                <a:lnTo>
                  <a:pt x="9850" y="28740"/>
                </a:lnTo>
                <a:lnTo>
                  <a:pt x="9850" y="28730"/>
                </a:lnTo>
                <a:lnTo>
                  <a:pt x="9850" y="28720"/>
                </a:lnTo>
                <a:lnTo>
                  <a:pt x="9850" y="28710"/>
                </a:lnTo>
                <a:lnTo>
                  <a:pt x="9850" y="28700"/>
                </a:lnTo>
                <a:lnTo>
                  <a:pt x="9850" y="28690"/>
                </a:lnTo>
                <a:lnTo>
                  <a:pt x="9850" y="28680"/>
                </a:lnTo>
                <a:lnTo>
                  <a:pt x="9850" y="28670"/>
                </a:lnTo>
                <a:lnTo>
                  <a:pt x="9850" y="28660"/>
                </a:lnTo>
                <a:lnTo>
                  <a:pt x="9850" y="28650"/>
                </a:lnTo>
                <a:lnTo>
                  <a:pt x="9850" y="28640"/>
                </a:lnTo>
                <a:lnTo>
                  <a:pt x="9850" y="28630"/>
                </a:lnTo>
                <a:lnTo>
                  <a:pt x="9850" y="28620"/>
                </a:lnTo>
                <a:lnTo>
                  <a:pt x="9840" y="28620"/>
                </a:lnTo>
                <a:lnTo>
                  <a:pt x="9840" y="28610"/>
                </a:lnTo>
                <a:lnTo>
                  <a:pt x="9840" y="28600"/>
                </a:lnTo>
                <a:lnTo>
                  <a:pt x="9840" y="28590"/>
                </a:lnTo>
                <a:lnTo>
                  <a:pt x="9830" y="28590"/>
                </a:lnTo>
                <a:lnTo>
                  <a:pt x="9830" y="28580"/>
                </a:lnTo>
                <a:lnTo>
                  <a:pt x="9830" y="28570"/>
                </a:lnTo>
                <a:lnTo>
                  <a:pt x="9830" y="28560"/>
                </a:lnTo>
                <a:lnTo>
                  <a:pt x="9830" y="28550"/>
                </a:lnTo>
                <a:lnTo>
                  <a:pt x="9820" y="28550"/>
                </a:lnTo>
                <a:lnTo>
                  <a:pt x="9820" y="28540"/>
                </a:lnTo>
                <a:lnTo>
                  <a:pt x="9820" y="28530"/>
                </a:lnTo>
                <a:lnTo>
                  <a:pt x="9820" y="28520"/>
                </a:lnTo>
                <a:lnTo>
                  <a:pt x="9810" y="28520"/>
                </a:lnTo>
                <a:lnTo>
                  <a:pt x="9810" y="28510"/>
                </a:lnTo>
                <a:lnTo>
                  <a:pt x="9810" y="28500"/>
                </a:lnTo>
                <a:lnTo>
                  <a:pt x="9800" y="28500"/>
                </a:lnTo>
                <a:lnTo>
                  <a:pt x="9800" y="28490"/>
                </a:lnTo>
                <a:lnTo>
                  <a:pt x="9790" y="28480"/>
                </a:lnTo>
                <a:lnTo>
                  <a:pt x="9780" y="28470"/>
                </a:lnTo>
                <a:lnTo>
                  <a:pt x="9770" y="28460"/>
                </a:lnTo>
                <a:lnTo>
                  <a:pt x="9760" y="28460"/>
                </a:lnTo>
                <a:lnTo>
                  <a:pt x="9750" y="28460"/>
                </a:lnTo>
                <a:lnTo>
                  <a:pt x="9750" y="28470"/>
                </a:lnTo>
                <a:lnTo>
                  <a:pt x="9740" y="28470"/>
                </a:lnTo>
                <a:lnTo>
                  <a:pt x="9730" y="28470"/>
                </a:lnTo>
                <a:lnTo>
                  <a:pt x="9730" y="28460"/>
                </a:lnTo>
                <a:lnTo>
                  <a:pt x="9720" y="28460"/>
                </a:lnTo>
                <a:lnTo>
                  <a:pt x="9710" y="28450"/>
                </a:lnTo>
                <a:lnTo>
                  <a:pt x="9710" y="28440"/>
                </a:lnTo>
                <a:lnTo>
                  <a:pt x="9700" y="28440"/>
                </a:lnTo>
                <a:lnTo>
                  <a:pt x="9700" y="28430"/>
                </a:lnTo>
                <a:lnTo>
                  <a:pt x="9690" y="28430"/>
                </a:lnTo>
                <a:lnTo>
                  <a:pt x="9690" y="28420"/>
                </a:lnTo>
                <a:lnTo>
                  <a:pt x="9680" y="28420"/>
                </a:lnTo>
                <a:lnTo>
                  <a:pt x="9680" y="28410"/>
                </a:lnTo>
                <a:lnTo>
                  <a:pt x="9670" y="28410"/>
                </a:lnTo>
                <a:lnTo>
                  <a:pt x="9660" y="28410"/>
                </a:lnTo>
                <a:lnTo>
                  <a:pt x="9660" y="28400"/>
                </a:lnTo>
                <a:lnTo>
                  <a:pt x="9650" y="28400"/>
                </a:lnTo>
                <a:lnTo>
                  <a:pt x="9640" y="28400"/>
                </a:lnTo>
                <a:lnTo>
                  <a:pt x="9630" y="28400"/>
                </a:lnTo>
                <a:lnTo>
                  <a:pt x="9620" y="28400"/>
                </a:lnTo>
                <a:lnTo>
                  <a:pt x="9610" y="28400"/>
                </a:lnTo>
                <a:lnTo>
                  <a:pt x="9600" y="28400"/>
                </a:lnTo>
                <a:lnTo>
                  <a:pt x="9600" y="28410"/>
                </a:lnTo>
                <a:lnTo>
                  <a:pt x="9590" y="28410"/>
                </a:lnTo>
                <a:lnTo>
                  <a:pt x="9580" y="28410"/>
                </a:lnTo>
                <a:lnTo>
                  <a:pt x="9570" y="28400"/>
                </a:lnTo>
                <a:lnTo>
                  <a:pt x="9560" y="28400"/>
                </a:lnTo>
                <a:lnTo>
                  <a:pt x="9550" y="28400"/>
                </a:lnTo>
                <a:lnTo>
                  <a:pt x="9540" y="28400"/>
                </a:lnTo>
                <a:lnTo>
                  <a:pt x="9540" y="28390"/>
                </a:lnTo>
                <a:lnTo>
                  <a:pt x="9530" y="28390"/>
                </a:lnTo>
                <a:lnTo>
                  <a:pt x="9520" y="28390"/>
                </a:lnTo>
                <a:lnTo>
                  <a:pt x="9510" y="28390"/>
                </a:lnTo>
                <a:lnTo>
                  <a:pt x="9510" y="28380"/>
                </a:lnTo>
                <a:lnTo>
                  <a:pt x="9500" y="28380"/>
                </a:lnTo>
                <a:lnTo>
                  <a:pt x="9490" y="28380"/>
                </a:lnTo>
                <a:lnTo>
                  <a:pt x="9490" y="28370"/>
                </a:lnTo>
                <a:lnTo>
                  <a:pt x="9480" y="28370"/>
                </a:lnTo>
                <a:lnTo>
                  <a:pt x="9470" y="28370"/>
                </a:lnTo>
                <a:lnTo>
                  <a:pt x="9470" y="28360"/>
                </a:lnTo>
                <a:lnTo>
                  <a:pt x="9460" y="28360"/>
                </a:lnTo>
                <a:lnTo>
                  <a:pt x="9460" y="28370"/>
                </a:lnTo>
                <a:lnTo>
                  <a:pt x="9460" y="28360"/>
                </a:lnTo>
                <a:lnTo>
                  <a:pt x="9450" y="28360"/>
                </a:lnTo>
                <a:lnTo>
                  <a:pt x="9450" y="28350"/>
                </a:lnTo>
                <a:lnTo>
                  <a:pt x="9440" y="28350"/>
                </a:lnTo>
                <a:lnTo>
                  <a:pt x="9440" y="28340"/>
                </a:lnTo>
                <a:lnTo>
                  <a:pt x="9430" y="28340"/>
                </a:lnTo>
                <a:lnTo>
                  <a:pt x="9420" y="28340"/>
                </a:lnTo>
                <a:lnTo>
                  <a:pt x="9420" y="28330"/>
                </a:lnTo>
                <a:lnTo>
                  <a:pt x="9410" y="28330"/>
                </a:lnTo>
                <a:lnTo>
                  <a:pt x="9410" y="28320"/>
                </a:lnTo>
                <a:lnTo>
                  <a:pt x="9400" y="28320"/>
                </a:lnTo>
                <a:lnTo>
                  <a:pt x="9400" y="28310"/>
                </a:lnTo>
                <a:lnTo>
                  <a:pt x="9390" y="28310"/>
                </a:lnTo>
                <a:lnTo>
                  <a:pt x="9390" y="28300"/>
                </a:lnTo>
                <a:lnTo>
                  <a:pt x="9390" y="28310"/>
                </a:lnTo>
                <a:lnTo>
                  <a:pt x="9380" y="28310"/>
                </a:lnTo>
                <a:lnTo>
                  <a:pt x="9370" y="28310"/>
                </a:lnTo>
                <a:lnTo>
                  <a:pt x="9360" y="28310"/>
                </a:lnTo>
                <a:lnTo>
                  <a:pt x="9360" y="28300"/>
                </a:lnTo>
                <a:lnTo>
                  <a:pt x="9350" y="28300"/>
                </a:lnTo>
                <a:lnTo>
                  <a:pt x="9340" y="28300"/>
                </a:lnTo>
                <a:lnTo>
                  <a:pt x="9330" y="28300"/>
                </a:lnTo>
                <a:lnTo>
                  <a:pt x="9330" y="28290"/>
                </a:lnTo>
                <a:lnTo>
                  <a:pt x="9330" y="28300"/>
                </a:lnTo>
                <a:lnTo>
                  <a:pt x="9320" y="28300"/>
                </a:lnTo>
                <a:lnTo>
                  <a:pt x="9310" y="28300"/>
                </a:lnTo>
                <a:lnTo>
                  <a:pt x="9310" y="28290"/>
                </a:lnTo>
                <a:lnTo>
                  <a:pt x="9300" y="28290"/>
                </a:lnTo>
                <a:lnTo>
                  <a:pt x="9290" y="28290"/>
                </a:lnTo>
                <a:lnTo>
                  <a:pt x="9290" y="28280"/>
                </a:lnTo>
                <a:lnTo>
                  <a:pt x="9280" y="28280"/>
                </a:lnTo>
                <a:lnTo>
                  <a:pt x="9270" y="28280"/>
                </a:lnTo>
                <a:lnTo>
                  <a:pt x="9270" y="28270"/>
                </a:lnTo>
                <a:lnTo>
                  <a:pt x="9260" y="28270"/>
                </a:lnTo>
                <a:lnTo>
                  <a:pt x="9250" y="28270"/>
                </a:lnTo>
                <a:lnTo>
                  <a:pt x="9240" y="28270"/>
                </a:lnTo>
                <a:lnTo>
                  <a:pt x="9240" y="28260"/>
                </a:lnTo>
                <a:lnTo>
                  <a:pt x="9230" y="28260"/>
                </a:lnTo>
                <a:lnTo>
                  <a:pt x="9230" y="28250"/>
                </a:lnTo>
                <a:lnTo>
                  <a:pt x="9220" y="28250"/>
                </a:lnTo>
                <a:lnTo>
                  <a:pt x="9210" y="28250"/>
                </a:lnTo>
                <a:lnTo>
                  <a:pt x="9210" y="28240"/>
                </a:lnTo>
                <a:lnTo>
                  <a:pt x="9210" y="28250"/>
                </a:lnTo>
                <a:lnTo>
                  <a:pt x="9200" y="28250"/>
                </a:lnTo>
                <a:lnTo>
                  <a:pt x="9200" y="28240"/>
                </a:lnTo>
                <a:lnTo>
                  <a:pt x="9200" y="28250"/>
                </a:lnTo>
                <a:lnTo>
                  <a:pt x="9200" y="28240"/>
                </a:lnTo>
                <a:lnTo>
                  <a:pt x="9200" y="28250"/>
                </a:lnTo>
                <a:lnTo>
                  <a:pt x="9190" y="28250"/>
                </a:lnTo>
                <a:lnTo>
                  <a:pt x="9180" y="28250"/>
                </a:lnTo>
                <a:lnTo>
                  <a:pt x="9180" y="28240"/>
                </a:lnTo>
                <a:lnTo>
                  <a:pt x="9190" y="28240"/>
                </a:lnTo>
                <a:lnTo>
                  <a:pt x="9180" y="28240"/>
                </a:lnTo>
                <a:lnTo>
                  <a:pt x="9170" y="28240"/>
                </a:lnTo>
                <a:lnTo>
                  <a:pt x="9170" y="28230"/>
                </a:lnTo>
                <a:lnTo>
                  <a:pt x="9170" y="28240"/>
                </a:lnTo>
                <a:lnTo>
                  <a:pt x="9160" y="28240"/>
                </a:lnTo>
                <a:lnTo>
                  <a:pt x="9160" y="28230"/>
                </a:lnTo>
                <a:lnTo>
                  <a:pt x="9150" y="28230"/>
                </a:lnTo>
                <a:lnTo>
                  <a:pt x="9140" y="28230"/>
                </a:lnTo>
                <a:lnTo>
                  <a:pt x="9130" y="28230"/>
                </a:lnTo>
                <a:lnTo>
                  <a:pt x="9140" y="28230"/>
                </a:lnTo>
                <a:lnTo>
                  <a:pt x="9140" y="28240"/>
                </a:lnTo>
                <a:lnTo>
                  <a:pt x="9150" y="28240"/>
                </a:lnTo>
                <a:lnTo>
                  <a:pt x="9140" y="28240"/>
                </a:lnTo>
                <a:lnTo>
                  <a:pt x="9140" y="28250"/>
                </a:lnTo>
                <a:lnTo>
                  <a:pt x="9140" y="28240"/>
                </a:lnTo>
                <a:lnTo>
                  <a:pt x="9130" y="28240"/>
                </a:lnTo>
                <a:lnTo>
                  <a:pt x="9130" y="28230"/>
                </a:lnTo>
                <a:lnTo>
                  <a:pt x="9130" y="28240"/>
                </a:lnTo>
                <a:lnTo>
                  <a:pt x="9130" y="28250"/>
                </a:lnTo>
                <a:lnTo>
                  <a:pt x="9140" y="28250"/>
                </a:lnTo>
                <a:lnTo>
                  <a:pt x="9130" y="28250"/>
                </a:lnTo>
                <a:lnTo>
                  <a:pt x="9120" y="28240"/>
                </a:lnTo>
                <a:lnTo>
                  <a:pt x="9130" y="28240"/>
                </a:lnTo>
                <a:lnTo>
                  <a:pt x="9130" y="28230"/>
                </a:lnTo>
                <a:lnTo>
                  <a:pt x="9120" y="28230"/>
                </a:lnTo>
                <a:lnTo>
                  <a:pt x="9120" y="28220"/>
                </a:lnTo>
                <a:lnTo>
                  <a:pt x="9110" y="28220"/>
                </a:lnTo>
                <a:lnTo>
                  <a:pt x="9110" y="28210"/>
                </a:lnTo>
                <a:lnTo>
                  <a:pt x="9100" y="28210"/>
                </a:lnTo>
                <a:lnTo>
                  <a:pt x="9090" y="28220"/>
                </a:lnTo>
                <a:lnTo>
                  <a:pt x="9080" y="28220"/>
                </a:lnTo>
                <a:lnTo>
                  <a:pt x="9070" y="28220"/>
                </a:lnTo>
                <a:lnTo>
                  <a:pt x="9060" y="28220"/>
                </a:lnTo>
                <a:lnTo>
                  <a:pt x="9060" y="28230"/>
                </a:lnTo>
                <a:lnTo>
                  <a:pt x="9050" y="28230"/>
                </a:lnTo>
                <a:lnTo>
                  <a:pt x="9040" y="28230"/>
                </a:lnTo>
                <a:lnTo>
                  <a:pt x="9050" y="28230"/>
                </a:lnTo>
                <a:lnTo>
                  <a:pt x="9050" y="28220"/>
                </a:lnTo>
                <a:lnTo>
                  <a:pt x="9040" y="28220"/>
                </a:lnTo>
                <a:lnTo>
                  <a:pt x="9040" y="28230"/>
                </a:lnTo>
                <a:lnTo>
                  <a:pt x="9030" y="28230"/>
                </a:lnTo>
                <a:lnTo>
                  <a:pt x="9020" y="28230"/>
                </a:lnTo>
                <a:lnTo>
                  <a:pt x="9020" y="28240"/>
                </a:lnTo>
                <a:lnTo>
                  <a:pt x="9020" y="28230"/>
                </a:lnTo>
                <a:lnTo>
                  <a:pt x="9010" y="28230"/>
                </a:lnTo>
                <a:lnTo>
                  <a:pt x="9000" y="28230"/>
                </a:lnTo>
                <a:lnTo>
                  <a:pt x="8990" y="28230"/>
                </a:lnTo>
                <a:lnTo>
                  <a:pt x="8990" y="28240"/>
                </a:lnTo>
                <a:lnTo>
                  <a:pt x="8990" y="28230"/>
                </a:lnTo>
                <a:lnTo>
                  <a:pt x="8980" y="28230"/>
                </a:lnTo>
                <a:lnTo>
                  <a:pt x="8970" y="28230"/>
                </a:lnTo>
                <a:lnTo>
                  <a:pt x="8960" y="28230"/>
                </a:lnTo>
                <a:lnTo>
                  <a:pt x="8950" y="28230"/>
                </a:lnTo>
                <a:lnTo>
                  <a:pt x="8940" y="28230"/>
                </a:lnTo>
                <a:lnTo>
                  <a:pt x="8930" y="28230"/>
                </a:lnTo>
                <a:lnTo>
                  <a:pt x="8930" y="28220"/>
                </a:lnTo>
                <a:lnTo>
                  <a:pt x="8920" y="28220"/>
                </a:lnTo>
                <a:lnTo>
                  <a:pt x="8920" y="28210"/>
                </a:lnTo>
                <a:lnTo>
                  <a:pt x="8910" y="28210"/>
                </a:lnTo>
                <a:lnTo>
                  <a:pt x="8900" y="28210"/>
                </a:lnTo>
                <a:lnTo>
                  <a:pt x="8900" y="28200"/>
                </a:lnTo>
                <a:lnTo>
                  <a:pt x="8890" y="28200"/>
                </a:lnTo>
                <a:lnTo>
                  <a:pt x="8880" y="28200"/>
                </a:lnTo>
                <a:lnTo>
                  <a:pt x="8880" y="28190"/>
                </a:lnTo>
                <a:lnTo>
                  <a:pt x="8870" y="28190"/>
                </a:lnTo>
                <a:lnTo>
                  <a:pt x="8860" y="28190"/>
                </a:lnTo>
                <a:lnTo>
                  <a:pt x="8860" y="28180"/>
                </a:lnTo>
                <a:lnTo>
                  <a:pt x="8850" y="28180"/>
                </a:lnTo>
                <a:lnTo>
                  <a:pt x="8850" y="28190"/>
                </a:lnTo>
                <a:lnTo>
                  <a:pt x="8850" y="28180"/>
                </a:lnTo>
                <a:lnTo>
                  <a:pt x="8840" y="28180"/>
                </a:lnTo>
                <a:lnTo>
                  <a:pt x="8840" y="28190"/>
                </a:lnTo>
                <a:lnTo>
                  <a:pt x="8830" y="28190"/>
                </a:lnTo>
                <a:lnTo>
                  <a:pt x="8830" y="28180"/>
                </a:lnTo>
                <a:lnTo>
                  <a:pt x="8820" y="28180"/>
                </a:lnTo>
                <a:lnTo>
                  <a:pt x="8820" y="28190"/>
                </a:lnTo>
                <a:lnTo>
                  <a:pt x="8810" y="28190"/>
                </a:lnTo>
                <a:lnTo>
                  <a:pt x="8800" y="28190"/>
                </a:lnTo>
                <a:lnTo>
                  <a:pt x="8800" y="28180"/>
                </a:lnTo>
                <a:lnTo>
                  <a:pt x="8790" y="28180"/>
                </a:lnTo>
                <a:lnTo>
                  <a:pt x="8790" y="28170"/>
                </a:lnTo>
                <a:lnTo>
                  <a:pt x="8790" y="28160"/>
                </a:lnTo>
                <a:lnTo>
                  <a:pt x="8780" y="28160"/>
                </a:lnTo>
                <a:lnTo>
                  <a:pt x="8780" y="28150"/>
                </a:lnTo>
                <a:lnTo>
                  <a:pt x="8770" y="28150"/>
                </a:lnTo>
                <a:lnTo>
                  <a:pt x="8780" y="28150"/>
                </a:lnTo>
                <a:lnTo>
                  <a:pt x="8770" y="28150"/>
                </a:lnTo>
                <a:lnTo>
                  <a:pt x="8780" y="28140"/>
                </a:lnTo>
                <a:lnTo>
                  <a:pt x="8770" y="28140"/>
                </a:lnTo>
                <a:lnTo>
                  <a:pt x="8770" y="28130"/>
                </a:lnTo>
                <a:lnTo>
                  <a:pt x="8770" y="28120"/>
                </a:lnTo>
                <a:lnTo>
                  <a:pt x="8760" y="28120"/>
                </a:lnTo>
                <a:lnTo>
                  <a:pt x="8760" y="28110"/>
                </a:lnTo>
                <a:lnTo>
                  <a:pt x="8760" y="28100"/>
                </a:lnTo>
                <a:lnTo>
                  <a:pt x="8770" y="28100"/>
                </a:lnTo>
                <a:lnTo>
                  <a:pt x="8770" y="28090"/>
                </a:lnTo>
                <a:lnTo>
                  <a:pt x="8760" y="28090"/>
                </a:lnTo>
                <a:lnTo>
                  <a:pt x="8760" y="28080"/>
                </a:lnTo>
                <a:lnTo>
                  <a:pt x="8750" y="28080"/>
                </a:lnTo>
                <a:lnTo>
                  <a:pt x="8750" y="28070"/>
                </a:lnTo>
                <a:lnTo>
                  <a:pt x="8740" y="28070"/>
                </a:lnTo>
                <a:lnTo>
                  <a:pt x="8730" y="28070"/>
                </a:lnTo>
                <a:lnTo>
                  <a:pt x="8730" y="28060"/>
                </a:lnTo>
                <a:lnTo>
                  <a:pt x="8720" y="28060"/>
                </a:lnTo>
                <a:lnTo>
                  <a:pt x="8720" y="28070"/>
                </a:lnTo>
                <a:lnTo>
                  <a:pt x="8710" y="28070"/>
                </a:lnTo>
                <a:lnTo>
                  <a:pt x="8700" y="28070"/>
                </a:lnTo>
                <a:lnTo>
                  <a:pt x="8690" y="28070"/>
                </a:lnTo>
                <a:lnTo>
                  <a:pt x="8680" y="28080"/>
                </a:lnTo>
                <a:lnTo>
                  <a:pt x="8680" y="28090"/>
                </a:lnTo>
                <a:lnTo>
                  <a:pt x="8690" y="28090"/>
                </a:lnTo>
                <a:lnTo>
                  <a:pt x="8690" y="28080"/>
                </a:lnTo>
                <a:lnTo>
                  <a:pt x="8700" y="28080"/>
                </a:lnTo>
                <a:lnTo>
                  <a:pt x="8710" y="28080"/>
                </a:lnTo>
                <a:lnTo>
                  <a:pt x="8720" y="28080"/>
                </a:lnTo>
                <a:lnTo>
                  <a:pt x="8730" y="28080"/>
                </a:lnTo>
                <a:lnTo>
                  <a:pt x="8720" y="28080"/>
                </a:lnTo>
                <a:lnTo>
                  <a:pt x="8710" y="28080"/>
                </a:lnTo>
                <a:lnTo>
                  <a:pt x="8710" y="28090"/>
                </a:lnTo>
                <a:lnTo>
                  <a:pt x="8700" y="28090"/>
                </a:lnTo>
                <a:lnTo>
                  <a:pt x="8690" y="28090"/>
                </a:lnTo>
                <a:lnTo>
                  <a:pt x="8680" y="28090"/>
                </a:lnTo>
                <a:lnTo>
                  <a:pt x="8670" y="28080"/>
                </a:lnTo>
                <a:lnTo>
                  <a:pt x="8670" y="28090"/>
                </a:lnTo>
                <a:lnTo>
                  <a:pt x="8660" y="28090"/>
                </a:lnTo>
                <a:lnTo>
                  <a:pt x="8670" y="28100"/>
                </a:lnTo>
                <a:lnTo>
                  <a:pt x="8670" y="28110"/>
                </a:lnTo>
                <a:lnTo>
                  <a:pt x="8680" y="28120"/>
                </a:lnTo>
                <a:lnTo>
                  <a:pt x="8690" y="28130"/>
                </a:lnTo>
                <a:lnTo>
                  <a:pt x="8700" y="28130"/>
                </a:lnTo>
                <a:lnTo>
                  <a:pt x="8690" y="28130"/>
                </a:lnTo>
                <a:lnTo>
                  <a:pt x="8680" y="28130"/>
                </a:lnTo>
                <a:lnTo>
                  <a:pt x="8680" y="28120"/>
                </a:lnTo>
                <a:lnTo>
                  <a:pt x="8670" y="28110"/>
                </a:lnTo>
                <a:lnTo>
                  <a:pt x="8660" y="28110"/>
                </a:lnTo>
                <a:lnTo>
                  <a:pt x="8660" y="28100"/>
                </a:lnTo>
                <a:lnTo>
                  <a:pt x="8650" y="28100"/>
                </a:lnTo>
                <a:lnTo>
                  <a:pt x="8640" y="28090"/>
                </a:lnTo>
                <a:lnTo>
                  <a:pt x="8630" y="28090"/>
                </a:lnTo>
                <a:lnTo>
                  <a:pt x="8620" y="28090"/>
                </a:lnTo>
                <a:lnTo>
                  <a:pt x="8610" y="28090"/>
                </a:lnTo>
                <a:lnTo>
                  <a:pt x="8610" y="28100"/>
                </a:lnTo>
                <a:lnTo>
                  <a:pt x="8600" y="28100"/>
                </a:lnTo>
                <a:lnTo>
                  <a:pt x="8600" y="28090"/>
                </a:lnTo>
                <a:lnTo>
                  <a:pt x="8590" y="28090"/>
                </a:lnTo>
                <a:lnTo>
                  <a:pt x="8590" y="28080"/>
                </a:lnTo>
                <a:lnTo>
                  <a:pt x="8580" y="28090"/>
                </a:lnTo>
                <a:lnTo>
                  <a:pt x="8580" y="28080"/>
                </a:lnTo>
                <a:lnTo>
                  <a:pt x="8570" y="28080"/>
                </a:lnTo>
                <a:lnTo>
                  <a:pt x="8560" y="28080"/>
                </a:lnTo>
                <a:lnTo>
                  <a:pt x="8550" y="28080"/>
                </a:lnTo>
                <a:lnTo>
                  <a:pt x="8550" y="28070"/>
                </a:lnTo>
                <a:lnTo>
                  <a:pt x="8550" y="28080"/>
                </a:lnTo>
                <a:lnTo>
                  <a:pt x="8550" y="28070"/>
                </a:lnTo>
                <a:lnTo>
                  <a:pt x="8540" y="28070"/>
                </a:lnTo>
                <a:lnTo>
                  <a:pt x="8530" y="28070"/>
                </a:lnTo>
                <a:lnTo>
                  <a:pt x="8530" y="28060"/>
                </a:lnTo>
                <a:lnTo>
                  <a:pt x="8530" y="28050"/>
                </a:lnTo>
                <a:lnTo>
                  <a:pt x="8530" y="28040"/>
                </a:lnTo>
                <a:lnTo>
                  <a:pt x="8530" y="28030"/>
                </a:lnTo>
                <a:lnTo>
                  <a:pt x="8520" y="28030"/>
                </a:lnTo>
                <a:lnTo>
                  <a:pt x="8520" y="28020"/>
                </a:lnTo>
                <a:lnTo>
                  <a:pt x="8520" y="28010"/>
                </a:lnTo>
                <a:lnTo>
                  <a:pt x="8520" y="28000"/>
                </a:lnTo>
                <a:lnTo>
                  <a:pt x="8520" y="27990"/>
                </a:lnTo>
                <a:lnTo>
                  <a:pt x="8520" y="27980"/>
                </a:lnTo>
                <a:lnTo>
                  <a:pt x="8510" y="27980"/>
                </a:lnTo>
                <a:lnTo>
                  <a:pt x="8510" y="27970"/>
                </a:lnTo>
                <a:lnTo>
                  <a:pt x="8510" y="27960"/>
                </a:lnTo>
                <a:lnTo>
                  <a:pt x="8500" y="27960"/>
                </a:lnTo>
                <a:lnTo>
                  <a:pt x="8500" y="27950"/>
                </a:lnTo>
                <a:lnTo>
                  <a:pt x="8500" y="27940"/>
                </a:lnTo>
                <a:lnTo>
                  <a:pt x="8490" y="27940"/>
                </a:lnTo>
                <a:lnTo>
                  <a:pt x="8490" y="27930"/>
                </a:lnTo>
                <a:lnTo>
                  <a:pt x="8480" y="27930"/>
                </a:lnTo>
                <a:lnTo>
                  <a:pt x="8480" y="27920"/>
                </a:lnTo>
                <a:lnTo>
                  <a:pt x="8470" y="27920"/>
                </a:lnTo>
                <a:lnTo>
                  <a:pt x="8460" y="27920"/>
                </a:lnTo>
                <a:lnTo>
                  <a:pt x="8460" y="27910"/>
                </a:lnTo>
                <a:lnTo>
                  <a:pt x="8450" y="27910"/>
                </a:lnTo>
                <a:lnTo>
                  <a:pt x="8440" y="27910"/>
                </a:lnTo>
                <a:lnTo>
                  <a:pt x="8430" y="27910"/>
                </a:lnTo>
                <a:lnTo>
                  <a:pt x="8420" y="27910"/>
                </a:lnTo>
                <a:lnTo>
                  <a:pt x="8420" y="27920"/>
                </a:lnTo>
                <a:lnTo>
                  <a:pt x="8420" y="27910"/>
                </a:lnTo>
                <a:lnTo>
                  <a:pt x="8410" y="27910"/>
                </a:lnTo>
                <a:lnTo>
                  <a:pt x="8420" y="27910"/>
                </a:lnTo>
                <a:lnTo>
                  <a:pt x="8420" y="27900"/>
                </a:lnTo>
                <a:lnTo>
                  <a:pt x="8430" y="27900"/>
                </a:lnTo>
                <a:lnTo>
                  <a:pt x="8430" y="27890"/>
                </a:lnTo>
                <a:lnTo>
                  <a:pt x="8430" y="27880"/>
                </a:lnTo>
                <a:lnTo>
                  <a:pt x="8440" y="27880"/>
                </a:lnTo>
                <a:lnTo>
                  <a:pt x="8440" y="27870"/>
                </a:lnTo>
                <a:lnTo>
                  <a:pt x="8450" y="27870"/>
                </a:lnTo>
                <a:lnTo>
                  <a:pt x="8460" y="27870"/>
                </a:lnTo>
                <a:lnTo>
                  <a:pt x="8470" y="27870"/>
                </a:lnTo>
                <a:lnTo>
                  <a:pt x="8470" y="27860"/>
                </a:lnTo>
                <a:lnTo>
                  <a:pt x="8480" y="27860"/>
                </a:lnTo>
                <a:lnTo>
                  <a:pt x="8490" y="27860"/>
                </a:lnTo>
                <a:lnTo>
                  <a:pt x="8500" y="27850"/>
                </a:lnTo>
                <a:lnTo>
                  <a:pt x="8510" y="27850"/>
                </a:lnTo>
                <a:lnTo>
                  <a:pt x="8520" y="27840"/>
                </a:lnTo>
                <a:lnTo>
                  <a:pt x="8530" y="27840"/>
                </a:lnTo>
                <a:lnTo>
                  <a:pt x="8530" y="27830"/>
                </a:lnTo>
                <a:lnTo>
                  <a:pt x="8540" y="27830"/>
                </a:lnTo>
                <a:lnTo>
                  <a:pt x="8540" y="27820"/>
                </a:lnTo>
                <a:lnTo>
                  <a:pt x="8540" y="27810"/>
                </a:lnTo>
                <a:lnTo>
                  <a:pt x="8550" y="27810"/>
                </a:lnTo>
                <a:lnTo>
                  <a:pt x="8550" y="27800"/>
                </a:lnTo>
                <a:lnTo>
                  <a:pt x="8550" y="27790"/>
                </a:lnTo>
                <a:lnTo>
                  <a:pt x="8550" y="27780"/>
                </a:lnTo>
                <a:lnTo>
                  <a:pt x="8540" y="27770"/>
                </a:lnTo>
                <a:lnTo>
                  <a:pt x="8540" y="27760"/>
                </a:lnTo>
                <a:lnTo>
                  <a:pt x="8540" y="27750"/>
                </a:lnTo>
                <a:lnTo>
                  <a:pt x="8540" y="27740"/>
                </a:lnTo>
                <a:lnTo>
                  <a:pt x="8550" y="27740"/>
                </a:lnTo>
                <a:lnTo>
                  <a:pt x="8550" y="27730"/>
                </a:lnTo>
                <a:lnTo>
                  <a:pt x="8550" y="27720"/>
                </a:lnTo>
                <a:lnTo>
                  <a:pt x="8560" y="27720"/>
                </a:lnTo>
                <a:lnTo>
                  <a:pt x="8560" y="27710"/>
                </a:lnTo>
                <a:lnTo>
                  <a:pt x="8560" y="27700"/>
                </a:lnTo>
                <a:lnTo>
                  <a:pt x="8560" y="27690"/>
                </a:lnTo>
                <a:lnTo>
                  <a:pt x="8560" y="27680"/>
                </a:lnTo>
                <a:lnTo>
                  <a:pt x="8570" y="27680"/>
                </a:lnTo>
                <a:lnTo>
                  <a:pt x="8570" y="27670"/>
                </a:lnTo>
                <a:lnTo>
                  <a:pt x="8570" y="27660"/>
                </a:lnTo>
                <a:lnTo>
                  <a:pt x="8570" y="27650"/>
                </a:lnTo>
                <a:lnTo>
                  <a:pt x="8580" y="27650"/>
                </a:lnTo>
                <a:lnTo>
                  <a:pt x="8580" y="27640"/>
                </a:lnTo>
                <a:lnTo>
                  <a:pt x="8580" y="27630"/>
                </a:lnTo>
                <a:lnTo>
                  <a:pt x="8570" y="27630"/>
                </a:lnTo>
                <a:lnTo>
                  <a:pt x="8570" y="27620"/>
                </a:lnTo>
                <a:lnTo>
                  <a:pt x="8570" y="27610"/>
                </a:lnTo>
                <a:lnTo>
                  <a:pt x="8570" y="27600"/>
                </a:lnTo>
                <a:lnTo>
                  <a:pt x="8570" y="27590"/>
                </a:lnTo>
                <a:lnTo>
                  <a:pt x="8560" y="27590"/>
                </a:lnTo>
                <a:lnTo>
                  <a:pt x="8560" y="27580"/>
                </a:lnTo>
                <a:lnTo>
                  <a:pt x="8550" y="27580"/>
                </a:lnTo>
                <a:lnTo>
                  <a:pt x="8550" y="27570"/>
                </a:lnTo>
                <a:lnTo>
                  <a:pt x="8550" y="27560"/>
                </a:lnTo>
                <a:lnTo>
                  <a:pt x="8540" y="27560"/>
                </a:lnTo>
                <a:lnTo>
                  <a:pt x="8530" y="27560"/>
                </a:lnTo>
                <a:lnTo>
                  <a:pt x="8530" y="27550"/>
                </a:lnTo>
                <a:lnTo>
                  <a:pt x="8520" y="27550"/>
                </a:lnTo>
                <a:lnTo>
                  <a:pt x="8510" y="27550"/>
                </a:lnTo>
                <a:lnTo>
                  <a:pt x="8500" y="27550"/>
                </a:lnTo>
                <a:lnTo>
                  <a:pt x="8490" y="27550"/>
                </a:lnTo>
                <a:lnTo>
                  <a:pt x="8480" y="27550"/>
                </a:lnTo>
                <a:lnTo>
                  <a:pt x="8470" y="27550"/>
                </a:lnTo>
                <a:lnTo>
                  <a:pt x="8470" y="27540"/>
                </a:lnTo>
                <a:lnTo>
                  <a:pt x="8480" y="27530"/>
                </a:lnTo>
                <a:lnTo>
                  <a:pt x="8470" y="27530"/>
                </a:lnTo>
                <a:lnTo>
                  <a:pt x="8480" y="27530"/>
                </a:lnTo>
                <a:lnTo>
                  <a:pt x="8480" y="27540"/>
                </a:lnTo>
                <a:lnTo>
                  <a:pt x="8490" y="27540"/>
                </a:lnTo>
                <a:lnTo>
                  <a:pt x="8490" y="27550"/>
                </a:lnTo>
                <a:lnTo>
                  <a:pt x="8500" y="27550"/>
                </a:lnTo>
                <a:lnTo>
                  <a:pt x="8510" y="27550"/>
                </a:lnTo>
                <a:lnTo>
                  <a:pt x="8520" y="27550"/>
                </a:lnTo>
                <a:lnTo>
                  <a:pt x="8530" y="27550"/>
                </a:lnTo>
                <a:lnTo>
                  <a:pt x="8540" y="27550"/>
                </a:lnTo>
                <a:lnTo>
                  <a:pt x="8550" y="27550"/>
                </a:lnTo>
                <a:lnTo>
                  <a:pt x="8550" y="27540"/>
                </a:lnTo>
                <a:lnTo>
                  <a:pt x="8560" y="27540"/>
                </a:lnTo>
                <a:lnTo>
                  <a:pt x="8560" y="27530"/>
                </a:lnTo>
                <a:lnTo>
                  <a:pt x="8570" y="27530"/>
                </a:lnTo>
                <a:lnTo>
                  <a:pt x="8570" y="27520"/>
                </a:lnTo>
                <a:lnTo>
                  <a:pt x="8570" y="27510"/>
                </a:lnTo>
                <a:lnTo>
                  <a:pt x="8580" y="27510"/>
                </a:lnTo>
                <a:lnTo>
                  <a:pt x="8580" y="27500"/>
                </a:lnTo>
                <a:lnTo>
                  <a:pt x="8580" y="27490"/>
                </a:lnTo>
                <a:lnTo>
                  <a:pt x="8590" y="27490"/>
                </a:lnTo>
                <a:lnTo>
                  <a:pt x="8590" y="27480"/>
                </a:lnTo>
                <a:lnTo>
                  <a:pt x="8600" y="27480"/>
                </a:lnTo>
                <a:lnTo>
                  <a:pt x="8610" y="27480"/>
                </a:lnTo>
                <a:lnTo>
                  <a:pt x="8610" y="27470"/>
                </a:lnTo>
                <a:lnTo>
                  <a:pt x="8620" y="27470"/>
                </a:lnTo>
                <a:lnTo>
                  <a:pt x="8620" y="27460"/>
                </a:lnTo>
                <a:lnTo>
                  <a:pt x="8620" y="27470"/>
                </a:lnTo>
                <a:lnTo>
                  <a:pt x="8630" y="27470"/>
                </a:lnTo>
                <a:lnTo>
                  <a:pt x="8640" y="27470"/>
                </a:lnTo>
                <a:lnTo>
                  <a:pt x="8650" y="27470"/>
                </a:lnTo>
                <a:lnTo>
                  <a:pt x="8650" y="27480"/>
                </a:lnTo>
                <a:lnTo>
                  <a:pt x="8660" y="27480"/>
                </a:lnTo>
                <a:lnTo>
                  <a:pt x="8670" y="27480"/>
                </a:lnTo>
                <a:lnTo>
                  <a:pt x="8670" y="27490"/>
                </a:lnTo>
                <a:lnTo>
                  <a:pt x="8680" y="27490"/>
                </a:lnTo>
                <a:lnTo>
                  <a:pt x="8680" y="27500"/>
                </a:lnTo>
                <a:lnTo>
                  <a:pt x="8690" y="27500"/>
                </a:lnTo>
                <a:lnTo>
                  <a:pt x="8690" y="27510"/>
                </a:lnTo>
                <a:lnTo>
                  <a:pt x="8700" y="27510"/>
                </a:lnTo>
                <a:lnTo>
                  <a:pt x="8710" y="27510"/>
                </a:lnTo>
                <a:lnTo>
                  <a:pt x="8720" y="27510"/>
                </a:lnTo>
                <a:lnTo>
                  <a:pt x="8730" y="27510"/>
                </a:lnTo>
                <a:lnTo>
                  <a:pt x="8740" y="27510"/>
                </a:lnTo>
                <a:lnTo>
                  <a:pt x="8750" y="27510"/>
                </a:lnTo>
                <a:lnTo>
                  <a:pt x="8760" y="27510"/>
                </a:lnTo>
                <a:lnTo>
                  <a:pt x="8770" y="27510"/>
                </a:lnTo>
                <a:lnTo>
                  <a:pt x="8780" y="27510"/>
                </a:lnTo>
                <a:lnTo>
                  <a:pt x="8790" y="27510"/>
                </a:lnTo>
                <a:lnTo>
                  <a:pt x="8800" y="27510"/>
                </a:lnTo>
                <a:lnTo>
                  <a:pt x="8800" y="27500"/>
                </a:lnTo>
                <a:lnTo>
                  <a:pt x="8810" y="27500"/>
                </a:lnTo>
                <a:lnTo>
                  <a:pt x="8820" y="27500"/>
                </a:lnTo>
                <a:lnTo>
                  <a:pt x="8820" y="27490"/>
                </a:lnTo>
                <a:lnTo>
                  <a:pt x="8830" y="27490"/>
                </a:lnTo>
                <a:lnTo>
                  <a:pt x="8840" y="27480"/>
                </a:lnTo>
                <a:lnTo>
                  <a:pt x="8850" y="27470"/>
                </a:lnTo>
                <a:lnTo>
                  <a:pt x="8860" y="27460"/>
                </a:lnTo>
                <a:lnTo>
                  <a:pt x="8870" y="27450"/>
                </a:lnTo>
                <a:lnTo>
                  <a:pt x="8870" y="27440"/>
                </a:lnTo>
                <a:lnTo>
                  <a:pt x="8870" y="27430"/>
                </a:lnTo>
                <a:lnTo>
                  <a:pt x="8880" y="27430"/>
                </a:lnTo>
                <a:lnTo>
                  <a:pt x="8880" y="27440"/>
                </a:lnTo>
                <a:lnTo>
                  <a:pt x="8890" y="27440"/>
                </a:lnTo>
                <a:lnTo>
                  <a:pt x="8900" y="27440"/>
                </a:lnTo>
                <a:lnTo>
                  <a:pt x="8910" y="27440"/>
                </a:lnTo>
                <a:lnTo>
                  <a:pt x="8910" y="27430"/>
                </a:lnTo>
                <a:lnTo>
                  <a:pt x="8920" y="27430"/>
                </a:lnTo>
                <a:lnTo>
                  <a:pt x="8930" y="27430"/>
                </a:lnTo>
                <a:lnTo>
                  <a:pt x="8940" y="27430"/>
                </a:lnTo>
                <a:lnTo>
                  <a:pt x="8940" y="27420"/>
                </a:lnTo>
                <a:lnTo>
                  <a:pt x="8950" y="27420"/>
                </a:lnTo>
                <a:lnTo>
                  <a:pt x="8960" y="27420"/>
                </a:lnTo>
                <a:lnTo>
                  <a:pt x="8960" y="27410"/>
                </a:lnTo>
                <a:lnTo>
                  <a:pt x="8970" y="27410"/>
                </a:lnTo>
                <a:lnTo>
                  <a:pt x="8980" y="27400"/>
                </a:lnTo>
                <a:lnTo>
                  <a:pt x="8990" y="27400"/>
                </a:lnTo>
                <a:lnTo>
                  <a:pt x="9000" y="27400"/>
                </a:lnTo>
                <a:lnTo>
                  <a:pt x="9000" y="27410"/>
                </a:lnTo>
                <a:lnTo>
                  <a:pt x="9010" y="27410"/>
                </a:lnTo>
                <a:lnTo>
                  <a:pt x="9020" y="27410"/>
                </a:lnTo>
                <a:lnTo>
                  <a:pt x="9020" y="27420"/>
                </a:lnTo>
                <a:lnTo>
                  <a:pt x="9030" y="27420"/>
                </a:lnTo>
                <a:lnTo>
                  <a:pt x="9040" y="27420"/>
                </a:lnTo>
                <a:lnTo>
                  <a:pt x="9050" y="27420"/>
                </a:lnTo>
                <a:lnTo>
                  <a:pt x="9060" y="27420"/>
                </a:lnTo>
                <a:lnTo>
                  <a:pt x="9060" y="27410"/>
                </a:lnTo>
                <a:lnTo>
                  <a:pt x="9070" y="27410"/>
                </a:lnTo>
                <a:lnTo>
                  <a:pt x="9080" y="27410"/>
                </a:lnTo>
                <a:lnTo>
                  <a:pt x="9080" y="27400"/>
                </a:lnTo>
                <a:lnTo>
                  <a:pt x="9080" y="27410"/>
                </a:lnTo>
                <a:lnTo>
                  <a:pt x="9090" y="27410"/>
                </a:lnTo>
                <a:lnTo>
                  <a:pt x="9090" y="27420"/>
                </a:lnTo>
                <a:lnTo>
                  <a:pt x="9090" y="27430"/>
                </a:lnTo>
                <a:lnTo>
                  <a:pt x="9090" y="27440"/>
                </a:lnTo>
                <a:lnTo>
                  <a:pt x="9100" y="27440"/>
                </a:lnTo>
                <a:lnTo>
                  <a:pt x="9110" y="27440"/>
                </a:lnTo>
                <a:lnTo>
                  <a:pt x="9110" y="27450"/>
                </a:lnTo>
                <a:lnTo>
                  <a:pt x="9120" y="27450"/>
                </a:lnTo>
                <a:lnTo>
                  <a:pt x="9130" y="27450"/>
                </a:lnTo>
                <a:lnTo>
                  <a:pt x="9130" y="27460"/>
                </a:lnTo>
                <a:lnTo>
                  <a:pt x="9140" y="27460"/>
                </a:lnTo>
                <a:lnTo>
                  <a:pt x="9140" y="27470"/>
                </a:lnTo>
                <a:lnTo>
                  <a:pt x="9150" y="27470"/>
                </a:lnTo>
                <a:lnTo>
                  <a:pt x="9150" y="27480"/>
                </a:lnTo>
                <a:lnTo>
                  <a:pt x="9160" y="27480"/>
                </a:lnTo>
                <a:lnTo>
                  <a:pt x="9170" y="27480"/>
                </a:lnTo>
                <a:lnTo>
                  <a:pt x="9170" y="27490"/>
                </a:lnTo>
                <a:lnTo>
                  <a:pt x="9180" y="27490"/>
                </a:lnTo>
                <a:lnTo>
                  <a:pt x="9180" y="27500"/>
                </a:lnTo>
                <a:lnTo>
                  <a:pt x="9190" y="27500"/>
                </a:lnTo>
                <a:lnTo>
                  <a:pt x="9190" y="27510"/>
                </a:lnTo>
                <a:lnTo>
                  <a:pt x="9200" y="27510"/>
                </a:lnTo>
                <a:lnTo>
                  <a:pt x="9210" y="27510"/>
                </a:lnTo>
                <a:lnTo>
                  <a:pt x="9210" y="27520"/>
                </a:lnTo>
                <a:lnTo>
                  <a:pt x="9220" y="27520"/>
                </a:lnTo>
                <a:lnTo>
                  <a:pt x="9230" y="27520"/>
                </a:lnTo>
                <a:lnTo>
                  <a:pt x="9230" y="27530"/>
                </a:lnTo>
                <a:lnTo>
                  <a:pt x="9240" y="27530"/>
                </a:lnTo>
                <a:lnTo>
                  <a:pt x="9250" y="27530"/>
                </a:lnTo>
                <a:lnTo>
                  <a:pt x="9260" y="27530"/>
                </a:lnTo>
                <a:lnTo>
                  <a:pt x="9270" y="27530"/>
                </a:lnTo>
                <a:lnTo>
                  <a:pt x="9280" y="27530"/>
                </a:lnTo>
                <a:lnTo>
                  <a:pt x="9290" y="27540"/>
                </a:lnTo>
                <a:lnTo>
                  <a:pt x="9300" y="27540"/>
                </a:lnTo>
                <a:lnTo>
                  <a:pt x="9310" y="27540"/>
                </a:lnTo>
                <a:lnTo>
                  <a:pt x="9320" y="27540"/>
                </a:lnTo>
                <a:lnTo>
                  <a:pt x="9320" y="27550"/>
                </a:lnTo>
                <a:lnTo>
                  <a:pt x="9330" y="27550"/>
                </a:lnTo>
                <a:lnTo>
                  <a:pt x="9340" y="27550"/>
                </a:lnTo>
                <a:lnTo>
                  <a:pt x="9350" y="27550"/>
                </a:lnTo>
                <a:lnTo>
                  <a:pt x="9360" y="27550"/>
                </a:lnTo>
                <a:lnTo>
                  <a:pt x="9370" y="27540"/>
                </a:lnTo>
                <a:lnTo>
                  <a:pt x="9380" y="27540"/>
                </a:lnTo>
                <a:lnTo>
                  <a:pt x="9390" y="27540"/>
                </a:lnTo>
                <a:lnTo>
                  <a:pt x="9400" y="27540"/>
                </a:lnTo>
                <a:lnTo>
                  <a:pt x="9410" y="27540"/>
                </a:lnTo>
                <a:lnTo>
                  <a:pt x="9410" y="27530"/>
                </a:lnTo>
                <a:lnTo>
                  <a:pt x="9420" y="27530"/>
                </a:lnTo>
                <a:lnTo>
                  <a:pt x="9430" y="27530"/>
                </a:lnTo>
                <a:lnTo>
                  <a:pt x="9440" y="27530"/>
                </a:lnTo>
                <a:lnTo>
                  <a:pt x="9450" y="27530"/>
                </a:lnTo>
                <a:lnTo>
                  <a:pt x="9460" y="27530"/>
                </a:lnTo>
                <a:lnTo>
                  <a:pt x="9470" y="27530"/>
                </a:lnTo>
                <a:lnTo>
                  <a:pt x="9480" y="27530"/>
                </a:lnTo>
                <a:lnTo>
                  <a:pt x="9480" y="27520"/>
                </a:lnTo>
                <a:lnTo>
                  <a:pt x="9480" y="27530"/>
                </a:lnTo>
                <a:lnTo>
                  <a:pt x="9480" y="27520"/>
                </a:lnTo>
                <a:lnTo>
                  <a:pt x="9490" y="27520"/>
                </a:lnTo>
                <a:lnTo>
                  <a:pt x="9500" y="27520"/>
                </a:lnTo>
                <a:lnTo>
                  <a:pt x="9510" y="27520"/>
                </a:lnTo>
                <a:lnTo>
                  <a:pt x="9520" y="27520"/>
                </a:lnTo>
                <a:lnTo>
                  <a:pt x="9520" y="27530"/>
                </a:lnTo>
                <a:lnTo>
                  <a:pt x="9530" y="27530"/>
                </a:lnTo>
                <a:lnTo>
                  <a:pt x="9540" y="27530"/>
                </a:lnTo>
                <a:lnTo>
                  <a:pt x="9550" y="27530"/>
                </a:lnTo>
                <a:lnTo>
                  <a:pt x="9560" y="27530"/>
                </a:lnTo>
                <a:lnTo>
                  <a:pt x="9570" y="27530"/>
                </a:lnTo>
                <a:lnTo>
                  <a:pt x="9570" y="27520"/>
                </a:lnTo>
                <a:lnTo>
                  <a:pt x="9580" y="27520"/>
                </a:lnTo>
                <a:lnTo>
                  <a:pt x="9590" y="27520"/>
                </a:lnTo>
                <a:lnTo>
                  <a:pt x="9590" y="27510"/>
                </a:lnTo>
                <a:lnTo>
                  <a:pt x="9600" y="27510"/>
                </a:lnTo>
                <a:lnTo>
                  <a:pt x="9610" y="27520"/>
                </a:lnTo>
                <a:lnTo>
                  <a:pt x="9620" y="27520"/>
                </a:lnTo>
                <a:lnTo>
                  <a:pt x="9630" y="27520"/>
                </a:lnTo>
                <a:lnTo>
                  <a:pt x="9640" y="27520"/>
                </a:lnTo>
                <a:lnTo>
                  <a:pt x="9650" y="27520"/>
                </a:lnTo>
                <a:lnTo>
                  <a:pt x="9650" y="27530"/>
                </a:lnTo>
                <a:lnTo>
                  <a:pt x="9650" y="27520"/>
                </a:lnTo>
                <a:lnTo>
                  <a:pt x="9660" y="27520"/>
                </a:lnTo>
                <a:lnTo>
                  <a:pt x="9670" y="27520"/>
                </a:lnTo>
                <a:lnTo>
                  <a:pt x="9680" y="27520"/>
                </a:lnTo>
                <a:lnTo>
                  <a:pt x="9690" y="27520"/>
                </a:lnTo>
                <a:lnTo>
                  <a:pt x="9700" y="27520"/>
                </a:lnTo>
                <a:lnTo>
                  <a:pt x="9710" y="27520"/>
                </a:lnTo>
                <a:lnTo>
                  <a:pt x="9720" y="27520"/>
                </a:lnTo>
                <a:lnTo>
                  <a:pt x="9730" y="27520"/>
                </a:lnTo>
                <a:lnTo>
                  <a:pt x="9740" y="27520"/>
                </a:lnTo>
                <a:lnTo>
                  <a:pt x="9740" y="27530"/>
                </a:lnTo>
                <a:lnTo>
                  <a:pt x="9750" y="27530"/>
                </a:lnTo>
                <a:lnTo>
                  <a:pt x="9750" y="27540"/>
                </a:lnTo>
                <a:lnTo>
                  <a:pt x="9750" y="27550"/>
                </a:lnTo>
                <a:lnTo>
                  <a:pt x="9760" y="27550"/>
                </a:lnTo>
                <a:lnTo>
                  <a:pt x="9760" y="27560"/>
                </a:lnTo>
                <a:lnTo>
                  <a:pt x="9760" y="27570"/>
                </a:lnTo>
                <a:lnTo>
                  <a:pt x="9770" y="27580"/>
                </a:lnTo>
                <a:lnTo>
                  <a:pt x="9780" y="27590"/>
                </a:lnTo>
                <a:lnTo>
                  <a:pt x="9790" y="27590"/>
                </a:lnTo>
                <a:lnTo>
                  <a:pt x="9790" y="27600"/>
                </a:lnTo>
                <a:lnTo>
                  <a:pt x="9800" y="27600"/>
                </a:lnTo>
                <a:lnTo>
                  <a:pt x="9800" y="27610"/>
                </a:lnTo>
                <a:lnTo>
                  <a:pt x="9810" y="27610"/>
                </a:lnTo>
                <a:lnTo>
                  <a:pt x="9820" y="27620"/>
                </a:lnTo>
                <a:lnTo>
                  <a:pt x="9830" y="27620"/>
                </a:lnTo>
                <a:lnTo>
                  <a:pt x="9840" y="27620"/>
                </a:lnTo>
                <a:lnTo>
                  <a:pt x="9850" y="27620"/>
                </a:lnTo>
                <a:lnTo>
                  <a:pt x="9860" y="27630"/>
                </a:lnTo>
                <a:lnTo>
                  <a:pt x="9870" y="27630"/>
                </a:lnTo>
                <a:lnTo>
                  <a:pt x="9880" y="27630"/>
                </a:lnTo>
                <a:lnTo>
                  <a:pt x="9890" y="27630"/>
                </a:lnTo>
                <a:lnTo>
                  <a:pt x="9900" y="27630"/>
                </a:lnTo>
                <a:lnTo>
                  <a:pt x="9910" y="27630"/>
                </a:lnTo>
                <a:lnTo>
                  <a:pt x="9920" y="27630"/>
                </a:lnTo>
                <a:lnTo>
                  <a:pt x="9930" y="27630"/>
                </a:lnTo>
                <a:lnTo>
                  <a:pt x="9940" y="27630"/>
                </a:lnTo>
                <a:lnTo>
                  <a:pt x="9940" y="27640"/>
                </a:lnTo>
                <a:lnTo>
                  <a:pt x="9950" y="27640"/>
                </a:lnTo>
                <a:lnTo>
                  <a:pt x="9960" y="27640"/>
                </a:lnTo>
                <a:lnTo>
                  <a:pt x="9970" y="27640"/>
                </a:lnTo>
                <a:lnTo>
                  <a:pt x="9970" y="27650"/>
                </a:lnTo>
                <a:lnTo>
                  <a:pt x="9970" y="27640"/>
                </a:lnTo>
                <a:lnTo>
                  <a:pt x="9980" y="27640"/>
                </a:lnTo>
                <a:lnTo>
                  <a:pt x="9990" y="27640"/>
                </a:lnTo>
                <a:lnTo>
                  <a:pt x="10000" y="27640"/>
                </a:lnTo>
                <a:lnTo>
                  <a:pt x="10010" y="27640"/>
                </a:lnTo>
                <a:lnTo>
                  <a:pt x="10020" y="27640"/>
                </a:lnTo>
                <a:lnTo>
                  <a:pt x="10030" y="27640"/>
                </a:lnTo>
                <a:lnTo>
                  <a:pt x="10040" y="27640"/>
                </a:lnTo>
                <a:lnTo>
                  <a:pt x="10050" y="27640"/>
                </a:lnTo>
                <a:lnTo>
                  <a:pt x="10060" y="27640"/>
                </a:lnTo>
                <a:lnTo>
                  <a:pt x="10070" y="27640"/>
                </a:lnTo>
                <a:lnTo>
                  <a:pt x="10080" y="27640"/>
                </a:lnTo>
                <a:lnTo>
                  <a:pt x="10080" y="27650"/>
                </a:lnTo>
                <a:lnTo>
                  <a:pt x="10090" y="27650"/>
                </a:lnTo>
                <a:lnTo>
                  <a:pt x="10100" y="27660"/>
                </a:lnTo>
                <a:lnTo>
                  <a:pt x="10110" y="27660"/>
                </a:lnTo>
                <a:lnTo>
                  <a:pt x="10110" y="27670"/>
                </a:lnTo>
                <a:lnTo>
                  <a:pt x="10120" y="27670"/>
                </a:lnTo>
                <a:lnTo>
                  <a:pt x="10120" y="27680"/>
                </a:lnTo>
                <a:lnTo>
                  <a:pt x="10130" y="27680"/>
                </a:lnTo>
                <a:lnTo>
                  <a:pt x="10140" y="27680"/>
                </a:lnTo>
                <a:lnTo>
                  <a:pt x="10150" y="27680"/>
                </a:lnTo>
                <a:lnTo>
                  <a:pt x="10150" y="27690"/>
                </a:lnTo>
                <a:lnTo>
                  <a:pt x="10160" y="27690"/>
                </a:lnTo>
                <a:lnTo>
                  <a:pt x="10170" y="27690"/>
                </a:lnTo>
                <a:lnTo>
                  <a:pt x="10180" y="27690"/>
                </a:lnTo>
                <a:lnTo>
                  <a:pt x="10190" y="27690"/>
                </a:lnTo>
                <a:lnTo>
                  <a:pt x="10200" y="27690"/>
                </a:lnTo>
                <a:lnTo>
                  <a:pt x="10210" y="27690"/>
                </a:lnTo>
                <a:lnTo>
                  <a:pt x="10220" y="27700"/>
                </a:lnTo>
                <a:lnTo>
                  <a:pt x="10230" y="27700"/>
                </a:lnTo>
                <a:lnTo>
                  <a:pt x="10240" y="27700"/>
                </a:lnTo>
                <a:lnTo>
                  <a:pt x="10250" y="27700"/>
                </a:lnTo>
                <a:lnTo>
                  <a:pt x="10260" y="27700"/>
                </a:lnTo>
                <a:lnTo>
                  <a:pt x="10260" y="27690"/>
                </a:lnTo>
                <a:lnTo>
                  <a:pt x="10270" y="27690"/>
                </a:lnTo>
                <a:lnTo>
                  <a:pt x="10280" y="27690"/>
                </a:lnTo>
                <a:lnTo>
                  <a:pt x="10290" y="27690"/>
                </a:lnTo>
                <a:lnTo>
                  <a:pt x="10290" y="27680"/>
                </a:lnTo>
                <a:lnTo>
                  <a:pt x="10300" y="27680"/>
                </a:lnTo>
                <a:lnTo>
                  <a:pt x="10310" y="27680"/>
                </a:lnTo>
                <a:lnTo>
                  <a:pt x="10320" y="27680"/>
                </a:lnTo>
                <a:lnTo>
                  <a:pt x="10320" y="27670"/>
                </a:lnTo>
                <a:lnTo>
                  <a:pt x="10330" y="27670"/>
                </a:lnTo>
                <a:lnTo>
                  <a:pt x="10340" y="27670"/>
                </a:lnTo>
                <a:lnTo>
                  <a:pt x="10350" y="27670"/>
                </a:lnTo>
                <a:lnTo>
                  <a:pt x="10360" y="27670"/>
                </a:lnTo>
                <a:lnTo>
                  <a:pt x="10360" y="27680"/>
                </a:lnTo>
                <a:lnTo>
                  <a:pt x="10370" y="27680"/>
                </a:lnTo>
                <a:lnTo>
                  <a:pt x="10380" y="27680"/>
                </a:lnTo>
                <a:lnTo>
                  <a:pt x="10390" y="27680"/>
                </a:lnTo>
                <a:lnTo>
                  <a:pt x="10400" y="27680"/>
                </a:lnTo>
                <a:lnTo>
                  <a:pt x="10410" y="27680"/>
                </a:lnTo>
                <a:lnTo>
                  <a:pt x="10420" y="27680"/>
                </a:lnTo>
                <a:lnTo>
                  <a:pt x="10420" y="27690"/>
                </a:lnTo>
                <a:lnTo>
                  <a:pt x="10430" y="27690"/>
                </a:lnTo>
                <a:lnTo>
                  <a:pt x="10440" y="27690"/>
                </a:lnTo>
                <a:lnTo>
                  <a:pt x="10450" y="27690"/>
                </a:lnTo>
                <a:lnTo>
                  <a:pt x="10460" y="27690"/>
                </a:lnTo>
                <a:lnTo>
                  <a:pt x="10460" y="27700"/>
                </a:lnTo>
                <a:lnTo>
                  <a:pt x="10470" y="27700"/>
                </a:lnTo>
                <a:lnTo>
                  <a:pt x="10470" y="27710"/>
                </a:lnTo>
                <a:lnTo>
                  <a:pt x="10480" y="27710"/>
                </a:lnTo>
                <a:lnTo>
                  <a:pt x="10490" y="27710"/>
                </a:lnTo>
                <a:lnTo>
                  <a:pt x="10500" y="27710"/>
                </a:lnTo>
                <a:lnTo>
                  <a:pt x="10510" y="27710"/>
                </a:lnTo>
                <a:lnTo>
                  <a:pt x="10520" y="27710"/>
                </a:lnTo>
                <a:lnTo>
                  <a:pt x="10530" y="27710"/>
                </a:lnTo>
                <a:lnTo>
                  <a:pt x="10540" y="27710"/>
                </a:lnTo>
                <a:lnTo>
                  <a:pt x="10550" y="27700"/>
                </a:lnTo>
                <a:lnTo>
                  <a:pt x="10560" y="27700"/>
                </a:lnTo>
                <a:lnTo>
                  <a:pt x="10570" y="27700"/>
                </a:lnTo>
                <a:lnTo>
                  <a:pt x="10580" y="27700"/>
                </a:lnTo>
                <a:lnTo>
                  <a:pt x="10590" y="27700"/>
                </a:lnTo>
                <a:lnTo>
                  <a:pt x="10600" y="27700"/>
                </a:lnTo>
                <a:lnTo>
                  <a:pt x="10610" y="27700"/>
                </a:lnTo>
                <a:lnTo>
                  <a:pt x="10620" y="27700"/>
                </a:lnTo>
                <a:lnTo>
                  <a:pt x="10630" y="27700"/>
                </a:lnTo>
                <a:lnTo>
                  <a:pt x="10640" y="27700"/>
                </a:lnTo>
                <a:lnTo>
                  <a:pt x="10650" y="27700"/>
                </a:lnTo>
                <a:lnTo>
                  <a:pt x="10660" y="27710"/>
                </a:lnTo>
                <a:lnTo>
                  <a:pt x="10670" y="27710"/>
                </a:lnTo>
                <a:lnTo>
                  <a:pt x="10670" y="27720"/>
                </a:lnTo>
                <a:lnTo>
                  <a:pt x="10680" y="27720"/>
                </a:lnTo>
                <a:lnTo>
                  <a:pt x="10690" y="27720"/>
                </a:lnTo>
                <a:lnTo>
                  <a:pt x="10690" y="27730"/>
                </a:lnTo>
                <a:lnTo>
                  <a:pt x="10700" y="27730"/>
                </a:lnTo>
                <a:lnTo>
                  <a:pt x="10710" y="27730"/>
                </a:lnTo>
                <a:lnTo>
                  <a:pt x="10710" y="27740"/>
                </a:lnTo>
                <a:lnTo>
                  <a:pt x="10720" y="27740"/>
                </a:lnTo>
                <a:lnTo>
                  <a:pt x="10720" y="27730"/>
                </a:lnTo>
                <a:lnTo>
                  <a:pt x="10730" y="27730"/>
                </a:lnTo>
                <a:lnTo>
                  <a:pt x="10740" y="27730"/>
                </a:lnTo>
                <a:lnTo>
                  <a:pt x="10750" y="27730"/>
                </a:lnTo>
                <a:lnTo>
                  <a:pt x="10750" y="27740"/>
                </a:lnTo>
                <a:lnTo>
                  <a:pt x="10760" y="27740"/>
                </a:lnTo>
                <a:lnTo>
                  <a:pt x="10770" y="27740"/>
                </a:lnTo>
                <a:lnTo>
                  <a:pt x="10780" y="27740"/>
                </a:lnTo>
                <a:lnTo>
                  <a:pt x="10780" y="27730"/>
                </a:lnTo>
                <a:lnTo>
                  <a:pt x="10790" y="27730"/>
                </a:lnTo>
                <a:lnTo>
                  <a:pt x="10800" y="27730"/>
                </a:lnTo>
                <a:lnTo>
                  <a:pt x="10810" y="27730"/>
                </a:lnTo>
                <a:lnTo>
                  <a:pt x="10820" y="27730"/>
                </a:lnTo>
                <a:lnTo>
                  <a:pt x="10830" y="27730"/>
                </a:lnTo>
                <a:lnTo>
                  <a:pt x="10840" y="27720"/>
                </a:lnTo>
                <a:lnTo>
                  <a:pt x="10850" y="27720"/>
                </a:lnTo>
                <a:lnTo>
                  <a:pt x="10860" y="27720"/>
                </a:lnTo>
                <a:lnTo>
                  <a:pt x="10860" y="27710"/>
                </a:lnTo>
                <a:lnTo>
                  <a:pt x="10870" y="27710"/>
                </a:lnTo>
                <a:lnTo>
                  <a:pt x="10880" y="27710"/>
                </a:lnTo>
                <a:lnTo>
                  <a:pt x="10890" y="27700"/>
                </a:lnTo>
                <a:lnTo>
                  <a:pt x="10900" y="27700"/>
                </a:lnTo>
                <a:lnTo>
                  <a:pt x="10900" y="27690"/>
                </a:lnTo>
                <a:lnTo>
                  <a:pt x="10910" y="27690"/>
                </a:lnTo>
                <a:lnTo>
                  <a:pt x="10910" y="27680"/>
                </a:lnTo>
                <a:lnTo>
                  <a:pt x="10920" y="27680"/>
                </a:lnTo>
                <a:lnTo>
                  <a:pt x="10920" y="27670"/>
                </a:lnTo>
                <a:lnTo>
                  <a:pt x="10930" y="27670"/>
                </a:lnTo>
                <a:lnTo>
                  <a:pt x="10940" y="27670"/>
                </a:lnTo>
                <a:lnTo>
                  <a:pt x="10950" y="27670"/>
                </a:lnTo>
                <a:lnTo>
                  <a:pt x="10960" y="27670"/>
                </a:lnTo>
                <a:lnTo>
                  <a:pt x="10970" y="27670"/>
                </a:lnTo>
                <a:lnTo>
                  <a:pt x="10970" y="27680"/>
                </a:lnTo>
                <a:lnTo>
                  <a:pt x="10970" y="27690"/>
                </a:lnTo>
                <a:lnTo>
                  <a:pt x="10970" y="27700"/>
                </a:lnTo>
                <a:lnTo>
                  <a:pt x="10980" y="27700"/>
                </a:lnTo>
                <a:lnTo>
                  <a:pt x="10990" y="27700"/>
                </a:lnTo>
                <a:lnTo>
                  <a:pt x="10990" y="27710"/>
                </a:lnTo>
                <a:lnTo>
                  <a:pt x="11000" y="27710"/>
                </a:lnTo>
                <a:lnTo>
                  <a:pt x="11010" y="27710"/>
                </a:lnTo>
                <a:lnTo>
                  <a:pt x="11020" y="27710"/>
                </a:lnTo>
                <a:lnTo>
                  <a:pt x="11020" y="27700"/>
                </a:lnTo>
                <a:lnTo>
                  <a:pt x="11030" y="27700"/>
                </a:lnTo>
                <a:lnTo>
                  <a:pt x="11040" y="27700"/>
                </a:lnTo>
                <a:lnTo>
                  <a:pt x="11040" y="27710"/>
                </a:lnTo>
                <a:lnTo>
                  <a:pt x="11050" y="27710"/>
                </a:lnTo>
                <a:lnTo>
                  <a:pt x="11060" y="27710"/>
                </a:lnTo>
                <a:lnTo>
                  <a:pt x="11070" y="27710"/>
                </a:lnTo>
                <a:lnTo>
                  <a:pt x="11070" y="27720"/>
                </a:lnTo>
                <a:lnTo>
                  <a:pt x="11080" y="27720"/>
                </a:lnTo>
                <a:lnTo>
                  <a:pt x="11080" y="27710"/>
                </a:lnTo>
                <a:lnTo>
                  <a:pt x="11090" y="27710"/>
                </a:lnTo>
                <a:lnTo>
                  <a:pt x="11100" y="27710"/>
                </a:lnTo>
                <a:lnTo>
                  <a:pt x="11110" y="27710"/>
                </a:lnTo>
                <a:lnTo>
                  <a:pt x="11120" y="27710"/>
                </a:lnTo>
                <a:lnTo>
                  <a:pt x="11120" y="27700"/>
                </a:lnTo>
                <a:lnTo>
                  <a:pt x="11130" y="27700"/>
                </a:lnTo>
                <a:lnTo>
                  <a:pt x="11140" y="27700"/>
                </a:lnTo>
                <a:lnTo>
                  <a:pt x="11150" y="27700"/>
                </a:lnTo>
                <a:lnTo>
                  <a:pt x="11150" y="27690"/>
                </a:lnTo>
                <a:lnTo>
                  <a:pt x="11160" y="27690"/>
                </a:lnTo>
                <a:lnTo>
                  <a:pt x="11170" y="27690"/>
                </a:lnTo>
                <a:lnTo>
                  <a:pt x="11180" y="27690"/>
                </a:lnTo>
                <a:lnTo>
                  <a:pt x="11190" y="27690"/>
                </a:lnTo>
                <a:lnTo>
                  <a:pt x="11200" y="27690"/>
                </a:lnTo>
                <a:lnTo>
                  <a:pt x="11210" y="27690"/>
                </a:lnTo>
                <a:lnTo>
                  <a:pt x="11210" y="27680"/>
                </a:lnTo>
                <a:lnTo>
                  <a:pt x="11220" y="27680"/>
                </a:lnTo>
                <a:lnTo>
                  <a:pt x="11230" y="27680"/>
                </a:lnTo>
                <a:lnTo>
                  <a:pt x="11240" y="27680"/>
                </a:lnTo>
                <a:lnTo>
                  <a:pt x="11240" y="27670"/>
                </a:lnTo>
                <a:lnTo>
                  <a:pt x="11250" y="27670"/>
                </a:lnTo>
                <a:lnTo>
                  <a:pt x="11260" y="27670"/>
                </a:lnTo>
                <a:lnTo>
                  <a:pt x="11260" y="27660"/>
                </a:lnTo>
                <a:lnTo>
                  <a:pt x="11270" y="27660"/>
                </a:lnTo>
                <a:lnTo>
                  <a:pt x="11280" y="27660"/>
                </a:lnTo>
                <a:lnTo>
                  <a:pt x="11280" y="27650"/>
                </a:lnTo>
                <a:lnTo>
                  <a:pt x="11290" y="27650"/>
                </a:lnTo>
                <a:lnTo>
                  <a:pt x="11290" y="27640"/>
                </a:lnTo>
                <a:lnTo>
                  <a:pt x="11300" y="27640"/>
                </a:lnTo>
                <a:lnTo>
                  <a:pt x="11310" y="27640"/>
                </a:lnTo>
                <a:lnTo>
                  <a:pt x="11310" y="27630"/>
                </a:lnTo>
                <a:lnTo>
                  <a:pt x="11320" y="27630"/>
                </a:lnTo>
                <a:lnTo>
                  <a:pt x="11320" y="27620"/>
                </a:lnTo>
                <a:lnTo>
                  <a:pt x="11330" y="27620"/>
                </a:lnTo>
                <a:lnTo>
                  <a:pt x="11330" y="27610"/>
                </a:lnTo>
                <a:lnTo>
                  <a:pt x="11340" y="27610"/>
                </a:lnTo>
                <a:lnTo>
                  <a:pt x="11340" y="27600"/>
                </a:lnTo>
                <a:lnTo>
                  <a:pt x="11350" y="27600"/>
                </a:lnTo>
                <a:lnTo>
                  <a:pt x="11350" y="27590"/>
                </a:lnTo>
                <a:lnTo>
                  <a:pt x="11360" y="27590"/>
                </a:lnTo>
                <a:lnTo>
                  <a:pt x="11360" y="27580"/>
                </a:lnTo>
                <a:lnTo>
                  <a:pt x="11370" y="27580"/>
                </a:lnTo>
                <a:lnTo>
                  <a:pt x="11370" y="27570"/>
                </a:lnTo>
                <a:lnTo>
                  <a:pt x="11380" y="27570"/>
                </a:lnTo>
                <a:lnTo>
                  <a:pt x="11380" y="27560"/>
                </a:lnTo>
                <a:lnTo>
                  <a:pt x="11390" y="27560"/>
                </a:lnTo>
                <a:lnTo>
                  <a:pt x="11390" y="27550"/>
                </a:lnTo>
                <a:lnTo>
                  <a:pt x="11400" y="27550"/>
                </a:lnTo>
                <a:lnTo>
                  <a:pt x="11400" y="27540"/>
                </a:lnTo>
                <a:lnTo>
                  <a:pt x="11410" y="27540"/>
                </a:lnTo>
                <a:lnTo>
                  <a:pt x="11410" y="27530"/>
                </a:lnTo>
                <a:lnTo>
                  <a:pt x="11420" y="27520"/>
                </a:lnTo>
                <a:lnTo>
                  <a:pt x="11420" y="27510"/>
                </a:lnTo>
                <a:lnTo>
                  <a:pt x="11430" y="27510"/>
                </a:lnTo>
                <a:lnTo>
                  <a:pt x="11430" y="27500"/>
                </a:lnTo>
                <a:lnTo>
                  <a:pt x="11430" y="27510"/>
                </a:lnTo>
                <a:lnTo>
                  <a:pt x="11440" y="27510"/>
                </a:lnTo>
                <a:lnTo>
                  <a:pt x="11440" y="27520"/>
                </a:lnTo>
                <a:lnTo>
                  <a:pt x="11450" y="27520"/>
                </a:lnTo>
                <a:lnTo>
                  <a:pt x="11460" y="27520"/>
                </a:lnTo>
                <a:lnTo>
                  <a:pt x="11470" y="27530"/>
                </a:lnTo>
                <a:lnTo>
                  <a:pt x="11480" y="27530"/>
                </a:lnTo>
                <a:lnTo>
                  <a:pt x="11490" y="27530"/>
                </a:lnTo>
                <a:lnTo>
                  <a:pt x="11490" y="27520"/>
                </a:lnTo>
                <a:lnTo>
                  <a:pt x="11500" y="27520"/>
                </a:lnTo>
                <a:lnTo>
                  <a:pt x="11510" y="27520"/>
                </a:lnTo>
                <a:lnTo>
                  <a:pt x="11520" y="27520"/>
                </a:lnTo>
                <a:lnTo>
                  <a:pt x="11520" y="27510"/>
                </a:lnTo>
                <a:lnTo>
                  <a:pt x="11530" y="27510"/>
                </a:lnTo>
                <a:lnTo>
                  <a:pt x="11540" y="27510"/>
                </a:lnTo>
                <a:lnTo>
                  <a:pt x="11550" y="27510"/>
                </a:lnTo>
                <a:lnTo>
                  <a:pt x="11550" y="27500"/>
                </a:lnTo>
                <a:lnTo>
                  <a:pt x="11560" y="27500"/>
                </a:lnTo>
                <a:lnTo>
                  <a:pt x="11570" y="27500"/>
                </a:lnTo>
                <a:lnTo>
                  <a:pt x="11570" y="27490"/>
                </a:lnTo>
                <a:lnTo>
                  <a:pt x="11580" y="27490"/>
                </a:lnTo>
                <a:lnTo>
                  <a:pt x="11590" y="27480"/>
                </a:lnTo>
                <a:lnTo>
                  <a:pt x="11600" y="27480"/>
                </a:lnTo>
                <a:lnTo>
                  <a:pt x="11600" y="27470"/>
                </a:lnTo>
                <a:lnTo>
                  <a:pt x="11610" y="27470"/>
                </a:lnTo>
                <a:lnTo>
                  <a:pt x="11620" y="27460"/>
                </a:lnTo>
                <a:lnTo>
                  <a:pt x="11630" y="27460"/>
                </a:lnTo>
                <a:lnTo>
                  <a:pt x="11630" y="27450"/>
                </a:lnTo>
                <a:lnTo>
                  <a:pt x="11640" y="27450"/>
                </a:lnTo>
                <a:lnTo>
                  <a:pt x="11640" y="27440"/>
                </a:lnTo>
                <a:lnTo>
                  <a:pt x="11650" y="27440"/>
                </a:lnTo>
                <a:lnTo>
                  <a:pt x="11660" y="27440"/>
                </a:lnTo>
                <a:lnTo>
                  <a:pt x="11660" y="27430"/>
                </a:lnTo>
                <a:lnTo>
                  <a:pt x="11670" y="27430"/>
                </a:lnTo>
                <a:lnTo>
                  <a:pt x="11680" y="27430"/>
                </a:lnTo>
                <a:lnTo>
                  <a:pt x="11680" y="27420"/>
                </a:lnTo>
                <a:lnTo>
                  <a:pt x="11690" y="27420"/>
                </a:lnTo>
                <a:lnTo>
                  <a:pt x="11690" y="27410"/>
                </a:lnTo>
                <a:lnTo>
                  <a:pt x="11700" y="27410"/>
                </a:lnTo>
                <a:lnTo>
                  <a:pt x="11700" y="27400"/>
                </a:lnTo>
                <a:lnTo>
                  <a:pt x="11710" y="27400"/>
                </a:lnTo>
                <a:lnTo>
                  <a:pt x="11710" y="27390"/>
                </a:lnTo>
                <a:lnTo>
                  <a:pt x="11720" y="27390"/>
                </a:lnTo>
                <a:lnTo>
                  <a:pt x="11720" y="27380"/>
                </a:lnTo>
                <a:lnTo>
                  <a:pt x="11730" y="27380"/>
                </a:lnTo>
                <a:lnTo>
                  <a:pt x="11730" y="27370"/>
                </a:lnTo>
                <a:lnTo>
                  <a:pt x="11740" y="27370"/>
                </a:lnTo>
                <a:lnTo>
                  <a:pt x="11740" y="27360"/>
                </a:lnTo>
                <a:lnTo>
                  <a:pt x="11750" y="27370"/>
                </a:lnTo>
                <a:lnTo>
                  <a:pt x="11750" y="27380"/>
                </a:lnTo>
                <a:lnTo>
                  <a:pt x="11760" y="27380"/>
                </a:lnTo>
                <a:lnTo>
                  <a:pt x="11760" y="27390"/>
                </a:lnTo>
                <a:lnTo>
                  <a:pt x="11770" y="27390"/>
                </a:lnTo>
                <a:lnTo>
                  <a:pt x="11780" y="27390"/>
                </a:lnTo>
                <a:lnTo>
                  <a:pt x="11780" y="27400"/>
                </a:lnTo>
                <a:lnTo>
                  <a:pt x="11790" y="27400"/>
                </a:lnTo>
                <a:lnTo>
                  <a:pt x="11800" y="27400"/>
                </a:lnTo>
                <a:lnTo>
                  <a:pt x="11810" y="27400"/>
                </a:lnTo>
                <a:lnTo>
                  <a:pt x="11810" y="27410"/>
                </a:lnTo>
                <a:lnTo>
                  <a:pt x="11820" y="27410"/>
                </a:lnTo>
                <a:lnTo>
                  <a:pt x="11830" y="27410"/>
                </a:lnTo>
                <a:lnTo>
                  <a:pt x="11840" y="27410"/>
                </a:lnTo>
                <a:lnTo>
                  <a:pt x="11850" y="27410"/>
                </a:lnTo>
                <a:lnTo>
                  <a:pt x="11860" y="27410"/>
                </a:lnTo>
                <a:lnTo>
                  <a:pt x="11860" y="27400"/>
                </a:lnTo>
                <a:lnTo>
                  <a:pt x="11870" y="27400"/>
                </a:lnTo>
                <a:lnTo>
                  <a:pt x="11880" y="27400"/>
                </a:lnTo>
                <a:lnTo>
                  <a:pt x="11890" y="27400"/>
                </a:lnTo>
                <a:lnTo>
                  <a:pt x="11890" y="27390"/>
                </a:lnTo>
                <a:lnTo>
                  <a:pt x="11890" y="27400"/>
                </a:lnTo>
                <a:lnTo>
                  <a:pt x="11900" y="27400"/>
                </a:lnTo>
                <a:lnTo>
                  <a:pt x="11910" y="27400"/>
                </a:lnTo>
                <a:lnTo>
                  <a:pt x="11920" y="27400"/>
                </a:lnTo>
                <a:lnTo>
                  <a:pt x="11920" y="27410"/>
                </a:lnTo>
                <a:lnTo>
                  <a:pt x="11930" y="27410"/>
                </a:lnTo>
                <a:lnTo>
                  <a:pt x="11930" y="27420"/>
                </a:lnTo>
                <a:lnTo>
                  <a:pt x="11930" y="27430"/>
                </a:lnTo>
                <a:lnTo>
                  <a:pt x="11940" y="27430"/>
                </a:lnTo>
                <a:lnTo>
                  <a:pt x="11940" y="27440"/>
                </a:lnTo>
                <a:lnTo>
                  <a:pt x="11950" y="27450"/>
                </a:lnTo>
                <a:lnTo>
                  <a:pt x="11960" y="27450"/>
                </a:lnTo>
                <a:lnTo>
                  <a:pt x="11960" y="27460"/>
                </a:lnTo>
                <a:lnTo>
                  <a:pt x="11970" y="27460"/>
                </a:lnTo>
                <a:lnTo>
                  <a:pt x="11980" y="27460"/>
                </a:lnTo>
                <a:lnTo>
                  <a:pt x="11980" y="27470"/>
                </a:lnTo>
                <a:lnTo>
                  <a:pt x="11990" y="27470"/>
                </a:lnTo>
                <a:lnTo>
                  <a:pt x="12000" y="27470"/>
                </a:lnTo>
                <a:lnTo>
                  <a:pt x="12000" y="27460"/>
                </a:lnTo>
                <a:lnTo>
                  <a:pt x="12010" y="27460"/>
                </a:lnTo>
                <a:lnTo>
                  <a:pt x="12020" y="27460"/>
                </a:lnTo>
                <a:lnTo>
                  <a:pt x="12030" y="27460"/>
                </a:lnTo>
                <a:lnTo>
                  <a:pt x="12040" y="27460"/>
                </a:lnTo>
                <a:lnTo>
                  <a:pt x="12050" y="27460"/>
                </a:lnTo>
                <a:lnTo>
                  <a:pt x="12060" y="27460"/>
                </a:lnTo>
                <a:lnTo>
                  <a:pt x="12070" y="27460"/>
                </a:lnTo>
                <a:lnTo>
                  <a:pt x="12070" y="27450"/>
                </a:lnTo>
                <a:lnTo>
                  <a:pt x="12080" y="27450"/>
                </a:lnTo>
                <a:lnTo>
                  <a:pt x="12090" y="27450"/>
                </a:lnTo>
                <a:lnTo>
                  <a:pt x="12100" y="27450"/>
                </a:lnTo>
                <a:lnTo>
                  <a:pt x="12100" y="27440"/>
                </a:lnTo>
                <a:lnTo>
                  <a:pt x="12110" y="27440"/>
                </a:lnTo>
                <a:lnTo>
                  <a:pt x="12120" y="27430"/>
                </a:lnTo>
                <a:lnTo>
                  <a:pt x="12130" y="27430"/>
                </a:lnTo>
                <a:lnTo>
                  <a:pt x="12130" y="27420"/>
                </a:lnTo>
                <a:lnTo>
                  <a:pt x="12140" y="27420"/>
                </a:lnTo>
                <a:lnTo>
                  <a:pt x="12150" y="27410"/>
                </a:lnTo>
                <a:lnTo>
                  <a:pt x="12160" y="27410"/>
                </a:lnTo>
                <a:lnTo>
                  <a:pt x="12160" y="27400"/>
                </a:lnTo>
                <a:lnTo>
                  <a:pt x="12170" y="27400"/>
                </a:lnTo>
                <a:lnTo>
                  <a:pt x="12170" y="27390"/>
                </a:lnTo>
                <a:lnTo>
                  <a:pt x="12180" y="27390"/>
                </a:lnTo>
                <a:lnTo>
                  <a:pt x="12190" y="27380"/>
                </a:lnTo>
                <a:lnTo>
                  <a:pt x="12200" y="27370"/>
                </a:lnTo>
                <a:lnTo>
                  <a:pt x="12210" y="27360"/>
                </a:lnTo>
                <a:lnTo>
                  <a:pt x="12220" y="27360"/>
                </a:lnTo>
                <a:lnTo>
                  <a:pt x="12220" y="27350"/>
                </a:lnTo>
                <a:lnTo>
                  <a:pt x="12230" y="27350"/>
                </a:lnTo>
                <a:lnTo>
                  <a:pt x="12230" y="27340"/>
                </a:lnTo>
                <a:lnTo>
                  <a:pt x="12240" y="27340"/>
                </a:lnTo>
                <a:lnTo>
                  <a:pt x="12240" y="27330"/>
                </a:lnTo>
                <a:lnTo>
                  <a:pt x="12250" y="27330"/>
                </a:lnTo>
                <a:lnTo>
                  <a:pt x="12260" y="27330"/>
                </a:lnTo>
                <a:lnTo>
                  <a:pt x="12270" y="27330"/>
                </a:lnTo>
                <a:lnTo>
                  <a:pt x="12280" y="27330"/>
                </a:lnTo>
                <a:lnTo>
                  <a:pt x="12280" y="27340"/>
                </a:lnTo>
                <a:lnTo>
                  <a:pt x="12290" y="27340"/>
                </a:lnTo>
                <a:lnTo>
                  <a:pt x="12300" y="27350"/>
                </a:lnTo>
                <a:lnTo>
                  <a:pt x="12310" y="27350"/>
                </a:lnTo>
                <a:lnTo>
                  <a:pt x="12320" y="27350"/>
                </a:lnTo>
                <a:lnTo>
                  <a:pt x="12330" y="27350"/>
                </a:lnTo>
                <a:lnTo>
                  <a:pt x="12330" y="27340"/>
                </a:lnTo>
                <a:lnTo>
                  <a:pt x="12340" y="27340"/>
                </a:lnTo>
                <a:lnTo>
                  <a:pt x="12350" y="27340"/>
                </a:lnTo>
                <a:lnTo>
                  <a:pt x="12350" y="27350"/>
                </a:lnTo>
                <a:lnTo>
                  <a:pt x="12360" y="27350"/>
                </a:lnTo>
                <a:lnTo>
                  <a:pt x="12370" y="27350"/>
                </a:lnTo>
                <a:lnTo>
                  <a:pt x="12370" y="27360"/>
                </a:lnTo>
                <a:lnTo>
                  <a:pt x="12380" y="27360"/>
                </a:lnTo>
                <a:lnTo>
                  <a:pt x="12390" y="27360"/>
                </a:lnTo>
                <a:lnTo>
                  <a:pt x="12400" y="27360"/>
                </a:lnTo>
                <a:lnTo>
                  <a:pt x="12410" y="27360"/>
                </a:lnTo>
                <a:lnTo>
                  <a:pt x="12410" y="27370"/>
                </a:lnTo>
                <a:lnTo>
                  <a:pt x="12420" y="27370"/>
                </a:lnTo>
                <a:lnTo>
                  <a:pt x="12430" y="27370"/>
                </a:lnTo>
                <a:lnTo>
                  <a:pt x="12430" y="27380"/>
                </a:lnTo>
                <a:lnTo>
                  <a:pt x="12440" y="27380"/>
                </a:lnTo>
                <a:lnTo>
                  <a:pt x="12450" y="27380"/>
                </a:lnTo>
                <a:lnTo>
                  <a:pt x="12450" y="27390"/>
                </a:lnTo>
                <a:lnTo>
                  <a:pt x="12460" y="27390"/>
                </a:lnTo>
                <a:lnTo>
                  <a:pt x="12470" y="27390"/>
                </a:lnTo>
                <a:lnTo>
                  <a:pt x="12480" y="27390"/>
                </a:lnTo>
                <a:lnTo>
                  <a:pt x="12480" y="27400"/>
                </a:lnTo>
                <a:lnTo>
                  <a:pt x="12490" y="27400"/>
                </a:lnTo>
                <a:lnTo>
                  <a:pt x="12500" y="27400"/>
                </a:lnTo>
                <a:lnTo>
                  <a:pt x="12500" y="27410"/>
                </a:lnTo>
                <a:lnTo>
                  <a:pt x="12510" y="27410"/>
                </a:lnTo>
                <a:lnTo>
                  <a:pt x="12520" y="27410"/>
                </a:lnTo>
                <a:lnTo>
                  <a:pt x="12520" y="27420"/>
                </a:lnTo>
                <a:lnTo>
                  <a:pt x="12530" y="27420"/>
                </a:lnTo>
                <a:lnTo>
                  <a:pt x="12540" y="27420"/>
                </a:lnTo>
                <a:lnTo>
                  <a:pt x="12550" y="27420"/>
                </a:lnTo>
                <a:lnTo>
                  <a:pt x="12560" y="27420"/>
                </a:lnTo>
                <a:lnTo>
                  <a:pt x="12560" y="27430"/>
                </a:lnTo>
                <a:lnTo>
                  <a:pt x="12570" y="27430"/>
                </a:lnTo>
                <a:lnTo>
                  <a:pt x="12580" y="27430"/>
                </a:lnTo>
                <a:lnTo>
                  <a:pt x="12580" y="27440"/>
                </a:lnTo>
                <a:lnTo>
                  <a:pt x="12590" y="27440"/>
                </a:lnTo>
                <a:lnTo>
                  <a:pt x="12600" y="27440"/>
                </a:lnTo>
                <a:lnTo>
                  <a:pt x="12600" y="27450"/>
                </a:lnTo>
                <a:lnTo>
                  <a:pt x="12610" y="27450"/>
                </a:lnTo>
                <a:lnTo>
                  <a:pt x="12610" y="27460"/>
                </a:lnTo>
                <a:lnTo>
                  <a:pt x="12620" y="27460"/>
                </a:lnTo>
                <a:lnTo>
                  <a:pt x="12620" y="27470"/>
                </a:lnTo>
                <a:lnTo>
                  <a:pt x="12630" y="27470"/>
                </a:lnTo>
                <a:lnTo>
                  <a:pt x="12640" y="27470"/>
                </a:lnTo>
                <a:lnTo>
                  <a:pt x="12640" y="27480"/>
                </a:lnTo>
                <a:lnTo>
                  <a:pt x="12650" y="27480"/>
                </a:lnTo>
                <a:lnTo>
                  <a:pt x="12660" y="27480"/>
                </a:lnTo>
                <a:lnTo>
                  <a:pt x="12670" y="27480"/>
                </a:lnTo>
                <a:lnTo>
                  <a:pt x="12680" y="27480"/>
                </a:lnTo>
                <a:lnTo>
                  <a:pt x="12680" y="27490"/>
                </a:lnTo>
                <a:lnTo>
                  <a:pt x="12690" y="27490"/>
                </a:lnTo>
                <a:lnTo>
                  <a:pt x="12700" y="27500"/>
                </a:lnTo>
                <a:lnTo>
                  <a:pt x="12700" y="27510"/>
                </a:lnTo>
                <a:lnTo>
                  <a:pt x="12710" y="27510"/>
                </a:lnTo>
                <a:lnTo>
                  <a:pt x="12710" y="27520"/>
                </a:lnTo>
                <a:lnTo>
                  <a:pt x="12720" y="27520"/>
                </a:lnTo>
                <a:lnTo>
                  <a:pt x="12720" y="27530"/>
                </a:lnTo>
                <a:lnTo>
                  <a:pt x="12730" y="27530"/>
                </a:lnTo>
                <a:lnTo>
                  <a:pt x="12730" y="27540"/>
                </a:lnTo>
                <a:lnTo>
                  <a:pt x="12740" y="27540"/>
                </a:lnTo>
                <a:lnTo>
                  <a:pt x="12750" y="27540"/>
                </a:lnTo>
                <a:lnTo>
                  <a:pt x="12750" y="27550"/>
                </a:lnTo>
                <a:lnTo>
                  <a:pt x="12760" y="27550"/>
                </a:lnTo>
                <a:lnTo>
                  <a:pt x="12760" y="27560"/>
                </a:lnTo>
                <a:lnTo>
                  <a:pt x="12770" y="27560"/>
                </a:lnTo>
                <a:lnTo>
                  <a:pt x="12770" y="27570"/>
                </a:lnTo>
                <a:lnTo>
                  <a:pt x="12780" y="27570"/>
                </a:lnTo>
                <a:lnTo>
                  <a:pt x="12780" y="27580"/>
                </a:lnTo>
                <a:lnTo>
                  <a:pt x="12790" y="27580"/>
                </a:lnTo>
                <a:lnTo>
                  <a:pt x="12800" y="27590"/>
                </a:lnTo>
                <a:lnTo>
                  <a:pt x="12810" y="27590"/>
                </a:lnTo>
                <a:lnTo>
                  <a:pt x="12810" y="27600"/>
                </a:lnTo>
                <a:lnTo>
                  <a:pt x="12820" y="27600"/>
                </a:lnTo>
                <a:lnTo>
                  <a:pt x="12830" y="27610"/>
                </a:lnTo>
                <a:lnTo>
                  <a:pt x="12840" y="27610"/>
                </a:lnTo>
                <a:lnTo>
                  <a:pt x="12840" y="27620"/>
                </a:lnTo>
                <a:lnTo>
                  <a:pt x="12850" y="27620"/>
                </a:lnTo>
                <a:lnTo>
                  <a:pt x="12850" y="27630"/>
                </a:lnTo>
                <a:lnTo>
                  <a:pt x="12860" y="27630"/>
                </a:lnTo>
                <a:lnTo>
                  <a:pt x="12860" y="27640"/>
                </a:lnTo>
                <a:lnTo>
                  <a:pt x="12870" y="27640"/>
                </a:lnTo>
                <a:lnTo>
                  <a:pt x="12880" y="27640"/>
                </a:lnTo>
                <a:lnTo>
                  <a:pt x="12880" y="27650"/>
                </a:lnTo>
                <a:lnTo>
                  <a:pt x="12890" y="27650"/>
                </a:lnTo>
                <a:lnTo>
                  <a:pt x="12900" y="27650"/>
                </a:lnTo>
                <a:lnTo>
                  <a:pt x="12900" y="27660"/>
                </a:lnTo>
                <a:lnTo>
                  <a:pt x="12900" y="27670"/>
                </a:lnTo>
                <a:lnTo>
                  <a:pt x="12910" y="27670"/>
                </a:lnTo>
                <a:lnTo>
                  <a:pt x="12910" y="27680"/>
                </a:lnTo>
                <a:lnTo>
                  <a:pt x="12920" y="27680"/>
                </a:lnTo>
                <a:lnTo>
                  <a:pt x="12930" y="27680"/>
                </a:lnTo>
                <a:lnTo>
                  <a:pt x="12940" y="27680"/>
                </a:lnTo>
                <a:lnTo>
                  <a:pt x="12940" y="27690"/>
                </a:lnTo>
                <a:lnTo>
                  <a:pt x="12950" y="27690"/>
                </a:lnTo>
                <a:lnTo>
                  <a:pt x="12960" y="27690"/>
                </a:lnTo>
                <a:lnTo>
                  <a:pt x="12960" y="27700"/>
                </a:lnTo>
                <a:lnTo>
                  <a:pt x="12970" y="27700"/>
                </a:lnTo>
                <a:lnTo>
                  <a:pt x="12980" y="27700"/>
                </a:lnTo>
                <a:lnTo>
                  <a:pt x="12990" y="27700"/>
                </a:lnTo>
                <a:lnTo>
                  <a:pt x="13000" y="27700"/>
                </a:lnTo>
                <a:lnTo>
                  <a:pt x="13010" y="27700"/>
                </a:lnTo>
                <a:lnTo>
                  <a:pt x="13010" y="27710"/>
                </a:lnTo>
                <a:lnTo>
                  <a:pt x="13020" y="27710"/>
                </a:lnTo>
                <a:lnTo>
                  <a:pt x="13030" y="27710"/>
                </a:lnTo>
                <a:lnTo>
                  <a:pt x="13040" y="27710"/>
                </a:lnTo>
                <a:lnTo>
                  <a:pt x="13050" y="27710"/>
                </a:lnTo>
                <a:lnTo>
                  <a:pt x="13060" y="27710"/>
                </a:lnTo>
                <a:lnTo>
                  <a:pt x="13070" y="27710"/>
                </a:lnTo>
                <a:lnTo>
                  <a:pt x="13080" y="27710"/>
                </a:lnTo>
                <a:lnTo>
                  <a:pt x="13090" y="27710"/>
                </a:lnTo>
                <a:lnTo>
                  <a:pt x="13100" y="27720"/>
                </a:lnTo>
                <a:lnTo>
                  <a:pt x="13110" y="27720"/>
                </a:lnTo>
                <a:lnTo>
                  <a:pt x="13120" y="27720"/>
                </a:lnTo>
                <a:lnTo>
                  <a:pt x="13130" y="27720"/>
                </a:lnTo>
                <a:lnTo>
                  <a:pt x="13140" y="27720"/>
                </a:lnTo>
                <a:lnTo>
                  <a:pt x="13150" y="27720"/>
                </a:lnTo>
                <a:lnTo>
                  <a:pt x="13160" y="27720"/>
                </a:lnTo>
                <a:lnTo>
                  <a:pt x="13170" y="27720"/>
                </a:lnTo>
                <a:lnTo>
                  <a:pt x="13180" y="27720"/>
                </a:lnTo>
                <a:lnTo>
                  <a:pt x="13190" y="27720"/>
                </a:lnTo>
                <a:lnTo>
                  <a:pt x="13200" y="27720"/>
                </a:lnTo>
                <a:lnTo>
                  <a:pt x="13210" y="27720"/>
                </a:lnTo>
                <a:lnTo>
                  <a:pt x="13220" y="27720"/>
                </a:lnTo>
                <a:lnTo>
                  <a:pt x="13230" y="27720"/>
                </a:lnTo>
                <a:lnTo>
                  <a:pt x="13240" y="27720"/>
                </a:lnTo>
                <a:lnTo>
                  <a:pt x="13250" y="27710"/>
                </a:lnTo>
                <a:lnTo>
                  <a:pt x="13260" y="27710"/>
                </a:lnTo>
                <a:lnTo>
                  <a:pt x="13270" y="27710"/>
                </a:lnTo>
                <a:lnTo>
                  <a:pt x="13280" y="27710"/>
                </a:lnTo>
                <a:lnTo>
                  <a:pt x="13290" y="27710"/>
                </a:lnTo>
                <a:lnTo>
                  <a:pt x="13300" y="27710"/>
                </a:lnTo>
                <a:lnTo>
                  <a:pt x="13300" y="27700"/>
                </a:lnTo>
                <a:lnTo>
                  <a:pt x="13310" y="27700"/>
                </a:lnTo>
                <a:lnTo>
                  <a:pt x="13320" y="27700"/>
                </a:lnTo>
                <a:lnTo>
                  <a:pt x="13320" y="27690"/>
                </a:lnTo>
                <a:lnTo>
                  <a:pt x="13330" y="27690"/>
                </a:lnTo>
                <a:lnTo>
                  <a:pt x="13340" y="27690"/>
                </a:lnTo>
                <a:lnTo>
                  <a:pt x="13350" y="27690"/>
                </a:lnTo>
                <a:lnTo>
                  <a:pt x="13350" y="27680"/>
                </a:lnTo>
                <a:lnTo>
                  <a:pt x="13360" y="27680"/>
                </a:lnTo>
                <a:lnTo>
                  <a:pt x="13370" y="27680"/>
                </a:lnTo>
                <a:lnTo>
                  <a:pt x="13380" y="27680"/>
                </a:lnTo>
                <a:lnTo>
                  <a:pt x="13380" y="27670"/>
                </a:lnTo>
                <a:lnTo>
                  <a:pt x="13390" y="27670"/>
                </a:lnTo>
                <a:lnTo>
                  <a:pt x="13400" y="27670"/>
                </a:lnTo>
                <a:lnTo>
                  <a:pt x="13400" y="27660"/>
                </a:lnTo>
                <a:lnTo>
                  <a:pt x="13410" y="27660"/>
                </a:lnTo>
                <a:lnTo>
                  <a:pt x="13420" y="27660"/>
                </a:lnTo>
                <a:lnTo>
                  <a:pt x="13420" y="27650"/>
                </a:lnTo>
                <a:lnTo>
                  <a:pt x="13430" y="27650"/>
                </a:lnTo>
                <a:lnTo>
                  <a:pt x="13440" y="27650"/>
                </a:lnTo>
                <a:lnTo>
                  <a:pt x="13440" y="27640"/>
                </a:lnTo>
                <a:lnTo>
                  <a:pt x="13450" y="27640"/>
                </a:lnTo>
                <a:lnTo>
                  <a:pt x="13460" y="27640"/>
                </a:lnTo>
                <a:lnTo>
                  <a:pt x="13460" y="27630"/>
                </a:lnTo>
                <a:lnTo>
                  <a:pt x="13470" y="27630"/>
                </a:lnTo>
                <a:lnTo>
                  <a:pt x="13470" y="27620"/>
                </a:lnTo>
                <a:lnTo>
                  <a:pt x="13480" y="27620"/>
                </a:lnTo>
                <a:lnTo>
                  <a:pt x="13480" y="27610"/>
                </a:lnTo>
                <a:lnTo>
                  <a:pt x="13490" y="27610"/>
                </a:lnTo>
                <a:lnTo>
                  <a:pt x="13500" y="27600"/>
                </a:lnTo>
                <a:lnTo>
                  <a:pt x="13510" y="27600"/>
                </a:lnTo>
                <a:lnTo>
                  <a:pt x="13510" y="27590"/>
                </a:lnTo>
                <a:lnTo>
                  <a:pt x="13520" y="27590"/>
                </a:lnTo>
                <a:lnTo>
                  <a:pt x="13520" y="27580"/>
                </a:lnTo>
                <a:lnTo>
                  <a:pt x="13530" y="27580"/>
                </a:lnTo>
                <a:lnTo>
                  <a:pt x="13530" y="27570"/>
                </a:lnTo>
                <a:lnTo>
                  <a:pt x="13540" y="27570"/>
                </a:lnTo>
                <a:lnTo>
                  <a:pt x="13540" y="27560"/>
                </a:lnTo>
                <a:lnTo>
                  <a:pt x="13550" y="27560"/>
                </a:lnTo>
                <a:lnTo>
                  <a:pt x="13550" y="27550"/>
                </a:lnTo>
                <a:lnTo>
                  <a:pt x="13560" y="27550"/>
                </a:lnTo>
                <a:lnTo>
                  <a:pt x="13560" y="27540"/>
                </a:lnTo>
                <a:lnTo>
                  <a:pt x="13570" y="27540"/>
                </a:lnTo>
                <a:lnTo>
                  <a:pt x="13570" y="27530"/>
                </a:lnTo>
                <a:lnTo>
                  <a:pt x="13580" y="27530"/>
                </a:lnTo>
                <a:lnTo>
                  <a:pt x="13590" y="27530"/>
                </a:lnTo>
                <a:lnTo>
                  <a:pt x="13590" y="27520"/>
                </a:lnTo>
                <a:lnTo>
                  <a:pt x="13600" y="27520"/>
                </a:lnTo>
                <a:lnTo>
                  <a:pt x="13600" y="27510"/>
                </a:lnTo>
                <a:lnTo>
                  <a:pt x="13610" y="27510"/>
                </a:lnTo>
                <a:lnTo>
                  <a:pt x="13610" y="27500"/>
                </a:lnTo>
                <a:lnTo>
                  <a:pt x="13620" y="27500"/>
                </a:lnTo>
                <a:lnTo>
                  <a:pt x="13620" y="27490"/>
                </a:lnTo>
                <a:lnTo>
                  <a:pt x="13620" y="27480"/>
                </a:lnTo>
                <a:lnTo>
                  <a:pt x="13630" y="27480"/>
                </a:lnTo>
                <a:lnTo>
                  <a:pt x="13630" y="27470"/>
                </a:lnTo>
                <a:lnTo>
                  <a:pt x="13640" y="27470"/>
                </a:lnTo>
                <a:lnTo>
                  <a:pt x="13640" y="27460"/>
                </a:lnTo>
                <a:lnTo>
                  <a:pt x="13650" y="27460"/>
                </a:lnTo>
                <a:lnTo>
                  <a:pt x="13650" y="27450"/>
                </a:lnTo>
                <a:lnTo>
                  <a:pt x="13660" y="27440"/>
                </a:lnTo>
                <a:lnTo>
                  <a:pt x="13670" y="27430"/>
                </a:lnTo>
                <a:lnTo>
                  <a:pt x="13670" y="27420"/>
                </a:lnTo>
                <a:lnTo>
                  <a:pt x="13680" y="27410"/>
                </a:lnTo>
                <a:lnTo>
                  <a:pt x="13680" y="27400"/>
                </a:lnTo>
                <a:lnTo>
                  <a:pt x="13690" y="27400"/>
                </a:lnTo>
                <a:lnTo>
                  <a:pt x="13690" y="27390"/>
                </a:lnTo>
                <a:lnTo>
                  <a:pt x="13690" y="27380"/>
                </a:lnTo>
                <a:lnTo>
                  <a:pt x="13700" y="27380"/>
                </a:lnTo>
                <a:lnTo>
                  <a:pt x="13700" y="27370"/>
                </a:lnTo>
                <a:lnTo>
                  <a:pt x="13700" y="27360"/>
                </a:lnTo>
                <a:lnTo>
                  <a:pt x="13700" y="27350"/>
                </a:lnTo>
                <a:lnTo>
                  <a:pt x="13710" y="27350"/>
                </a:lnTo>
                <a:lnTo>
                  <a:pt x="13710" y="27340"/>
                </a:lnTo>
                <a:lnTo>
                  <a:pt x="13710" y="27330"/>
                </a:lnTo>
                <a:lnTo>
                  <a:pt x="13710" y="27320"/>
                </a:lnTo>
                <a:lnTo>
                  <a:pt x="13720" y="27320"/>
                </a:lnTo>
                <a:lnTo>
                  <a:pt x="13720" y="27310"/>
                </a:lnTo>
                <a:lnTo>
                  <a:pt x="13720" y="27300"/>
                </a:lnTo>
                <a:lnTo>
                  <a:pt x="13730" y="27290"/>
                </a:lnTo>
                <a:lnTo>
                  <a:pt x="13730" y="27280"/>
                </a:lnTo>
                <a:lnTo>
                  <a:pt x="13730" y="27270"/>
                </a:lnTo>
                <a:lnTo>
                  <a:pt x="13740" y="27270"/>
                </a:lnTo>
                <a:lnTo>
                  <a:pt x="13740" y="27260"/>
                </a:lnTo>
                <a:lnTo>
                  <a:pt x="13740" y="27250"/>
                </a:lnTo>
                <a:lnTo>
                  <a:pt x="13740" y="27240"/>
                </a:lnTo>
                <a:lnTo>
                  <a:pt x="13750" y="27240"/>
                </a:lnTo>
                <a:lnTo>
                  <a:pt x="13750" y="27230"/>
                </a:lnTo>
                <a:lnTo>
                  <a:pt x="13750" y="27220"/>
                </a:lnTo>
                <a:lnTo>
                  <a:pt x="13750" y="27210"/>
                </a:lnTo>
                <a:lnTo>
                  <a:pt x="13750" y="27200"/>
                </a:lnTo>
                <a:lnTo>
                  <a:pt x="13750" y="27190"/>
                </a:lnTo>
                <a:lnTo>
                  <a:pt x="13750" y="27180"/>
                </a:lnTo>
                <a:lnTo>
                  <a:pt x="13760" y="27180"/>
                </a:lnTo>
                <a:lnTo>
                  <a:pt x="13760" y="27170"/>
                </a:lnTo>
                <a:lnTo>
                  <a:pt x="13770" y="27170"/>
                </a:lnTo>
                <a:lnTo>
                  <a:pt x="13770" y="27160"/>
                </a:lnTo>
                <a:lnTo>
                  <a:pt x="13770" y="27150"/>
                </a:lnTo>
                <a:lnTo>
                  <a:pt x="13780" y="27150"/>
                </a:lnTo>
                <a:lnTo>
                  <a:pt x="13780" y="27140"/>
                </a:lnTo>
                <a:lnTo>
                  <a:pt x="13780" y="27130"/>
                </a:lnTo>
                <a:lnTo>
                  <a:pt x="13790" y="27130"/>
                </a:lnTo>
                <a:lnTo>
                  <a:pt x="13790" y="27140"/>
                </a:lnTo>
                <a:lnTo>
                  <a:pt x="13790" y="27150"/>
                </a:lnTo>
                <a:lnTo>
                  <a:pt x="13790" y="27160"/>
                </a:lnTo>
                <a:lnTo>
                  <a:pt x="13790" y="27170"/>
                </a:lnTo>
                <a:lnTo>
                  <a:pt x="13800" y="27170"/>
                </a:lnTo>
                <a:lnTo>
                  <a:pt x="13800" y="27180"/>
                </a:lnTo>
                <a:lnTo>
                  <a:pt x="13800" y="27190"/>
                </a:lnTo>
                <a:lnTo>
                  <a:pt x="13810" y="27190"/>
                </a:lnTo>
                <a:lnTo>
                  <a:pt x="13810" y="27200"/>
                </a:lnTo>
                <a:lnTo>
                  <a:pt x="13810" y="27190"/>
                </a:lnTo>
                <a:lnTo>
                  <a:pt x="13820" y="27190"/>
                </a:lnTo>
                <a:lnTo>
                  <a:pt x="13820" y="27200"/>
                </a:lnTo>
                <a:lnTo>
                  <a:pt x="13820" y="27190"/>
                </a:lnTo>
                <a:lnTo>
                  <a:pt x="13810" y="27190"/>
                </a:lnTo>
                <a:lnTo>
                  <a:pt x="13810" y="27180"/>
                </a:lnTo>
                <a:lnTo>
                  <a:pt x="13810" y="27170"/>
                </a:lnTo>
                <a:lnTo>
                  <a:pt x="13800" y="27170"/>
                </a:lnTo>
                <a:lnTo>
                  <a:pt x="13810" y="27170"/>
                </a:lnTo>
                <a:lnTo>
                  <a:pt x="13820" y="27170"/>
                </a:lnTo>
                <a:lnTo>
                  <a:pt x="13820" y="27160"/>
                </a:lnTo>
                <a:lnTo>
                  <a:pt x="13810" y="27160"/>
                </a:lnTo>
                <a:lnTo>
                  <a:pt x="13800" y="27160"/>
                </a:lnTo>
                <a:lnTo>
                  <a:pt x="13800" y="27150"/>
                </a:lnTo>
                <a:lnTo>
                  <a:pt x="13800" y="27140"/>
                </a:lnTo>
                <a:lnTo>
                  <a:pt x="13800" y="27130"/>
                </a:lnTo>
                <a:lnTo>
                  <a:pt x="13790" y="27130"/>
                </a:lnTo>
                <a:lnTo>
                  <a:pt x="13800" y="27130"/>
                </a:lnTo>
                <a:lnTo>
                  <a:pt x="13790" y="27120"/>
                </a:lnTo>
                <a:lnTo>
                  <a:pt x="13790" y="27110"/>
                </a:lnTo>
                <a:lnTo>
                  <a:pt x="13790" y="27100"/>
                </a:lnTo>
                <a:lnTo>
                  <a:pt x="13790" y="27090"/>
                </a:lnTo>
                <a:lnTo>
                  <a:pt x="13800" y="27090"/>
                </a:lnTo>
                <a:lnTo>
                  <a:pt x="13800" y="27080"/>
                </a:lnTo>
                <a:lnTo>
                  <a:pt x="13800" y="27070"/>
                </a:lnTo>
                <a:lnTo>
                  <a:pt x="13810" y="27070"/>
                </a:lnTo>
                <a:lnTo>
                  <a:pt x="13810" y="27060"/>
                </a:lnTo>
                <a:lnTo>
                  <a:pt x="13810" y="27070"/>
                </a:lnTo>
                <a:lnTo>
                  <a:pt x="13820" y="27070"/>
                </a:lnTo>
                <a:lnTo>
                  <a:pt x="13820" y="27060"/>
                </a:lnTo>
                <a:lnTo>
                  <a:pt x="13820" y="27070"/>
                </a:lnTo>
                <a:lnTo>
                  <a:pt x="13820" y="27060"/>
                </a:lnTo>
                <a:lnTo>
                  <a:pt x="13830" y="27070"/>
                </a:lnTo>
                <a:lnTo>
                  <a:pt x="13830" y="27060"/>
                </a:lnTo>
                <a:lnTo>
                  <a:pt x="13820" y="27060"/>
                </a:lnTo>
                <a:lnTo>
                  <a:pt x="13820" y="27050"/>
                </a:lnTo>
                <a:lnTo>
                  <a:pt x="13820" y="27040"/>
                </a:lnTo>
                <a:lnTo>
                  <a:pt x="13820" y="27030"/>
                </a:lnTo>
                <a:lnTo>
                  <a:pt x="13820" y="27020"/>
                </a:lnTo>
                <a:lnTo>
                  <a:pt x="13820" y="27010"/>
                </a:lnTo>
                <a:lnTo>
                  <a:pt x="13820" y="27000"/>
                </a:lnTo>
                <a:lnTo>
                  <a:pt x="13820" y="27010"/>
                </a:lnTo>
                <a:lnTo>
                  <a:pt x="13820" y="27000"/>
                </a:lnTo>
                <a:lnTo>
                  <a:pt x="13830" y="27000"/>
                </a:lnTo>
                <a:lnTo>
                  <a:pt x="13830" y="26990"/>
                </a:lnTo>
                <a:lnTo>
                  <a:pt x="13820" y="26980"/>
                </a:lnTo>
                <a:lnTo>
                  <a:pt x="13810" y="26970"/>
                </a:lnTo>
                <a:lnTo>
                  <a:pt x="13810" y="26980"/>
                </a:lnTo>
                <a:lnTo>
                  <a:pt x="13810" y="26970"/>
                </a:lnTo>
                <a:lnTo>
                  <a:pt x="13800" y="26970"/>
                </a:lnTo>
                <a:lnTo>
                  <a:pt x="13790" y="26970"/>
                </a:lnTo>
                <a:lnTo>
                  <a:pt x="13800" y="26960"/>
                </a:lnTo>
                <a:lnTo>
                  <a:pt x="13800" y="26950"/>
                </a:lnTo>
                <a:lnTo>
                  <a:pt x="13790" y="26950"/>
                </a:lnTo>
                <a:lnTo>
                  <a:pt x="13800" y="26950"/>
                </a:lnTo>
                <a:lnTo>
                  <a:pt x="13790" y="26950"/>
                </a:lnTo>
                <a:lnTo>
                  <a:pt x="13790" y="26960"/>
                </a:lnTo>
                <a:lnTo>
                  <a:pt x="13780" y="26960"/>
                </a:lnTo>
                <a:lnTo>
                  <a:pt x="13780" y="26950"/>
                </a:lnTo>
                <a:lnTo>
                  <a:pt x="13770" y="26950"/>
                </a:lnTo>
                <a:lnTo>
                  <a:pt x="13770" y="26940"/>
                </a:lnTo>
                <a:lnTo>
                  <a:pt x="13760" y="26940"/>
                </a:lnTo>
                <a:lnTo>
                  <a:pt x="13760" y="26930"/>
                </a:lnTo>
                <a:lnTo>
                  <a:pt x="13750" y="26930"/>
                </a:lnTo>
                <a:lnTo>
                  <a:pt x="13740" y="26930"/>
                </a:lnTo>
                <a:lnTo>
                  <a:pt x="13730" y="26930"/>
                </a:lnTo>
                <a:lnTo>
                  <a:pt x="13730" y="26920"/>
                </a:lnTo>
                <a:lnTo>
                  <a:pt x="13720" y="26920"/>
                </a:lnTo>
                <a:lnTo>
                  <a:pt x="13720" y="26930"/>
                </a:lnTo>
                <a:lnTo>
                  <a:pt x="13720" y="26920"/>
                </a:lnTo>
                <a:lnTo>
                  <a:pt x="13710" y="26920"/>
                </a:lnTo>
                <a:lnTo>
                  <a:pt x="13710" y="26910"/>
                </a:lnTo>
                <a:lnTo>
                  <a:pt x="13700" y="26910"/>
                </a:lnTo>
                <a:lnTo>
                  <a:pt x="13700" y="26900"/>
                </a:lnTo>
                <a:lnTo>
                  <a:pt x="13690" y="26900"/>
                </a:lnTo>
                <a:lnTo>
                  <a:pt x="13690" y="26890"/>
                </a:lnTo>
                <a:lnTo>
                  <a:pt x="13680" y="26890"/>
                </a:lnTo>
                <a:lnTo>
                  <a:pt x="13680" y="26880"/>
                </a:lnTo>
                <a:lnTo>
                  <a:pt x="13680" y="26890"/>
                </a:lnTo>
                <a:lnTo>
                  <a:pt x="13680" y="26880"/>
                </a:lnTo>
                <a:lnTo>
                  <a:pt x="13680" y="26870"/>
                </a:lnTo>
                <a:lnTo>
                  <a:pt x="13670" y="26870"/>
                </a:lnTo>
                <a:lnTo>
                  <a:pt x="13670" y="26860"/>
                </a:lnTo>
                <a:lnTo>
                  <a:pt x="13680" y="26860"/>
                </a:lnTo>
                <a:lnTo>
                  <a:pt x="13680" y="26850"/>
                </a:lnTo>
                <a:lnTo>
                  <a:pt x="13670" y="26850"/>
                </a:lnTo>
                <a:lnTo>
                  <a:pt x="13670" y="26840"/>
                </a:lnTo>
                <a:lnTo>
                  <a:pt x="13670" y="26830"/>
                </a:lnTo>
                <a:lnTo>
                  <a:pt x="13670" y="26820"/>
                </a:lnTo>
                <a:lnTo>
                  <a:pt x="13680" y="26820"/>
                </a:lnTo>
                <a:lnTo>
                  <a:pt x="13680" y="26810"/>
                </a:lnTo>
                <a:lnTo>
                  <a:pt x="13690" y="26810"/>
                </a:lnTo>
                <a:lnTo>
                  <a:pt x="13680" y="26810"/>
                </a:lnTo>
                <a:lnTo>
                  <a:pt x="13690" y="26810"/>
                </a:lnTo>
                <a:lnTo>
                  <a:pt x="13680" y="26810"/>
                </a:lnTo>
                <a:lnTo>
                  <a:pt x="13680" y="26800"/>
                </a:lnTo>
                <a:lnTo>
                  <a:pt x="13690" y="26800"/>
                </a:lnTo>
                <a:lnTo>
                  <a:pt x="13700" y="26800"/>
                </a:lnTo>
                <a:lnTo>
                  <a:pt x="13700" y="26790"/>
                </a:lnTo>
                <a:lnTo>
                  <a:pt x="13710" y="26790"/>
                </a:lnTo>
                <a:lnTo>
                  <a:pt x="13710" y="26780"/>
                </a:lnTo>
                <a:lnTo>
                  <a:pt x="13720" y="26780"/>
                </a:lnTo>
                <a:lnTo>
                  <a:pt x="13720" y="26790"/>
                </a:lnTo>
                <a:lnTo>
                  <a:pt x="13730" y="26790"/>
                </a:lnTo>
                <a:lnTo>
                  <a:pt x="13730" y="26780"/>
                </a:lnTo>
                <a:lnTo>
                  <a:pt x="13740" y="26780"/>
                </a:lnTo>
                <a:lnTo>
                  <a:pt x="13740" y="26790"/>
                </a:lnTo>
                <a:lnTo>
                  <a:pt x="13750" y="26790"/>
                </a:lnTo>
                <a:lnTo>
                  <a:pt x="13750" y="26780"/>
                </a:lnTo>
                <a:lnTo>
                  <a:pt x="13750" y="26790"/>
                </a:lnTo>
                <a:lnTo>
                  <a:pt x="13750" y="26780"/>
                </a:lnTo>
                <a:lnTo>
                  <a:pt x="13760" y="26780"/>
                </a:lnTo>
                <a:lnTo>
                  <a:pt x="13760" y="26790"/>
                </a:lnTo>
                <a:lnTo>
                  <a:pt x="13770" y="26790"/>
                </a:lnTo>
                <a:lnTo>
                  <a:pt x="13770" y="26780"/>
                </a:lnTo>
                <a:lnTo>
                  <a:pt x="13770" y="26790"/>
                </a:lnTo>
                <a:lnTo>
                  <a:pt x="13780" y="26790"/>
                </a:lnTo>
                <a:lnTo>
                  <a:pt x="13790" y="26790"/>
                </a:lnTo>
                <a:lnTo>
                  <a:pt x="13790" y="26780"/>
                </a:lnTo>
                <a:lnTo>
                  <a:pt x="13790" y="26790"/>
                </a:lnTo>
                <a:lnTo>
                  <a:pt x="13800" y="26790"/>
                </a:lnTo>
                <a:lnTo>
                  <a:pt x="13810" y="26790"/>
                </a:lnTo>
                <a:lnTo>
                  <a:pt x="13810" y="26780"/>
                </a:lnTo>
                <a:lnTo>
                  <a:pt x="13820" y="26780"/>
                </a:lnTo>
                <a:lnTo>
                  <a:pt x="13820" y="26790"/>
                </a:lnTo>
                <a:lnTo>
                  <a:pt x="13830" y="26790"/>
                </a:lnTo>
                <a:lnTo>
                  <a:pt x="13830" y="26800"/>
                </a:lnTo>
                <a:lnTo>
                  <a:pt x="13840" y="26800"/>
                </a:lnTo>
                <a:lnTo>
                  <a:pt x="13850" y="26800"/>
                </a:lnTo>
                <a:lnTo>
                  <a:pt x="13850" y="26810"/>
                </a:lnTo>
                <a:lnTo>
                  <a:pt x="13860" y="26810"/>
                </a:lnTo>
                <a:lnTo>
                  <a:pt x="13860" y="26820"/>
                </a:lnTo>
                <a:lnTo>
                  <a:pt x="13860" y="26810"/>
                </a:lnTo>
                <a:lnTo>
                  <a:pt x="13860" y="26820"/>
                </a:lnTo>
                <a:lnTo>
                  <a:pt x="13870" y="26820"/>
                </a:lnTo>
                <a:lnTo>
                  <a:pt x="13870" y="26830"/>
                </a:lnTo>
                <a:lnTo>
                  <a:pt x="13880" y="26830"/>
                </a:lnTo>
                <a:lnTo>
                  <a:pt x="13880" y="26840"/>
                </a:lnTo>
                <a:lnTo>
                  <a:pt x="13880" y="26850"/>
                </a:lnTo>
                <a:lnTo>
                  <a:pt x="13890" y="26850"/>
                </a:lnTo>
                <a:lnTo>
                  <a:pt x="13890" y="26860"/>
                </a:lnTo>
                <a:lnTo>
                  <a:pt x="13890" y="26870"/>
                </a:lnTo>
                <a:lnTo>
                  <a:pt x="13900" y="26870"/>
                </a:lnTo>
                <a:lnTo>
                  <a:pt x="13890" y="26870"/>
                </a:lnTo>
                <a:lnTo>
                  <a:pt x="13900" y="26880"/>
                </a:lnTo>
                <a:lnTo>
                  <a:pt x="13900" y="26890"/>
                </a:lnTo>
                <a:lnTo>
                  <a:pt x="13910" y="26890"/>
                </a:lnTo>
                <a:lnTo>
                  <a:pt x="13900" y="26890"/>
                </a:lnTo>
                <a:lnTo>
                  <a:pt x="13910" y="26890"/>
                </a:lnTo>
                <a:lnTo>
                  <a:pt x="13910" y="26900"/>
                </a:lnTo>
                <a:lnTo>
                  <a:pt x="13910" y="26910"/>
                </a:lnTo>
                <a:lnTo>
                  <a:pt x="13910" y="26920"/>
                </a:lnTo>
                <a:lnTo>
                  <a:pt x="13920" y="26920"/>
                </a:lnTo>
                <a:lnTo>
                  <a:pt x="13910" y="26920"/>
                </a:lnTo>
                <a:lnTo>
                  <a:pt x="13910" y="26930"/>
                </a:lnTo>
                <a:lnTo>
                  <a:pt x="13920" y="26930"/>
                </a:lnTo>
                <a:lnTo>
                  <a:pt x="13920" y="26920"/>
                </a:lnTo>
                <a:lnTo>
                  <a:pt x="13920" y="26930"/>
                </a:lnTo>
                <a:lnTo>
                  <a:pt x="13920" y="26940"/>
                </a:lnTo>
                <a:lnTo>
                  <a:pt x="13920" y="26950"/>
                </a:lnTo>
                <a:lnTo>
                  <a:pt x="13930" y="26950"/>
                </a:lnTo>
                <a:lnTo>
                  <a:pt x="13920" y="26950"/>
                </a:lnTo>
                <a:lnTo>
                  <a:pt x="13920" y="26960"/>
                </a:lnTo>
                <a:lnTo>
                  <a:pt x="13920" y="26970"/>
                </a:lnTo>
                <a:lnTo>
                  <a:pt x="13930" y="26970"/>
                </a:lnTo>
                <a:lnTo>
                  <a:pt x="13930" y="26980"/>
                </a:lnTo>
                <a:lnTo>
                  <a:pt x="13940" y="26980"/>
                </a:lnTo>
                <a:lnTo>
                  <a:pt x="13950" y="26980"/>
                </a:lnTo>
                <a:lnTo>
                  <a:pt x="13950" y="26990"/>
                </a:lnTo>
                <a:lnTo>
                  <a:pt x="13960" y="26990"/>
                </a:lnTo>
                <a:lnTo>
                  <a:pt x="13960" y="27000"/>
                </a:lnTo>
                <a:lnTo>
                  <a:pt x="13970" y="27000"/>
                </a:lnTo>
                <a:lnTo>
                  <a:pt x="13970" y="27010"/>
                </a:lnTo>
                <a:lnTo>
                  <a:pt x="13980" y="27010"/>
                </a:lnTo>
                <a:lnTo>
                  <a:pt x="13980" y="27020"/>
                </a:lnTo>
                <a:lnTo>
                  <a:pt x="13990" y="27020"/>
                </a:lnTo>
                <a:lnTo>
                  <a:pt x="14000" y="27020"/>
                </a:lnTo>
                <a:lnTo>
                  <a:pt x="14000" y="27030"/>
                </a:lnTo>
                <a:lnTo>
                  <a:pt x="14000" y="27020"/>
                </a:lnTo>
                <a:lnTo>
                  <a:pt x="14000" y="27030"/>
                </a:lnTo>
                <a:lnTo>
                  <a:pt x="14010" y="27030"/>
                </a:lnTo>
                <a:lnTo>
                  <a:pt x="14010" y="27040"/>
                </a:lnTo>
                <a:lnTo>
                  <a:pt x="14020" y="27040"/>
                </a:lnTo>
                <a:lnTo>
                  <a:pt x="14030" y="27040"/>
                </a:lnTo>
                <a:lnTo>
                  <a:pt x="14030" y="27050"/>
                </a:lnTo>
                <a:lnTo>
                  <a:pt x="14040" y="27050"/>
                </a:lnTo>
                <a:lnTo>
                  <a:pt x="14040" y="27060"/>
                </a:lnTo>
                <a:lnTo>
                  <a:pt x="14050" y="27060"/>
                </a:lnTo>
                <a:lnTo>
                  <a:pt x="14050" y="27070"/>
                </a:lnTo>
                <a:lnTo>
                  <a:pt x="14060" y="27070"/>
                </a:lnTo>
                <a:lnTo>
                  <a:pt x="14060" y="27080"/>
                </a:lnTo>
                <a:lnTo>
                  <a:pt x="14060" y="27090"/>
                </a:lnTo>
                <a:lnTo>
                  <a:pt x="14070" y="27090"/>
                </a:lnTo>
                <a:lnTo>
                  <a:pt x="14080" y="27090"/>
                </a:lnTo>
                <a:lnTo>
                  <a:pt x="14080" y="27100"/>
                </a:lnTo>
                <a:lnTo>
                  <a:pt x="14090" y="27100"/>
                </a:lnTo>
                <a:lnTo>
                  <a:pt x="14090" y="27090"/>
                </a:lnTo>
                <a:lnTo>
                  <a:pt x="14100" y="27090"/>
                </a:lnTo>
                <a:lnTo>
                  <a:pt x="14100" y="27100"/>
                </a:lnTo>
                <a:lnTo>
                  <a:pt x="14100" y="27090"/>
                </a:lnTo>
                <a:lnTo>
                  <a:pt x="14110" y="27090"/>
                </a:lnTo>
                <a:lnTo>
                  <a:pt x="14110" y="27080"/>
                </a:lnTo>
                <a:lnTo>
                  <a:pt x="14110" y="27090"/>
                </a:lnTo>
                <a:lnTo>
                  <a:pt x="14120" y="27090"/>
                </a:lnTo>
                <a:lnTo>
                  <a:pt x="14110" y="27090"/>
                </a:lnTo>
                <a:lnTo>
                  <a:pt x="14110" y="27100"/>
                </a:lnTo>
                <a:lnTo>
                  <a:pt x="14120" y="27100"/>
                </a:lnTo>
                <a:lnTo>
                  <a:pt x="14120" y="27090"/>
                </a:lnTo>
                <a:lnTo>
                  <a:pt x="14120" y="27100"/>
                </a:lnTo>
                <a:lnTo>
                  <a:pt x="14130" y="27100"/>
                </a:lnTo>
                <a:lnTo>
                  <a:pt x="14130" y="27090"/>
                </a:lnTo>
                <a:lnTo>
                  <a:pt x="14120" y="27090"/>
                </a:lnTo>
                <a:lnTo>
                  <a:pt x="14120" y="27080"/>
                </a:lnTo>
                <a:lnTo>
                  <a:pt x="14130" y="27080"/>
                </a:lnTo>
                <a:lnTo>
                  <a:pt x="14130" y="27090"/>
                </a:lnTo>
                <a:lnTo>
                  <a:pt x="14140" y="27090"/>
                </a:lnTo>
                <a:lnTo>
                  <a:pt x="14140" y="27080"/>
                </a:lnTo>
                <a:lnTo>
                  <a:pt x="14140" y="27090"/>
                </a:lnTo>
                <a:lnTo>
                  <a:pt x="14150" y="27090"/>
                </a:lnTo>
                <a:lnTo>
                  <a:pt x="14150" y="27080"/>
                </a:lnTo>
                <a:lnTo>
                  <a:pt x="14140" y="27080"/>
                </a:lnTo>
                <a:lnTo>
                  <a:pt x="14130" y="27080"/>
                </a:lnTo>
                <a:lnTo>
                  <a:pt x="14140" y="27080"/>
                </a:lnTo>
                <a:lnTo>
                  <a:pt x="14140" y="27070"/>
                </a:lnTo>
                <a:lnTo>
                  <a:pt x="14150" y="27070"/>
                </a:lnTo>
                <a:lnTo>
                  <a:pt x="14150" y="27060"/>
                </a:lnTo>
                <a:lnTo>
                  <a:pt x="14160" y="27060"/>
                </a:lnTo>
                <a:lnTo>
                  <a:pt x="14160" y="27070"/>
                </a:lnTo>
                <a:lnTo>
                  <a:pt x="14160" y="27060"/>
                </a:lnTo>
                <a:lnTo>
                  <a:pt x="14160" y="27070"/>
                </a:lnTo>
                <a:lnTo>
                  <a:pt x="14160" y="27060"/>
                </a:lnTo>
                <a:lnTo>
                  <a:pt x="14160" y="27050"/>
                </a:lnTo>
                <a:lnTo>
                  <a:pt x="14170" y="27050"/>
                </a:lnTo>
                <a:lnTo>
                  <a:pt x="14180" y="27050"/>
                </a:lnTo>
                <a:lnTo>
                  <a:pt x="14180" y="27060"/>
                </a:lnTo>
                <a:lnTo>
                  <a:pt x="14180" y="27050"/>
                </a:lnTo>
                <a:lnTo>
                  <a:pt x="14190" y="27050"/>
                </a:lnTo>
                <a:lnTo>
                  <a:pt x="14190" y="27060"/>
                </a:lnTo>
                <a:lnTo>
                  <a:pt x="14190" y="27050"/>
                </a:lnTo>
                <a:lnTo>
                  <a:pt x="14190" y="27040"/>
                </a:lnTo>
                <a:lnTo>
                  <a:pt x="14190" y="27030"/>
                </a:lnTo>
                <a:lnTo>
                  <a:pt x="14180" y="27030"/>
                </a:lnTo>
                <a:lnTo>
                  <a:pt x="14190" y="27030"/>
                </a:lnTo>
                <a:lnTo>
                  <a:pt x="14190" y="27020"/>
                </a:lnTo>
                <a:lnTo>
                  <a:pt x="14190" y="27030"/>
                </a:lnTo>
                <a:lnTo>
                  <a:pt x="14200" y="27030"/>
                </a:lnTo>
                <a:lnTo>
                  <a:pt x="14200" y="27020"/>
                </a:lnTo>
                <a:lnTo>
                  <a:pt x="14200" y="27030"/>
                </a:lnTo>
                <a:lnTo>
                  <a:pt x="14210" y="27030"/>
                </a:lnTo>
                <a:lnTo>
                  <a:pt x="14210" y="27040"/>
                </a:lnTo>
                <a:lnTo>
                  <a:pt x="14210" y="27050"/>
                </a:lnTo>
                <a:lnTo>
                  <a:pt x="14210" y="27040"/>
                </a:lnTo>
                <a:lnTo>
                  <a:pt x="14220" y="27040"/>
                </a:lnTo>
                <a:lnTo>
                  <a:pt x="14220" y="27030"/>
                </a:lnTo>
                <a:lnTo>
                  <a:pt x="14210" y="27030"/>
                </a:lnTo>
                <a:lnTo>
                  <a:pt x="14210" y="27020"/>
                </a:lnTo>
                <a:lnTo>
                  <a:pt x="14210" y="27010"/>
                </a:lnTo>
                <a:lnTo>
                  <a:pt x="14220" y="27010"/>
                </a:lnTo>
                <a:lnTo>
                  <a:pt x="14210" y="27010"/>
                </a:lnTo>
                <a:lnTo>
                  <a:pt x="14210" y="27020"/>
                </a:lnTo>
                <a:lnTo>
                  <a:pt x="14220" y="27020"/>
                </a:lnTo>
                <a:lnTo>
                  <a:pt x="14220" y="27010"/>
                </a:lnTo>
                <a:lnTo>
                  <a:pt x="14220" y="27020"/>
                </a:lnTo>
                <a:lnTo>
                  <a:pt x="14230" y="27020"/>
                </a:lnTo>
                <a:lnTo>
                  <a:pt x="14220" y="27020"/>
                </a:lnTo>
                <a:lnTo>
                  <a:pt x="14230" y="27020"/>
                </a:lnTo>
                <a:lnTo>
                  <a:pt x="14230" y="27030"/>
                </a:lnTo>
                <a:lnTo>
                  <a:pt x="14240" y="27030"/>
                </a:lnTo>
                <a:lnTo>
                  <a:pt x="14240" y="27040"/>
                </a:lnTo>
                <a:lnTo>
                  <a:pt x="14240" y="27050"/>
                </a:lnTo>
                <a:lnTo>
                  <a:pt x="14250" y="27050"/>
                </a:lnTo>
                <a:lnTo>
                  <a:pt x="14250" y="27040"/>
                </a:lnTo>
                <a:lnTo>
                  <a:pt x="14250" y="27030"/>
                </a:lnTo>
                <a:lnTo>
                  <a:pt x="14240" y="27030"/>
                </a:lnTo>
                <a:lnTo>
                  <a:pt x="14240" y="27020"/>
                </a:lnTo>
                <a:lnTo>
                  <a:pt x="14250" y="27020"/>
                </a:lnTo>
                <a:lnTo>
                  <a:pt x="14240" y="27020"/>
                </a:lnTo>
                <a:lnTo>
                  <a:pt x="14240" y="27010"/>
                </a:lnTo>
                <a:lnTo>
                  <a:pt x="14230" y="27010"/>
                </a:lnTo>
                <a:lnTo>
                  <a:pt x="14240" y="27010"/>
                </a:lnTo>
                <a:lnTo>
                  <a:pt x="14240" y="27000"/>
                </a:lnTo>
                <a:lnTo>
                  <a:pt x="14230" y="27000"/>
                </a:lnTo>
                <a:lnTo>
                  <a:pt x="14230" y="26990"/>
                </a:lnTo>
                <a:lnTo>
                  <a:pt x="14230" y="26980"/>
                </a:lnTo>
                <a:lnTo>
                  <a:pt x="14240" y="26980"/>
                </a:lnTo>
                <a:lnTo>
                  <a:pt x="14250" y="26990"/>
                </a:lnTo>
                <a:lnTo>
                  <a:pt x="14260" y="26990"/>
                </a:lnTo>
                <a:lnTo>
                  <a:pt x="14250" y="26990"/>
                </a:lnTo>
                <a:lnTo>
                  <a:pt x="14250" y="26980"/>
                </a:lnTo>
                <a:lnTo>
                  <a:pt x="14260" y="26980"/>
                </a:lnTo>
                <a:lnTo>
                  <a:pt x="14260" y="26970"/>
                </a:lnTo>
                <a:lnTo>
                  <a:pt x="14250" y="26970"/>
                </a:lnTo>
                <a:lnTo>
                  <a:pt x="14250" y="26980"/>
                </a:lnTo>
                <a:lnTo>
                  <a:pt x="14250" y="26970"/>
                </a:lnTo>
                <a:lnTo>
                  <a:pt x="14240" y="26970"/>
                </a:lnTo>
                <a:lnTo>
                  <a:pt x="14240" y="26960"/>
                </a:lnTo>
                <a:lnTo>
                  <a:pt x="14250" y="26960"/>
                </a:lnTo>
                <a:lnTo>
                  <a:pt x="14240" y="26960"/>
                </a:lnTo>
                <a:lnTo>
                  <a:pt x="14240" y="26950"/>
                </a:lnTo>
                <a:lnTo>
                  <a:pt x="14230" y="26950"/>
                </a:lnTo>
                <a:lnTo>
                  <a:pt x="14230" y="26960"/>
                </a:lnTo>
                <a:lnTo>
                  <a:pt x="14230" y="26950"/>
                </a:lnTo>
                <a:lnTo>
                  <a:pt x="14230" y="26940"/>
                </a:lnTo>
                <a:lnTo>
                  <a:pt x="14220" y="26940"/>
                </a:lnTo>
                <a:lnTo>
                  <a:pt x="14220" y="26930"/>
                </a:lnTo>
                <a:lnTo>
                  <a:pt x="14220" y="26920"/>
                </a:lnTo>
                <a:lnTo>
                  <a:pt x="14220" y="26910"/>
                </a:lnTo>
                <a:lnTo>
                  <a:pt x="14210" y="26910"/>
                </a:lnTo>
                <a:lnTo>
                  <a:pt x="14220" y="26910"/>
                </a:lnTo>
                <a:lnTo>
                  <a:pt x="14210" y="26910"/>
                </a:lnTo>
                <a:lnTo>
                  <a:pt x="14210" y="26900"/>
                </a:lnTo>
                <a:lnTo>
                  <a:pt x="14220" y="26900"/>
                </a:lnTo>
                <a:lnTo>
                  <a:pt x="14210" y="26900"/>
                </a:lnTo>
                <a:lnTo>
                  <a:pt x="14220" y="26890"/>
                </a:lnTo>
                <a:lnTo>
                  <a:pt x="14220" y="26880"/>
                </a:lnTo>
                <a:lnTo>
                  <a:pt x="14220" y="26870"/>
                </a:lnTo>
                <a:lnTo>
                  <a:pt x="14210" y="26870"/>
                </a:lnTo>
                <a:lnTo>
                  <a:pt x="14210" y="26860"/>
                </a:lnTo>
                <a:lnTo>
                  <a:pt x="14200" y="26860"/>
                </a:lnTo>
                <a:lnTo>
                  <a:pt x="14200" y="26850"/>
                </a:lnTo>
                <a:lnTo>
                  <a:pt x="14190" y="26840"/>
                </a:lnTo>
                <a:lnTo>
                  <a:pt x="14200" y="26840"/>
                </a:lnTo>
                <a:lnTo>
                  <a:pt x="14200" y="26830"/>
                </a:lnTo>
                <a:lnTo>
                  <a:pt x="14210" y="26830"/>
                </a:lnTo>
                <a:lnTo>
                  <a:pt x="14210" y="26820"/>
                </a:lnTo>
                <a:lnTo>
                  <a:pt x="14200" y="26820"/>
                </a:lnTo>
                <a:lnTo>
                  <a:pt x="14210" y="26820"/>
                </a:lnTo>
                <a:lnTo>
                  <a:pt x="14220" y="26820"/>
                </a:lnTo>
                <a:lnTo>
                  <a:pt x="14230" y="26820"/>
                </a:lnTo>
                <a:lnTo>
                  <a:pt x="14230" y="26830"/>
                </a:lnTo>
                <a:lnTo>
                  <a:pt x="14230" y="26820"/>
                </a:lnTo>
                <a:lnTo>
                  <a:pt x="14240" y="26820"/>
                </a:lnTo>
                <a:lnTo>
                  <a:pt x="14240" y="26830"/>
                </a:lnTo>
                <a:lnTo>
                  <a:pt x="14250" y="26830"/>
                </a:lnTo>
                <a:lnTo>
                  <a:pt x="14240" y="26840"/>
                </a:lnTo>
                <a:lnTo>
                  <a:pt x="14250" y="26840"/>
                </a:lnTo>
                <a:lnTo>
                  <a:pt x="14250" y="26850"/>
                </a:lnTo>
                <a:lnTo>
                  <a:pt x="14250" y="26860"/>
                </a:lnTo>
                <a:lnTo>
                  <a:pt x="14260" y="26860"/>
                </a:lnTo>
                <a:lnTo>
                  <a:pt x="14260" y="26870"/>
                </a:lnTo>
                <a:lnTo>
                  <a:pt x="14270" y="26870"/>
                </a:lnTo>
                <a:lnTo>
                  <a:pt x="14260" y="26870"/>
                </a:lnTo>
                <a:lnTo>
                  <a:pt x="14270" y="26870"/>
                </a:lnTo>
                <a:lnTo>
                  <a:pt x="14280" y="26870"/>
                </a:lnTo>
                <a:lnTo>
                  <a:pt x="14280" y="26880"/>
                </a:lnTo>
                <a:lnTo>
                  <a:pt x="14280" y="26890"/>
                </a:lnTo>
                <a:lnTo>
                  <a:pt x="14280" y="26900"/>
                </a:lnTo>
                <a:lnTo>
                  <a:pt x="14270" y="26900"/>
                </a:lnTo>
                <a:lnTo>
                  <a:pt x="14280" y="26900"/>
                </a:lnTo>
                <a:lnTo>
                  <a:pt x="14280" y="26910"/>
                </a:lnTo>
                <a:lnTo>
                  <a:pt x="14280" y="26920"/>
                </a:lnTo>
                <a:lnTo>
                  <a:pt x="14290" y="26920"/>
                </a:lnTo>
                <a:lnTo>
                  <a:pt x="14280" y="26920"/>
                </a:lnTo>
                <a:lnTo>
                  <a:pt x="14290" y="26930"/>
                </a:lnTo>
                <a:lnTo>
                  <a:pt x="14280" y="26930"/>
                </a:lnTo>
                <a:lnTo>
                  <a:pt x="14280" y="26940"/>
                </a:lnTo>
                <a:lnTo>
                  <a:pt x="14280" y="26950"/>
                </a:lnTo>
                <a:lnTo>
                  <a:pt x="14290" y="26950"/>
                </a:lnTo>
                <a:lnTo>
                  <a:pt x="14290" y="26960"/>
                </a:lnTo>
                <a:lnTo>
                  <a:pt x="14290" y="26970"/>
                </a:lnTo>
                <a:lnTo>
                  <a:pt x="14300" y="26970"/>
                </a:lnTo>
                <a:lnTo>
                  <a:pt x="14300" y="26960"/>
                </a:lnTo>
                <a:lnTo>
                  <a:pt x="14300" y="26970"/>
                </a:lnTo>
                <a:lnTo>
                  <a:pt x="14300" y="26980"/>
                </a:lnTo>
                <a:lnTo>
                  <a:pt x="14310" y="26980"/>
                </a:lnTo>
                <a:lnTo>
                  <a:pt x="14310" y="26990"/>
                </a:lnTo>
                <a:lnTo>
                  <a:pt x="14320" y="26990"/>
                </a:lnTo>
                <a:lnTo>
                  <a:pt x="14330" y="26990"/>
                </a:lnTo>
                <a:lnTo>
                  <a:pt x="14340" y="26990"/>
                </a:lnTo>
                <a:lnTo>
                  <a:pt x="14350" y="26990"/>
                </a:lnTo>
                <a:lnTo>
                  <a:pt x="14350" y="27000"/>
                </a:lnTo>
                <a:lnTo>
                  <a:pt x="14350" y="27010"/>
                </a:lnTo>
                <a:lnTo>
                  <a:pt x="14360" y="27010"/>
                </a:lnTo>
                <a:lnTo>
                  <a:pt x="14360" y="27000"/>
                </a:lnTo>
                <a:lnTo>
                  <a:pt x="14360" y="26990"/>
                </a:lnTo>
                <a:lnTo>
                  <a:pt x="14360" y="26980"/>
                </a:lnTo>
                <a:lnTo>
                  <a:pt x="14360" y="26990"/>
                </a:lnTo>
                <a:lnTo>
                  <a:pt x="14370" y="26990"/>
                </a:lnTo>
                <a:lnTo>
                  <a:pt x="14370" y="26980"/>
                </a:lnTo>
                <a:lnTo>
                  <a:pt x="14380" y="26980"/>
                </a:lnTo>
                <a:lnTo>
                  <a:pt x="14390" y="26980"/>
                </a:lnTo>
                <a:lnTo>
                  <a:pt x="14390" y="26990"/>
                </a:lnTo>
                <a:lnTo>
                  <a:pt x="14390" y="26980"/>
                </a:lnTo>
                <a:lnTo>
                  <a:pt x="14400" y="26980"/>
                </a:lnTo>
                <a:lnTo>
                  <a:pt x="14390" y="26980"/>
                </a:lnTo>
                <a:lnTo>
                  <a:pt x="14400" y="26980"/>
                </a:lnTo>
                <a:lnTo>
                  <a:pt x="14400" y="26970"/>
                </a:lnTo>
                <a:lnTo>
                  <a:pt x="14410" y="26970"/>
                </a:lnTo>
                <a:lnTo>
                  <a:pt x="14420" y="26970"/>
                </a:lnTo>
                <a:lnTo>
                  <a:pt x="14420" y="26980"/>
                </a:lnTo>
                <a:lnTo>
                  <a:pt x="14420" y="26990"/>
                </a:lnTo>
                <a:lnTo>
                  <a:pt x="14420" y="26980"/>
                </a:lnTo>
                <a:lnTo>
                  <a:pt x="14430" y="26980"/>
                </a:lnTo>
                <a:lnTo>
                  <a:pt x="14420" y="26980"/>
                </a:lnTo>
                <a:lnTo>
                  <a:pt x="14420" y="26970"/>
                </a:lnTo>
                <a:lnTo>
                  <a:pt x="14430" y="26960"/>
                </a:lnTo>
                <a:lnTo>
                  <a:pt x="14430" y="26970"/>
                </a:lnTo>
                <a:lnTo>
                  <a:pt x="14430" y="26980"/>
                </a:lnTo>
                <a:lnTo>
                  <a:pt x="14430" y="26990"/>
                </a:lnTo>
                <a:lnTo>
                  <a:pt x="14440" y="26990"/>
                </a:lnTo>
                <a:lnTo>
                  <a:pt x="14440" y="26980"/>
                </a:lnTo>
                <a:lnTo>
                  <a:pt x="14440" y="26970"/>
                </a:lnTo>
                <a:lnTo>
                  <a:pt x="14440" y="26960"/>
                </a:lnTo>
                <a:lnTo>
                  <a:pt x="14450" y="26960"/>
                </a:lnTo>
                <a:lnTo>
                  <a:pt x="14450" y="26970"/>
                </a:lnTo>
                <a:lnTo>
                  <a:pt x="14450" y="26980"/>
                </a:lnTo>
                <a:lnTo>
                  <a:pt x="14460" y="26980"/>
                </a:lnTo>
                <a:lnTo>
                  <a:pt x="14460" y="26990"/>
                </a:lnTo>
                <a:lnTo>
                  <a:pt x="14460" y="26980"/>
                </a:lnTo>
                <a:lnTo>
                  <a:pt x="14450" y="26980"/>
                </a:lnTo>
                <a:lnTo>
                  <a:pt x="14450" y="26970"/>
                </a:lnTo>
                <a:lnTo>
                  <a:pt x="14460" y="26970"/>
                </a:lnTo>
                <a:lnTo>
                  <a:pt x="14460" y="26980"/>
                </a:lnTo>
                <a:lnTo>
                  <a:pt x="14470" y="26980"/>
                </a:lnTo>
                <a:lnTo>
                  <a:pt x="14470" y="26970"/>
                </a:lnTo>
                <a:lnTo>
                  <a:pt x="14480" y="26970"/>
                </a:lnTo>
                <a:lnTo>
                  <a:pt x="14490" y="26970"/>
                </a:lnTo>
                <a:lnTo>
                  <a:pt x="14500" y="26970"/>
                </a:lnTo>
                <a:lnTo>
                  <a:pt x="14510" y="26970"/>
                </a:lnTo>
                <a:lnTo>
                  <a:pt x="14500" y="26970"/>
                </a:lnTo>
                <a:lnTo>
                  <a:pt x="14500" y="26960"/>
                </a:lnTo>
                <a:lnTo>
                  <a:pt x="14500" y="26970"/>
                </a:lnTo>
                <a:lnTo>
                  <a:pt x="14490" y="26970"/>
                </a:lnTo>
                <a:lnTo>
                  <a:pt x="14490" y="26960"/>
                </a:lnTo>
                <a:lnTo>
                  <a:pt x="14480" y="26960"/>
                </a:lnTo>
                <a:lnTo>
                  <a:pt x="14470" y="26960"/>
                </a:lnTo>
                <a:lnTo>
                  <a:pt x="14480" y="26960"/>
                </a:lnTo>
                <a:lnTo>
                  <a:pt x="14470" y="26960"/>
                </a:lnTo>
                <a:lnTo>
                  <a:pt x="14470" y="26950"/>
                </a:lnTo>
                <a:lnTo>
                  <a:pt x="14470" y="26940"/>
                </a:lnTo>
                <a:lnTo>
                  <a:pt x="14470" y="26930"/>
                </a:lnTo>
                <a:lnTo>
                  <a:pt x="14480" y="26940"/>
                </a:lnTo>
                <a:lnTo>
                  <a:pt x="14480" y="26930"/>
                </a:lnTo>
                <a:lnTo>
                  <a:pt x="14480" y="26920"/>
                </a:lnTo>
                <a:lnTo>
                  <a:pt x="14480" y="26910"/>
                </a:lnTo>
                <a:lnTo>
                  <a:pt x="14490" y="26910"/>
                </a:lnTo>
                <a:lnTo>
                  <a:pt x="14490" y="26920"/>
                </a:lnTo>
                <a:lnTo>
                  <a:pt x="14490" y="26930"/>
                </a:lnTo>
                <a:lnTo>
                  <a:pt x="14500" y="26930"/>
                </a:lnTo>
                <a:lnTo>
                  <a:pt x="14490" y="26930"/>
                </a:lnTo>
                <a:lnTo>
                  <a:pt x="14500" y="26930"/>
                </a:lnTo>
                <a:lnTo>
                  <a:pt x="14500" y="26940"/>
                </a:lnTo>
                <a:lnTo>
                  <a:pt x="14500" y="26950"/>
                </a:lnTo>
                <a:lnTo>
                  <a:pt x="14510" y="26950"/>
                </a:lnTo>
                <a:lnTo>
                  <a:pt x="14510" y="26960"/>
                </a:lnTo>
                <a:lnTo>
                  <a:pt x="14520" y="26950"/>
                </a:lnTo>
                <a:lnTo>
                  <a:pt x="14510" y="26950"/>
                </a:lnTo>
                <a:lnTo>
                  <a:pt x="14510" y="26940"/>
                </a:lnTo>
                <a:lnTo>
                  <a:pt x="14510" y="26930"/>
                </a:lnTo>
                <a:lnTo>
                  <a:pt x="14500" y="26920"/>
                </a:lnTo>
                <a:lnTo>
                  <a:pt x="14500" y="26910"/>
                </a:lnTo>
                <a:lnTo>
                  <a:pt x="14490" y="26900"/>
                </a:lnTo>
                <a:lnTo>
                  <a:pt x="14490" y="26890"/>
                </a:lnTo>
                <a:lnTo>
                  <a:pt x="14500" y="26890"/>
                </a:lnTo>
                <a:lnTo>
                  <a:pt x="14490" y="26890"/>
                </a:lnTo>
                <a:lnTo>
                  <a:pt x="14490" y="26880"/>
                </a:lnTo>
                <a:lnTo>
                  <a:pt x="14490" y="26870"/>
                </a:lnTo>
                <a:lnTo>
                  <a:pt x="14490" y="26860"/>
                </a:lnTo>
                <a:lnTo>
                  <a:pt x="14480" y="26860"/>
                </a:lnTo>
                <a:lnTo>
                  <a:pt x="14470" y="26860"/>
                </a:lnTo>
                <a:lnTo>
                  <a:pt x="14470" y="26850"/>
                </a:lnTo>
                <a:lnTo>
                  <a:pt x="14470" y="26860"/>
                </a:lnTo>
                <a:lnTo>
                  <a:pt x="14470" y="26850"/>
                </a:lnTo>
                <a:lnTo>
                  <a:pt x="14460" y="26850"/>
                </a:lnTo>
                <a:lnTo>
                  <a:pt x="14460" y="26840"/>
                </a:lnTo>
                <a:lnTo>
                  <a:pt x="14450" y="26840"/>
                </a:lnTo>
                <a:lnTo>
                  <a:pt x="14450" y="26830"/>
                </a:lnTo>
                <a:lnTo>
                  <a:pt x="14440" y="26830"/>
                </a:lnTo>
                <a:lnTo>
                  <a:pt x="14440" y="26820"/>
                </a:lnTo>
                <a:lnTo>
                  <a:pt x="14450" y="26820"/>
                </a:lnTo>
                <a:lnTo>
                  <a:pt x="14440" y="26810"/>
                </a:lnTo>
                <a:lnTo>
                  <a:pt x="14440" y="26820"/>
                </a:lnTo>
                <a:lnTo>
                  <a:pt x="14440" y="26810"/>
                </a:lnTo>
                <a:lnTo>
                  <a:pt x="14440" y="26800"/>
                </a:lnTo>
                <a:lnTo>
                  <a:pt x="14430" y="26800"/>
                </a:lnTo>
                <a:lnTo>
                  <a:pt x="14430" y="26810"/>
                </a:lnTo>
                <a:lnTo>
                  <a:pt x="14430" y="26800"/>
                </a:lnTo>
                <a:lnTo>
                  <a:pt x="14420" y="26800"/>
                </a:lnTo>
                <a:lnTo>
                  <a:pt x="14410" y="26800"/>
                </a:lnTo>
                <a:lnTo>
                  <a:pt x="14420" y="26800"/>
                </a:lnTo>
                <a:lnTo>
                  <a:pt x="14410" y="26800"/>
                </a:lnTo>
                <a:lnTo>
                  <a:pt x="14400" y="26800"/>
                </a:lnTo>
                <a:lnTo>
                  <a:pt x="14400" y="26810"/>
                </a:lnTo>
                <a:lnTo>
                  <a:pt x="14400" y="26800"/>
                </a:lnTo>
                <a:lnTo>
                  <a:pt x="14400" y="26810"/>
                </a:lnTo>
                <a:lnTo>
                  <a:pt x="14390" y="26810"/>
                </a:lnTo>
                <a:lnTo>
                  <a:pt x="14390" y="26800"/>
                </a:lnTo>
                <a:lnTo>
                  <a:pt x="14390" y="26810"/>
                </a:lnTo>
                <a:lnTo>
                  <a:pt x="14380" y="26810"/>
                </a:lnTo>
                <a:lnTo>
                  <a:pt x="14370" y="26810"/>
                </a:lnTo>
                <a:lnTo>
                  <a:pt x="14370" y="26820"/>
                </a:lnTo>
                <a:lnTo>
                  <a:pt x="14370" y="26810"/>
                </a:lnTo>
                <a:lnTo>
                  <a:pt x="14360" y="26810"/>
                </a:lnTo>
                <a:lnTo>
                  <a:pt x="14360" y="26820"/>
                </a:lnTo>
                <a:lnTo>
                  <a:pt x="14350" y="26820"/>
                </a:lnTo>
                <a:lnTo>
                  <a:pt x="14340" y="26820"/>
                </a:lnTo>
                <a:lnTo>
                  <a:pt x="14340" y="26810"/>
                </a:lnTo>
                <a:lnTo>
                  <a:pt x="14350" y="26810"/>
                </a:lnTo>
                <a:lnTo>
                  <a:pt x="14340" y="26810"/>
                </a:lnTo>
                <a:lnTo>
                  <a:pt x="14340" y="26800"/>
                </a:lnTo>
                <a:lnTo>
                  <a:pt x="14330" y="26800"/>
                </a:lnTo>
                <a:lnTo>
                  <a:pt x="14330" y="26790"/>
                </a:lnTo>
                <a:lnTo>
                  <a:pt x="14320" y="26780"/>
                </a:lnTo>
                <a:lnTo>
                  <a:pt x="14320" y="26770"/>
                </a:lnTo>
                <a:lnTo>
                  <a:pt x="14320" y="26760"/>
                </a:lnTo>
                <a:lnTo>
                  <a:pt x="14320" y="26750"/>
                </a:lnTo>
                <a:lnTo>
                  <a:pt x="14320" y="26740"/>
                </a:lnTo>
                <a:lnTo>
                  <a:pt x="14310" y="26750"/>
                </a:lnTo>
                <a:lnTo>
                  <a:pt x="14310" y="26740"/>
                </a:lnTo>
                <a:lnTo>
                  <a:pt x="14320" y="26740"/>
                </a:lnTo>
                <a:lnTo>
                  <a:pt x="14320" y="26730"/>
                </a:lnTo>
                <a:lnTo>
                  <a:pt x="14310" y="26730"/>
                </a:lnTo>
                <a:lnTo>
                  <a:pt x="14300" y="26730"/>
                </a:lnTo>
                <a:lnTo>
                  <a:pt x="14300" y="26720"/>
                </a:lnTo>
                <a:lnTo>
                  <a:pt x="14290" y="26720"/>
                </a:lnTo>
                <a:lnTo>
                  <a:pt x="14290" y="26710"/>
                </a:lnTo>
                <a:lnTo>
                  <a:pt x="14280" y="26710"/>
                </a:lnTo>
                <a:lnTo>
                  <a:pt x="14280" y="26700"/>
                </a:lnTo>
                <a:lnTo>
                  <a:pt x="14270" y="26700"/>
                </a:lnTo>
                <a:lnTo>
                  <a:pt x="14270" y="26690"/>
                </a:lnTo>
                <a:lnTo>
                  <a:pt x="14260" y="26690"/>
                </a:lnTo>
                <a:lnTo>
                  <a:pt x="14260" y="26680"/>
                </a:lnTo>
                <a:lnTo>
                  <a:pt x="14250" y="26680"/>
                </a:lnTo>
                <a:lnTo>
                  <a:pt x="14250" y="26670"/>
                </a:lnTo>
                <a:lnTo>
                  <a:pt x="14240" y="26670"/>
                </a:lnTo>
                <a:lnTo>
                  <a:pt x="14240" y="26660"/>
                </a:lnTo>
                <a:lnTo>
                  <a:pt x="14230" y="26660"/>
                </a:lnTo>
                <a:lnTo>
                  <a:pt x="14230" y="26650"/>
                </a:lnTo>
                <a:lnTo>
                  <a:pt x="14230" y="26640"/>
                </a:lnTo>
                <a:lnTo>
                  <a:pt x="14230" y="26630"/>
                </a:lnTo>
                <a:lnTo>
                  <a:pt x="14230" y="26620"/>
                </a:lnTo>
                <a:lnTo>
                  <a:pt x="14220" y="26620"/>
                </a:lnTo>
                <a:lnTo>
                  <a:pt x="14220" y="26610"/>
                </a:lnTo>
                <a:lnTo>
                  <a:pt x="14220" y="26600"/>
                </a:lnTo>
                <a:lnTo>
                  <a:pt x="14210" y="26590"/>
                </a:lnTo>
                <a:lnTo>
                  <a:pt x="14210" y="26580"/>
                </a:lnTo>
                <a:lnTo>
                  <a:pt x="14210" y="26570"/>
                </a:lnTo>
                <a:lnTo>
                  <a:pt x="14200" y="26570"/>
                </a:lnTo>
                <a:lnTo>
                  <a:pt x="14200" y="26560"/>
                </a:lnTo>
                <a:lnTo>
                  <a:pt x="14200" y="26550"/>
                </a:lnTo>
                <a:lnTo>
                  <a:pt x="14190" y="26550"/>
                </a:lnTo>
                <a:lnTo>
                  <a:pt x="14190" y="26540"/>
                </a:lnTo>
                <a:lnTo>
                  <a:pt x="14190" y="26530"/>
                </a:lnTo>
                <a:lnTo>
                  <a:pt x="14190" y="26520"/>
                </a:lnTo>
                <a:lnTo>
                  <a:pt x="14180" y="26520"/>
                </a:lnTo>
                <a:lnTo>
                  <a:pt x="14180" y="26510"/>
                </a:lnTo>
                <a:lnTo>
                  <a:pt x="14170" y="26510"/>
                </a:lnTo>
                <a:lnTo>
                  <a:pt x="14170" y="26500"/>
                </a:lnTo>
                <a:lnTo>
                  <a:pt x="14170" y="26490"/>
                </a:lnTo>
                <a:lnTo>
                  <a:pt x="14160" y="26490"/>
                </a:lnTo>
                <a:lnTo>
                  <a:pt x="14160" y="26480"/>
                </a:lnTo>
                <a:lnTo>
                  <a:pt x="14150" y="26480"/>
                </a:lnTo>
                <a:lnTo>
                  <a:pt x="14150" y="26470"/>
                </a:lnTo>
                <a:lnTo>
                  <a:pt x="14140" y="26470"/>
                </a:lnTo>
                <a:lnTo>
                  <a:pt x="14140" y="26460"/>
                </a:lnTo>
                <a:lnTo>
                  <a:pt x="14140" y="26450"/>
                </a:lnTo>
                <a:lnTo>
                  <a:pt x="14130" y="26450"/>
                </a:lnTo>
                <a:lnTo>
                  <a:pt x="14130" y="26440"/>
                </a:lnTo>
                <a:lnTo>
                  <a:pt x="14130" y="26430"/>
                </a:lnTo>
                <a:lnTo>
                  <a:pt x="14120" y="26430"/>
                </a:lnTo>
                <a:lnTo>
                  <a:pt x="14120" y="26420"/>
                </a:lnTo>
                <a:lnTo>
                  <a:pt x="14120" y="26410"/>
                </a:lnTo>
                <a:lnTo>
                  <a:pt x="14110" y="26410"/>
                </a:lnTo>
                <a:lnTo>
                  <a:pt x="14110" y="26400"/>
                </a:lnTo>
                <a:lnTo>
                  <a:pt x="14100" y="26400"/>
                </a:lnTo>
                <a:lnTo>
                  <a:pt x="14110" y="26400"/>
                </a:lnTo>
                <a:lnTo>
                  <a:pt x="14110" y="26390"/>
                </a:lnTo>
                <a:lnTo>
                  <a:pt x="14100" y="26390"/>
                </a:lnTo>
                <a:lnTo>
                  <a:pt x="14100" y="26380"/>
                </a:lnTo>
                <a:lnTo>
                  <a:pt x="14100" y="26370"/>
                </a:lnTo>
                <a:lnTo>
                  <a:pt x="14090" y="26370"/>
                </a:lnTo>
                <a:lnTo>
                  <a:pt x="14090" y="26380"/>
                </a:lnTo>
                <a:lnTo>
                  <a:pt x="14080" y="26380"/>
                </a:lnTo>
                <a:lnTo>
                  <a:pt x="14080" y="26370"/>
                </a:lnTo>
                <a:lnTo>
                  <a:pt x="14080" y="26360"/>
                </a:lnTo>
                <a:lnTo>
                  <a:pt x="14070" y="26360"/>
                </a:lnTo>
                <a:lnTo>
                  <a:pt x="14070" y="26350"/>
                </a:lnTo>
                <a:lnTo>
                  <a:pt x="14060" y="26350"/>
                </a:lnTo>
                <a:lnTo>
                  <a:pt x="14060" y="26360"/>
                </a:lnTo>
                <a:lnTo>
                  <a:pt x="14060" y="26350"/>
                </a:lnTo>
                <a:lnTo>
                  <a:pt x="14050" y="26350"/>
                </a:lnTo>
                <a:lnTo>
                  <a:pt x="14050" y="26340"/>
                </a:lnTo>
                <a:lnTo>
                  <a:pt x="14060" y="26340"/>
                </a:lnTo>
                <a:lnTo>
                  <a:pt x="14060" y="26350"/>
                </a:lnTo>
                <a:lnTo>
                  <a:pt x="14070" y="26350"/>
                </a:lnTo>
                <a:lnTo>
                  <a:pt x="14080" y="26350"/>
                </a:lnTo>
                <a:lnTo>
                  <a:pt x="14090" y="26350"/>
                </a:lnTo>
                <a:lnTo>
                  <a:pt x="14100" y="26350"/>
                </a:lnTo>
                <a:lnTo>
                  <a:pt x="14100" y="26340"/>
                </a:lnTo>
                <a:lnTo>
                  <a:pt x="14100" y="26330"/>
                </a:lnTo>
                <a:lnTo>
                  <a:pt x="14110" y="26330"/>
                </a:lnTo>
                <a:lnTo>
                  <a:pt x="14100" y="26330"/>
                </a:lnTo>
                <a:lnTo>
                  <a:pt x="14100" y="26320"/>
                </a:lnTo>
                <a:lnTo>
                  <a:pt x="14100" y="26310"/>
                </a:lnTo>
                <a:lnTo>
                  <a:pt x="14100" y="26300"/>
                </a:lnTo>
                <a:lnTo>
                  <a:pt x="14100" y="26290"/>
                </a:lnTo>
                <a:lnTo>
                  <a:pt x="14090" y="26290"/>
                </a:lnTo>
                <a:lnTo>
                  <a:pt x="14090" y="26280"/>
                </a:lnTo>
                <a:lnTo>
                  <a:pt x="14090" y="26270"/>
                </a:lnTo>
                <a:lnTo>
                  <a:pt x="14080" y="26270"/>
                </a:lnTo>
                <a:lnTo>
                  <a:pt x="14080" y="26260"/>
                </a:lnTo>
                <a:lnTo>
                  <a:pt x="14090" y="26260"/>
                </a:lnTo>
                <a:lnTo>
                  <a:pt x="14090" y="26250"/>
                </a:lnTo>
                <a:lnTo>
                  <a:pt x="14080" y="26250"/>
                </a:lnTo>
                <a:lnTo>
                  <a:pt x="14080" y="26240"/>
                </a:lnTo>
                <a:lnTo>
                  <a:pt x="14070" y="26230"/>
                </a:lnTo>
                <a:lnTo>
                  <a:pt x="14060" y="26230"/>
                </a:lnTo>
                <a:lnTo>
                  <a:pt x="14060" y="26220"/>
                </a:lnTo>
                <a:lnTo>
                  <a:pt x="14050" y="26220"/>
                </a:lnTo>
                <a:lnTo>
                  <a:pt x="14050" y="26210"/>
                </a:lnTo>
                <a:lnTo>
                  <a:pt x="14050" y="26200"/>
                </a:lnTo>
                <a:lnTo>
                  <a:pt x="14050" y="26190"/>
                </a:lnTo>
                <a:lnTo>
                  <a:pt x="14050" y="26180"/>
                </a:lnTo>
                <a:lnTo>
                  <a:pt x="14040" y="26180"/>
                </a:lnTo>
                <a:lnTo>
                  <a:pt x="14040" y="26170"/>
                </a:lnTo>
                <a:lnTo>
                  <a:pt x="14040" y="26160"/>
                </a:lnTo>
                <a:lnTo>
                  <a:pt x="14050" y="26160"/>
                </a:lnTo>
                <a:lnTo>
                  <a:pt x="14050" y="26150"/>
                </a:lnTo>
                <a:lnTo>
                  <a:pt x="14050" y="26140"/>
                </a:lnTo>
                <a:lnTo>
                  <a:pt x="14050" y="26130"/>
                </a:lnTo>
                <a:lnTo>
                  <a:pt x="14040" y="26130"/>
                </a:lnTo>
                <a:lnTo>
                  <a:pt x="14040" y="26120"/>
                </a:lnTo>
                <a:lnTo>
                  <a:pt x="14030" y="26120"/>
                </a:lnTo>
                <a:lnTo>
                  <a:pt x="14030" y="26110"/>
                </a:lnTo>
                <a:lnTo>
                  <a:pt x="14030" y="26120"/>
                </a:lnTo>
                <a:lnTo>
                  <a:pt x="14030" y="26110"/>
                </a:lnTo>
                <a:lnTo>
                  <a:pt x="14030" y="26100"/>
                </a:lnTo>
                <a:lnTo>
                  <a:pt x="14020" y="26100"/>
                </a:lnTo>
                <a:lnTo>
                  <a:pt x="14030" y="26100"/>
                </a:lnTo>
                <a:lnTo>
                  <a:pt x="14030" y="26090"/>
                </a:lnTo>
                <a:lnTo>
                  <a:pt x="14040" y="26090"/>
                </a:lnTo>
                <a:lnTo>
                  <a:pt x="14040" y="26080"/>
                </a:lnTo>
                <a:lnTo>
                  <a:pt x="14050" y="26080"/>
                </a:lnTo>
                <a:lnTo>
                  <a:pt x="14040" y="26080"/>
                </a:lnTo>
                <a:lnTo>
                  <a:pt x="14040" y="26070"/>
                </a:lnTo>
                <a:lnTo>
                  <a:pt x="14050" y="26070"/>
                </a:lnTo>
                <a:lnTo>
                  <a:pt x="14040" y="26070"/>
                </a:lnTo>
                <a:lnTo>
                  <a:pt x="14050" y="26070"/>
                </a:lnTo>
                <a:lnTo>
                  <a:pt x="14050" y="26060"/>
                </a:lnTo>
                <a:lnTo>
                  <a:pt x="14050" y="26070"/>
                </a:lnTo>
                <a:lnTo>
                  <a:pt x="14060" y="26070"/>
                </a:lnTo>
                <a:lnTo>
                  <a:pt x="14060" y="26060"/>
                </a:lnTo>
                <a:lnTo>
                  <a:pt x="14050" y="26060"/>
                </a:lnTo>
                <a:lnTo>
                  <a:pt x="14050" y="26070"/>
                </a:lnTo>
                <a:lnTo>
                  <a:pt x="14050" y="26060"/>
                </a:lnTo>
                <a:lnTo>
                  <a:pt x="14060" y="26060"/>
                </a:lnTo>
                <a:lnTo>
                  <a:pt x="14060" y="26070"/>
                </a:lnTo>
                <a:lnTo>
                  <a:pt x="14070" y="26070"/>
                </a:lnTo>
                <a:lnTo>
                  <a:pt x="14070" y="26060"/>
                </a:lnTo>
                <a:lnTo>
                  <a:pt x="14060" y="26060"/>
                </a:lnTo>
                <a:lnTo>
                  <a:pt x="14070" y="26060"/>
                </a:lnTo>
                <a:lnTo>
                  <a:pt x="14070" y="26070"/>
                </a:lnTo>
                <a:lnTo>
                  <a:pt x="14070" y="26060"/>
                </a:lnTo>
                <a:lnTo>
                  <a:pt x="14080" y="26060"/>
                </a:lnTo>
                <a:lnTo>
                  <a:pt x="14080" y="26070"/>
                </a:lnTo>
                <a:lnTo>
                  <a:pt x="14080" y="26060"/>
                </a:lnTo>
                <a:lnTo>
                  <a:pt x="14090" y="26060"/>
                </a:lnTo>
                <a:lnTo>
                  <a:pt x="14090" y="26070"/>
                </a:lnTo>
                <a:lnTo>
                  <a:pt x="14100" y="26070"/>
                </a:lnTo>
                <a:lnTo>
                  <a:pt x="14100" y="26080"/>
                </a:lnTo>
                <a:lnTo>
                  <a:pt x="14110" y="26080"/>
                </a:lnTo>
                <a:lnTo>
                  <a:pt x="14120" y="26080"/>
                </a:lnTo>
                <a:lnTo>
                  <a:pt x="14120" y="26070"/>
                </a:lnTo>
                <a:lnTo>
                  <a:pt x="14130" y="26070"/>
                </a:lnTo>
                <a:lnTo>
                  <a:pt x="14130" y="26080"/>
                </a:lnTo>
                <a:lnTo>
                  <a:pt x="14120" y="26080"/>
                </a:lnTo>
                <a:lnTo>
                  <a:pt x="14130" y="26080"/>
                </a:lnTo>
                <a:lnTo>
                  <a:pt x="14130" y="26090"/>
                </a:lnTo>
                <a:lnTo>
                  <a:pt x="14140" y="26090"/>
                </a:lnTo>
                <a:lnTo>
                  <a:pt x="14150" y="26090"/>
                </a:lnTo>
                <a:lnTo>
                  <a:pt x="14150" y="26100"/>
                </a:lnTo>
                <a:lnTo>
                  <a:pt x="14160" y="26110"/>
                </a:lnTo>
                <a:lnTo>
                  <a:pt x="14170" y="26110"/>
                </a:lnTo>
                <a:lnTo>
                  <a:pt x="14180" y="26110"/>
                </a:lnTo>
                <a:lnTo>
                  <a:pt x="14190" y="26110"/>
                </a:lnTo>
                <a:lnTo>
                  <a:pt x="14190" y="26120"/>
                </a:lnTo>
                <a:lnTo>
                  <a:pt x="14200" y="26120"/>
                </a:lnTo>
                <a:lnTo>
                  <a:pt x="14200" y="26110"/>
                </a:lnTo>
                <a:lnTo>
                  <a:pt x="14200" y="26120"/>
                </a:lnTo>
                <a:lnTo>
                  <a:pt x="14210" y="26120"/>
                </a:lnTo>
                <a:lnTo>
                  <a:pt x="14220" y="26120"/>
                </a:lnTo>
                <a:lnTo>
                  <a:pt x="14220" y="26110"/>
                </a:lnTo>
                <a:lnTo>
                  <a:pt x="14220" y="26120"/>
                </a:lnTo>
                <a:lnTo>
                  <a:pt x="14230" y="26120"/>
                </a:lnTo>
                <a:lnTo>
                  <a:pt x="14230" y="26130"/>
                </a:lnTo>
                <a:lnTo>
                  <a:pt x="14240" y="26130"/>
                </a:lnTo>
                <a:lnTo>
                  <a:pt x="14240" y="26140"/>
                </a:lnTo>
                <a:lnTo>
                  <a:pt x="14250" y="26140"/>
                </a:lnTo>
                <a:lnTo>
                  <a:pt x="14260" y="26140"/>
                </a:lnTo>
                <a:lnTo>
                  <a:pt x="14260" y="26130"/>
                </a:lnTo>
                <a:lnTo>
                  <a:pt x="14260" y="26140"/>
                </a:lnTo>
                <a:lnTo>
                  <a:pt x="14270" y="26140"/>
                </a:lnTo>
                <a:lnTo>
                  <a:pt x="14270" y="26150"/>
                </a:lnTo>
                <a:lnTo>
                  <a:pt x="14270" y="26160"/>
                </a:lnTo>
                <a:lnTo>
                  <a:pt x="14280" y="26160"/>
                </a:lnTo>
                <a:lnTo>
                  <a:pt x="14290" y="26160"/>
                </a:lnTo>
                <a:lnTo>
                  <a:pt x="14290" y="26170"/>
                </a:lnTo>
                <a:lnTo>
                  <a:pt x="14290" y="26160"/>
                </a:lnTo>
                <a:lnTo>
                  <a:pt x="14300" y="26160"/>
                </a:lnTo>
                <a:lnTo>
                  <a:pt x="14300" y="26170"/>
                </a:lnTo>
                <a:lnTo>
                  <a:pt x="14310" y="26170"/>
                </a:lnTo>
                <a:lnTo>
                  <a:pt x="14320" y="26170"/>
                </a:lnTo>
                <a:lnTo>
                  <a:pt x="14330" y="26170"/>
                </a:lnTo>
                <a:lnTo>
                  <a:pt x="14330" y="26180"/>
                </a:lnTo>
                <a:lnTo>
                  <a:pt x="14340" y="26180"/>
                </a:lnTo>
                <a:lnTo>
                  <a:pt x="14350" y="26180"/>
                </a:lnTo>
                <a:lnTo>
                  <a:pt x="14350" y="26190"/>
                </a:lnTo>
                <a:lnTo>
                  <a:pt x="14360" y="26190"/>
                </a:lnTo>
                <a:lnTo>
                  <a:pt x="14360" y="26180"/>
                </a:lnTo>
                <a:lnTo>
                  <a:pt x="14360" y="26190"/>
                </a:lnTo>
                <a:lnTo>
                  <a:pt x="14370" y="26190"/>
                </a:lnTo>
                <a:lnTo>
                  <a:pt x="14370" y="26180"/>
                </a:lnTo>
                <a:lnTo>
                  <a:pt x="14380" y="26180"/>
                </a:lnTo>
                <a:lnTo>
                  <a:pt x="14380" y="26190"/>
                </a:lnTo>
                <a:lnTo>
                  <a:pt x="14380" y="26200"/>
                </a:lnTo>
                <a:lnTo>
                  <a:pt x="14390" y="26200"/>
                </a:lnTo>
                <a:lnTo>
                  <a:pt x="14390" y="26190"/>
                </a:lnTo>
                <a:lnTo>
                  <a:pt x="14400" y="26190"/>
                </a:lnTo>
                <a:lnTo>
                  <a:pt x="14400" y="26200"/>
                </a:lnTo>
                <a:lnTo>
                  <a:pt x="14410" y="26200"/>
                </a:lnTo>
                <a:lnTo>
                  <a:pt x="14410" y="26190"/>
                </a:lnTo>
                <a:lnTo>
                  <a:pt x="14410" y="26180"/>
                </a:lnTo>
                <a:lnTo>
                  <a:pt x="14400" y="26180"/>
                </a:lnTo>
                <a:lnTo>
                  <a:pt x="14390" y="26180"/>
                </a:lnTo>
                <a:lnTo>
                  <a:pt x="14390" y="26170"/>
                </a:lnTo>
                <a:lnTo>
                  <a:pt x="14400" y="26170"/>
                </a:lnTo>
                <a:lnTo>
                  <a:pt x="14400" y="26180"/>
                </a:lnTo>
                <a:lnTo>
                  <a:pt x="14400" y="26170"/>
                </a:lnTo>
                <a:lnTo>
                  <a:pt x="14410" y="26170"/>
                </a:lnTo>
                <a:lnTo>
                  <a:pt x="14410" y="26180"/>
                </a:lnTo>
                <a:lnTo>
                  <a:pt x="14420" y="26180"/>
                </a:lnTo>
                <a:lnTo>
                  <a:pt x="14430" y="26180"/>
                </a:lnTo>
                <a:lnTo>
                  <a:pt x="14430" y="26170"/>
                </a:lnTo>
                <a:lnTo>
                  <a:pt x="14430" y="26160"/>
                </a:lnTo>
                <a:lnTo>
                  <a:pt x="14440" y="26160"/>
                </a:lnTo>
                <a:lnTo>
                  <a:pt x="14440" y="26170"/>
                </a:lnTo>
                <a:lnTo>
                  <a:pt x="14440" y="26180"/>
                </a:lnTo>
                <a:lnTo>
                  <a:pt x="14440" y="26190"/>
                </a:lnTo>
                <a:lnTo>
                  <a:pt x="14440" y="26200"/>
                </a:lnTo>
                <a:lnTo>
                  <a:pt x="14450" y="26190"/>
                </a:lnTo>
                <a:lnTo>
                  <a:pt x="14450" y="26180"/>
                </a:lnTo>
                <a:lnTo>
                  <a:pt x="14440" y="26180"/>
                </a:lnTo>
                <a:lnTo>
                  <a:pt x="14440" y="26170"/>
                </a:lnTo>
                <a:lnTo>
                  <a:pt x="14440" y="26160"/>
                </a:lnTo>
                <a:lnTo>
                  <a:pt x="14440" y="26150"/>
                </a:lnTo>
                <a:lnTo>
                  <a:pt x="14430" y="26150"/>
                </a:lnTo>
                <a:lnTo>
                  <a:pt x="14430" y="26140"/>
                </a:lnTo>
                <a:lnTo>
                  <a:pt x="14430" y="26130"/>
                </a:lnTo>
                <a:lnTo>
                  <a:pt x="14420" y="26120"/>
                </a:lnTo>
                <a:lnTo>
                  <a:pt x="14420" y="26110"/>
                </a:lnTo>
                <a:lnTo>
                  <a:pt x="14430" y="26130"/>
                </a:lnTo>
                <a:lnTo>
                  <a:pt x="14430" y="26140"/>
                </a:lnTo>
                <a:lnTo>
                  <a:pt x="14440" y="26140"/>
                </a:lnTo>
                <a:lnTo>
                  <a:pt x="14440" y="26150"/>
                </a:lnTo>
                <a:lnTo>
                  <a:pt x="14440" y="26160"/>
                </a:lnTo>
                <a:lnTo>
                  <a:pt x="14450" y="26160"/>
                </a:lnTo>
                <a:lnTo>
                  <a:pt x="14450" y="26170"/>
                </a:lnTo>
                <a:lnTo>
                  <a:pt x="14450" y="26180"/>
                </a:lnTo>
                <a:lnTo>
                  <a:pt x="14460" y="26180"/>
                </a:lnTo>
                <a:lnTo>
                  <a:pt x="14470" y="26180"/>
                </a:lnTo>
                <a:lnTo>
                  <a:pt x="14470" y="26170"/>
                </a:lnTo>
                <a:lnTo>
                  <a:pt x="14460" y="26170"/>
                </a:lnTo>
                <a:lnTo>
                  <a:pt x="14470" y="26170"/>
                </a:lnTo>
                <a:lnTo>
                  <a:pt x="14470" y="26160"/>
                </a:lnTo>
                <a:lnTo>
                  <a:pt x="14480" y="26160"/>
                </a:lnTo>
                <a:lnTo>
                  <a:pt x="14480" y="26150"/>
                </a:lnTo>
                <a:lnTo>
                  <a:pt x="14480" y="26160"/>
                </a:lnTo>
                <a:lnTo>
                  <a:pt x="14480" y="26150"/>
                </a:lnTo>
                <a:lnTo>
                  <a:pt x="14480" y="26140"/>
                </a:lnTo>
                <a:lnTo>
                  <a:pt x="14490" y="26140"/>
                </a:lnTo>
                <a:lnTo>
                  <a:pt x="14480" y="26140"/>
                </a:lnTo>
                <a:lnTo>
                  <a:pt x="14490" y="26140"/>
                </a:lnTo>
                <a:lnTo>
                  <a:pt x="14490" y="26130"/>
                </a:lnTo>
                <a:lnTo>
                  <a:pt x="14480" y="26130"/>
                </a:lnTo>
                <a:lnTo>
                  <a:pt x="14490" y="26130"/>
                </a:lnTo>
                <a:lnTo>
                  <a:pt x="14500" y="26130"/>
                </a:lnTo>
                <a:lnTo>
                  <a:pt x="14490" y="26120"/>
                </a:lnTo>
                <a:lnTo>
                  <a:pt x="14490" y="26110"/>
                </a:lnTo>
                <a:lnTo>
                  <a:pt x="14490" y="26120"/>
                </a:lnTo>
                <a:lnTo>
                  <a:pt x="14500" y="26120"/>
                </a:lnTo>
                <a:lnTo>
                  <a:pt x="14510" y="26120"/>
                </a:lnTo>
                <a:lnTo>
                  <a:pt x="14510" y="26110"/>
                </a:lnTo>
                <a:lnTo>
                  <a:pt x="14520" y="26110"/>
                </a:lnTo>
                <a:lnTo>
                  <a:pt x="14520" y="26100"/>
                </a:lnTo>
                <a:lnTo>
                  <a:pt x="14520" y="26110"/>
                </a:lnTo>
                <a:lnTo>
                  <a:pt x="14530" y="26110"/>
                </a:lnTo>
                <a:lnTo>
                  <a:pt x="14530" y="26100"/>
                </a:lnTo>
                <a:lnTo>
                  <a:pt x="14540" y="26100"/>
                </a:lnTo>
                <a:lnTo>
                  <a:pt x="14540" y="26110"/>
                </a:lnTo>
                <a:lnTo>
                  <a:pt x="14550" y="26110"/>
                </a:lnTo>
                <a:lnTo>
                  <a:pt x="14550" y="26120"/>
                </a:lnTo>
                <a:lnTo>
                  <a:pt x="14560" y="26120"/>
                </a:lnTo>
                <a:lnTo>
                  <a:pt x="14560" y="26110"/>
                </a:lnTo>
                <a:lnTo>
                  <a:pt x="14560" y="26120"/>
                </a:lnTo>
                <a:lnTo>
                  <a:pt x="14570" y="26120"/>
                </a:lnTo>
                <a:lnTo>
                  <a:pt x="14570" y="26110"/>
                </a:lnTo>
                <a:lnTo>
                  <a:pt x="14570" y="26120"/>
                </a:lnTo>
                <a:lnTo>
                  <a:pt x="14580" y="26120"/>
                </a:lnTo>
                <a:lnTo>
                  <a:pt x="14590" y="26120"/>
                </a:lnTo>
                <a:lnTo>
                  <a:pt x="14590" y="26130"/>
                </a:lnTo>
                <a:lnTo>
                  <a:pt x="14590" y="26120"/>
                </a:lnTo>
                <a:lnTo>
                  <a:pt x="14590" y="26110"/>
                </a:lnTo>
                <a:lnTo>
                  <a:pt x="14600" y="26110"/>
                </a:lnTo>
                <a:lnTo>
                  <a:pt x="14600" y="26120"/>
                </a:lnTo>
                <a:lnTo>
                  <a:pt x="14590" y="26120"/>
                </a:lnTo>
                <a:lnTo>
                  <a:pt x="14600" y="26120"/>
                </a:lnTo>
                <a:lnTo>
                  <a:pt x="14600" y="26110"/>
                </a:lnTo>
                <a:lnTo>
                  <a:pt x="14600" y="26120"/>
                </a:lnTo>
                <a:lnTo>
                  <a:pt x="14610" y="26120"/>
                </a:lnTo>
                <a:lnTo>
                  <a:pt x="14610" y="26110"/>
                </a:lnTo>
                <a:lnTo>
                  <a:pt x="14610" y="26120"/>
                </a:lnTo>
                <a:lnTo>
                  <a:pt x="14610" y="26110"/>
                </a:lnTo>
                <a:lnTo>
                  <a:pt x="14620" y="26120"/>
                </a:lnTo>
                <a:lnTo>
                  <a:pt x="14620" y="26130"/>
                </a:lnTo>
                <a:lnTo>
                  <a:pt x="14620" y="26120"/>
                </a:lnTo>
                <a:lnTo>
                  <a:pt x="14630" y="26120"/>
                </a:lnTo>
                <a:lnTo>
                  <a:pt x="14640" y="26120"/>
                </a:lnTo>
                <a:lnTo>
                  <a:pt x="14640" y="26130"/>
                </a:lnTo>
                <a:lnTo>
                  <a:pt x="14650" y="26130"/>
                </a:lnTo>
                <a:lnTo>
                  <a:pt x="14650" y="26140"/>
                </a:lnTo>
                <a:lnTo>
                  <a:pt x="14650" y="26150"/>
                </a:lnTo>
                <a:lnTo>
                  <a:pt x="14670" y="26150"/>
                </a:lnTo>
                <a:lnTo>
                  <a:pt x="14670" y="26140"/>
                </a:lnTo>
                <a:lnTo>
                  <a:pt x="14670" y="26130"/>
                </a:lnTo>
                <a:lnTo>
                  <a:pt x="14660" y="26130"/>
                </a:lnTo>
                <a:lnTo>
                  <a:pt x="14660" y="26120"/>
                </a:lnTo>
                <a:lnTo>
                  <a:pt x="14660" y="26130"/>
                </a:lnTo>
                <a:lnTo>
                  <a:pt x="14650" y="26130"/>
                </a:lnTo>
                <a:lnTo>
                  <a:pt x="14650" y="26120"/>
                </a:lnTo>
                <a:lnTo>
                  <a:pt x="14660" y="26120"/>
                </a:lnTo>
                <a:lnTo>
                  <a:pt x="14660" y="26110"/>
                </a:lnTo>
                <a:lnTo>
                  <a:pt x="14650" y="26110"/>
                </a:lnTo>
                <a:lnTo>
                  <a:pt x="14660" y="26110"/>
                </a:lnTo>
                <a:lnTo>
                  <a:pt x="14650" y="26110"/>
                </a:lnTo>
                <a:lnTo>
                  <a:pt x="14650" y="26100"/>
                </a:lnTo>
                <a:lnTo>
                  <a:pt x="14650" y="26090"/>
                </a:lnTo>
                <a:lnTo>
                  <a:pt x="14660" y="26090"/>
                </a:lnTo>
                <a:lnTo>
                  <a:pt x="14670" y="26090"/>
                </a:lnTo>
                <a:lnTo>
                  <a:pt x="14670" y="26080"/>
                </a:lnTo>
                <a:lnTo>
                  <a:pt x="14660" y="26080"/>
                </a:lnTo>
                <a:lnTo>
                  <a:pt x="14660" y="26070"/>
                </a:lnTo>
                <a:lnTo>
                  <a:pt x="14660" y="26080"/>
                </a:lnTo>
                <a:lnTo>
                  <a:pt x="14670" y="26080"/>
                </a:lnTo>
                <a:lnTo>
                  <a:pt x="14670" y="26070"/>
                </a:lnTo>
                <a:lnTo>
                  <a:pt x="14670" y="26080"/>
                </a:lnTo>
                <a:lnTo>
                  <a:pt x="14670" y="26070"/>
                </a:lnTo>
                <a:lnTo>
                  <a:pt x="14660" y="26060"/>
                </a:lnTo>
                <a:lnTo>
                  <a:pt x="14670" y="26060"/>
                </a:lnTo>
                <a:lnTo>
                  <a:pt x="14670" y="26050"/>
                </a:lnTo>
                <a:lnTo>
                  <a:pt x="14680" y="26050"/>
                </a:lnTo>
                <a:lnTo>
                  <a:pt x="14670" y="26050"/>
                </a:lnTo>
                <a:lnTo>
                  <a:pt x="14680" y="26040"/>
                </a:lnTo>
                <a:lnTo>
                  <a:pt x="14670" y="26040"/>
                </a:lnTo>
                <a:lnTo>
                  <a:pt x="14680" y="26040"/>
                </a:lnTo>
                <a:lnTo>
                  <a:pt x="14680" y="26030"/>
                </a:lnTo>
                <a:lnTo>
                  <a:pt x="14690" y="26030"/>
                </a:lnTo>
                <a:lnTo>
                  <a:pt x="14700" y="26030"/>
                </a:lnTo>
                <a:lnTo>
                  <a:pt x="14700" y="26040"/>
                </a:lnTo>
                <a:lnTo>
                  <a:pt x="14710" y="26040"/>
                </a:lnTo>
                <a:lnTo>
                  <a:pt x="14710" y="26030"/>
                </a:lnTo>
                <a:lnTo>
                  <a:pt x="14710" y="26040"/>
                </a:lnTo>
                <a:lnTo>
                  <a:pt x="14710" y="26030"/>
                </a:lnTo>
                <a:lnTo>
                  <a:pt x="14720" y="26030"/>
                </a:lnTo>
                <a:lnTo>
                  <a:pt x="14730" y="26030"/>
                </a:lnTo>
                <a:lnTo>
                  <a:pt x="14720" y="26030"/>
                </a:lnTo>
                <a:lnTo>
                  <a:pt x="14720" y="26020"/>
                </a:lnTo>
                <a:lnTo>
                  <a:pt x="14730" y="26020"/>
                </a:lnTo>
                <a:lnTo>
                  <a:pt x="14730" y="26010"/>
                </a:lnTo>
                <a:lnTo>
                  <a:pt x="14730" y="26020"/>
                </a:lnTo>
                <a:lnTo>
                  <a:pt x="14740" y="26020"/>
                </a:lnTo>
                <a:lnTo>
                  <a:pt x="14750" y="26020"/>
                </a:lnTo>
                <a:lnTo>
                  <a:pt x="14750" y="26010"/>
                </a:lnTo>
                <a:lnTo>
                  <a:pt x="14750" y="26020"/>
                </a:lnTo>
                <a:lnTo>
                  <a:pt x="14750" y="26010"/>
                </a:lnTo>
                <a:lnTo>
                  <a:pt x="14750" y="26000"/>
                </a:lnTo>
                <a:lnTo>
                  <a:pt x="14760" y="25990"/>
                </a:lnTo>
                <a:lnTo>
                  <a:pt x="14770" y="25990"/>
                </a:lnTo>
                <a:lnTo>
                  <a:pt x="14780" y="25990"/>
                </a:lnTo>
                <a:lnTo>
                  <a:pt x="14790" y="25990"/>
                </a:lnTo>
                <a:lnTo>
                  <a:pt x="14790" y="25980"/>
                </a:lnTo>
                <a:lnTo>
                  <a:pt x="14790" y="25970"/>
                </a:lnTo>
                <a:lnTo>
                  <a:pt x="14800" y="25970"/>
                </a:lnTo>
                <a:lnTo>
                  <a:pt x="14790" y="25970"/>
                </a:lnTo>
                <a:lnTo>
                  <a:pt x="14800" y="25970"/>
                </a:lnTo>
                <a:lnTo>
                  <a:pt x="14800" y="25960"/>
                </a:lnTo>
                <a:lnTo>
                  <a:pt x="14800" y="25950"/>
                </a:lnTo>
                <a:lnTo>
                  <a:pt x="14810" y="25950"/>
                </a:lnTo>
                <a:lnTo>
                  <a:pt x="14820" y="25950"/>
                </a:lnTo>
                <a:lnTo>
                  <a:pt x="14820" y="25960"/>
                </a:lnTo>
                <a:lnTo>
                  <a:pt x="14820" y="25950"/>
                </a:lnTo>
                <a:lnTo>
                  <a:pt x="14830" y="25950"/>
                </a:lnTo>
                <a:lnTo>
                  <a:pt x="14840" y="25950"/>
                </a:lnTo>
                <a:lnTo>
                  <a:pt x="14840" y="25940"/>
                </a:lnTo>
                <a:lnTo>
                  <a:pt x="14840" y="25930"/>
                </a:lnTo>
                <a:lnTo>
                  <a:pt x="14840" y="25920"/>
                </a:lnTo>
                <a:lnTo>
                  <a:pt x="14850" y="25920"/>
                </a:lnTo>
                <a:lnTo>
                  <a:pt x="14840" y="25920"/>
                </a:lnTo>
                <a:lnTo>
                  <a:pt x="14840" y="25910"/>
                </a:lnTo>
                <a:lnTo>
                  <a:pt x="14840" y="25900"/>
                </a:lnTo>
                <a:lnTo>
                  <a:pt x="14840" y="25890"/>
                </a:lnTo>
                <a:lnTo>
                  <a:pt x="14840" y="25880"/>
                </a:lnTo>
                <a:lnTo>
                  <a:pt x="14840" y="25870"/>
                </a:lnTo>
                <a:lnTo>
                  <a:pt x="14840" y="25880"/>
                </a:lnTo>
                <a:lnTo>
                  <a:pt x="14830" y="25880"/>
                </a:lnTo>
                <a:lnTo>
                  <a:pt x="14830" y="25870"/>
                </a:lnTo>
                <a:lnTo>
                  <a:pt x="14830" y="25880"/>
                </a:lnTo>
                <a:lnTo>
                  <a:pt x="14820" y="25880"/>
                </a:lnTo>
                <a:lnTo>
                  <a:pt x="14820" y="25870"/>
                </a:lnTo>
                <a:lnTo>
                  <a:pt x="14810" y="25870"/>
                </a:lnTo>
                <a:lnTo>
                  <a:pt x="14810" y="25860"/>
                </a:lnTo>
                <a:lnTo>
                  <a:pt x="14800" y="25860"/>
                </a:lnTo>
                <a:lnTo>
                  <a:pt x="14790" y="25860"/>
                </a:lnTo>
                <a:lnTo>
                  <a:pt x="14780" y="25860"/>
                </a:lnTo>
                <a:lnTo>
                  <a:pt x="14780" y="25850"/>
                </a:lnTo>
                <a:lnTo>
                  <a:pt x="14780" y="25860"/>
                </a:lnTo>
                <a:lnTo>
                  <a:pt x="14780" y="25850"/>
                </a:lnTo>
                <a:lnTo>
                  <a:pt x="14770" y="25850"/>
                </a:lnTo>
                <a:lnTo>
                  <a:pt x="14760" y="25850"/>
                </a:lnTo>
                <a:lnTo>
                  <a:pt x="14750" y="25850"/>
                </a:lnTo>
                <a:lnTo>
                  <a:pt x="14740" y="25850"/>
                </a:lnTo>
                <a:lnTo>
                  <a:pt x="14740" y="25840"/>
                </a:lnTo>
                <a:lnTo>
                  <a:pt x="14740" y="25850"/>
                </a:lnTo>
                <a:lnTo>
                  <a:pt x="14740" y="25840"/>
                </a:lnTo>
                <a:lnTo>
                  <a:pt x="14740" y="25850"/>
                </a:lnTo>
                <a:lnTo>
                  <a:pt x="14730" y="25850"/>
                </a:lnTo>
                <a:lnTo>
                  <a:pt x="14730" y="25840"/>
                </a:lnTo>
                <a:lnTo>
                  <a:pt x="14740" y="25840"/>
                </a:lnTo>
                <a:lnTo>
                  <a:pt x="14730" y="25840"/>
                </a:lnTo>
                <a:lnTo>
                  <a:pt x="14730" y="25830"/>
                </a:lnTo>
                <a:lnTo>
                  <a:pt x="14720" y="25830"/>
                </a:lnTo>
                <a:lnTo>
                  <a:pt x="14710" y="25830"/>
                </a:lnTo>
                <a:lnTo>
                  <a:pt x="14720" y="25830"/>
                </a:lnTo>
                <a:lnTo>
                  <a:pt x="14710" y="25830"/>
                </a:lnTo>
                <a:lnTo>
                  <a:pt x="14710" y="25820"/>
                </a:lnTo>
                <a:lnTo>
                  <a:pt x="14700" y="25820"/>
                </a:lnTo>
                <a:lnTo>
                  <a:pt x="14700" y="25810"/>
                </a:lnTo>
                <a:lnTo>
                  <a:pt x="14690" y="25810"/>
                </a:lnTo>
                <a:lnTo>
                  <a:pt x="14680" y="25810"/>
                </a:lnTo>
                <a:lnTo>
                  <a:pt x="14680" y="25800"/>
                </a:lnTo>
                <a:lnTo>
                  <a:pt x="14670" y="25800"/>
                </a:lnTo>
                <a:lnTo>
                  <a:pt x="14680" y="25800"/>
                </a:lnTo>
                <a:lnTo>
                  <a:pt x="14690" y="25800"/>
                </a:lnTo>
                <a:lnTo>
                  <a:pt x="14700" y="25810"/>
                </a:lnTo>
                <a:lnTo>
                  <a:pt x="14700" y="25800"/>
                </a:lnTo>
                <a:lnTo>
                  <a:pt x="14710" y="25800"/>
                </a:lnTo>
                <a:lnTo>
                  <a:pt x="14710" y="25810"/>
                </a:lnTo>
                <a:lnTo>
                  <a:pt x="14710" y="25800"/>
                </a:lnTo>
                <a:lnTo>
                  <a:pt x="14720" y="25800"/>
                </a:lnTo>
                <a:lnTo>
                  <a:pt x="14710" y="25800"/>
                </a:lnTo>
                <a:lnTo>
                  <a:pt x="14720" y="25800"/>
                </a:lnTo>
                <a:lnTo>
                  <a:pt x="14720" y="25790"/>
                </a:lnTo>
                <a:lnTo>
                  <a:pt x="14720" y="25780"/>
                </a:lnTo>
                <a:lnTo>
                  <a:pt x="14730" y="25780"/>
                </a:lnTo>
                <a:lnTo>
                  <a:pt x="14730" y="25770"/>
                </a:lnTo>
                <a:lnTo>
                  <a:pt x="14740" y="25770"/>
                </a:lnTo>
                <a:lnTo>
                  <a:pt x="14740" y="25760"/>
                </a:lnTo>
                <a:lnTo>
                  <a:pt x="14740" y="25770"/>
                </a:lnTo>
                <a:lnTo>
                  <a:pt x="14750" y="25770"/>
                </a:lnTo>
                <a:lnTo>
                  <a:pt x="14750" y="25780"/>
                </a:lnTo>
                <a:lnTo>
                  <a:pt x="14750" y="25770"/>
                </a:lnTo>
                <a:lnTo>
                  <a:pt x="14760" y="25770"/>
                </a:lnTo>
                <a:lnTo>
                  <a:pt x="14770" y="25770"/>
                </a:lnTo>
                <a:lnTo>
                  <a:pt x="14770" y="25760"/>
                </a:lnTo>
                <a:lnTo>
                  <a:pt x="14770" y="25750"/>
                </a:lnTo>
                <a:lnTo>
                  <a:pt x="14780" y="25750"/>
                </a:lnTo>
                <a:lnTo>
                  <a:pt x="14770" y="25750"/>
                </a:lnTo>
                <a:lnTo>
                  <a:pt x="14770" y="25740"/>
                </a:lnTo>
                <a:lnTo>
                  <a:pt x="14760" y="25740"/>
                </a:lnTo>
                <a:lnTo>
                  <a:pt x="14770" y="25740"/>
                </a:lnTo>
                <a:lnTo>
                  <a:pt x="14770" y="25730"/>
                </a:lnTo>
                <a:lnTo>
                  <a:pt x="14770" y="25720"/>
                </a:lnTo>
                <a:lnTo>
                  <a:pt x="14760" y="25720"/>
                </a:lnTo>
                <a:lnTo>
                  <a:pt x="14760" y="25710"/>
                </a:lnTo>
                <a:lnTo>
                  <a:pt x="14770" y="25710"/>
                </a:lnTo>
                <a:lnTo>
                  <a:pt x="14760" y="25710"/>
                </a:lnTo>
                <a:lnTo>
                  <a:pt x="14760" y="25700"/>
                </a:lnTo>
                <a:lnTo>
                  <a:pt x="14750" y="25700"/>
                </a:lnTo>
                <a:lnTo>
                  <a:pt x="14760" y="25700"/>
                </a:lnTo>
                <a:lnTo>
                  <a:pt x="14760" y="25690"/>
                </a:lnTo>
                <a:lnTo>
                  <a:pt x="14750" y="25690"/>
                </a:lnTo>
                <a:lnTo>
                  <a:pt x="14760" y="25680"/>
                </a:lnTo>
                <a:lnTo>
                  <a:pt x="14750" y="25680"/>
                </a:lnTo>
                <a:lnTo>
                  <a:pt x="14750" y="25670"/>
                </a:lnTo>
                <a:lnTo>
                  <a:pt x="14740" y="25670"/>
                </a:lnTo>
                <a:lnTo>
                  <a:pt x="14730" y="25670"/>
                </a:lnTo>
                <a:lnTo>
                  <a:pt x="14720" y="25670"/>
                </a:lnTo>
                <a:lnTo>
                  <a:pt x="14720" y="25660"/>
                </a:lnTo>
                <a:lnTo>
                  <a:pt x="14710" y="25660"/>
                </a:lnTo>
                <a:lnTo>
                  <a:pt x="14700" y="25660"/>
                </a:lnTo>
                <a:lnTo>
                  <a:pt x="14700" y="25650"/>
                </a:lnTo>
                <a:lnTo>
                  <a:pt x="14690" y="25650"/>
                </a:lnTo>
                <a:lnTo>
                  <a:pt x="14680" y="25650"/>
                </a:lnTo>
                <a:lnTo>
                  <a:pt x="14690" y="25650"/>
                </a:lnTo>
                <a:lnTo>
                  <a:pt x="14680" y="25650"/>
                </a:lnTo>
                <a:lnTo>
                  <a:pt x="14680" y="25640"/>
                </a:lnTo>
                <a:lnTo>
                  <a:pt x="14680" y="25630"/>
                </a:lnTo>
                <a:lnTo>
                  <a:pt x="14670" y="25630"/>
                </a:lnTo>
                <a:lnTo>
                  <a:pt x="14670" y="25620"/>
                </a:lnTo>
                <a:lnTo>
                  <a:pt x="14680" y="25620"/>
                </a:lnTo>
                <a:lnTo>
                  <a:pt x="14680" y="25630"/>
                </a:lnTo>
                <a:lnTo>
                  <a:pt x="14690" y="25630"/>
                </a:lnTo>
                <a:lnTo>
                  <a:pt x="14700" y="25630"/>
                </a:lnTo>
                <a:lnTo>
                  <a:pt x="14700" y="25620"/>
                </a:lnTo>
                <a:lnTo>
                  <a:pt x="14710" y="25620"/>
                </a:lnTo>
                <a:lnTo>
                  <a:pt x="14710" y="25630"/>
                </a:lnTo>
                <a:lnTo>
                  <a:pt x="14710" y="25620"/>
                </a:lnTo>
                <a:lnTo>
                  <a:pt x="14720" y="25620"/>
                </a:lnTo>
                <a:lnTo>
                  <a:pt x="14720" y="25630"/>
                </a:lnTo>
                <a:lnTo>
                  <a:pt x="14720" y="25620"/>
                </a:lnTo>
                <a:lnTo>
                  <a:pt x="14730" y="25620"/>
                </a:lnTo>
                <a:lnTo>
                  <a:pt x="14730" y="25610"/>
                </a:lnTo>
                <a:lnTo>
                  <a:pt x="14720" y="25610"/>
                </a:lnTo>
                <a:lnTo>
                  <a:pt x="14720" y="25600"/>
                </a:lnTo>
                <a:lnTo>
                  <a:pt x="14710" y="25600"/>
                </a:lnTo>
                <a:lnTo>
                  <a:pt x="14720" y="25600"/>
                </a:lnTo>
                <a:lnTo>
                  <a:pt x="14710" y="25600"/>
                </a:lnTo>
                <a:lnTo>
                  <a:pt x="14700" y="25600"/>
                </a:lnTo>
                <a:lnTo>
                  <a:pt x="14700" y="25590"/>
                </a:lnTo>
                <a:lnTo>
                  <a:pt x="14690" y="25590"/>
                </a:lnTo>
                <a:lnTo>
                  <a:pt x="14690" y="25580"/>
                </a:lnTo>
                <a:lnTo>
                  <a:pt x="14680" y="25580"/>
                </a:lnTo>
                <a:lnTo>
                  <a:pt x="14690" y="25580"/>
                </a:lnTo>
                <a:lnTo>
                  <a:pt x="14690" y="25570"/>
                </a:lnTo>
                <a:lnTo>
                  <a:pt x="14690" y="25560"/>
                </a:lnTo>
                <a:lnTo>
                  <a:pt x="14700" y="25560"/>
                </a:lnTo>
                <a:lnTo>
                  <a:pt x="14700" y="25550"/>
                </a:lnTo>
                <a:lnTo>
                  <a:pt x="14690" y="25550"/>
                </a:lnTo>
                <a:lnTo>
                  <a:pt x="14690" y="25540"/>
                </a:lnTo>
                <a:lnTo>
                  <a:pt x="14690" y="25530"/>
                </a:lnTo>
                <a:lnTo>
                  <a:pt x="14700" y="25530"/>
                </a:lnTo>
                <a:lnTo>
                  <a:pt x="14700" y="25520"/>
                </a:lnTo>
                <a:lnTo>
                  <a:pt x="14690" y="25520"/>
                </a:lnTo>
                <a:lnTo>
                  <a:pt x="14690" y="25510"/>
                </a:lnTo>
                <a:lnTo>
                  <a:pt x="14690" y="25520"/>
                </a:lnTo>
                <a:lnTo>
                  <a:pt x="14690" y="25510"/>
                </a:lnTo>
                <a:lnTo>
                  <a:pt x="14680" y="25510"/>
                </a:lnTo>
                <a:lnTo>
                  <a:pt x="14670" y="25510"/>
                </a:lnTo>
                <a:lnTo>
                  <a:pt x="14660" y="25510"/>
                </a:lnTo>
                <a:lnTo>
                  <a:pt x="14650" y="25510"/>
                </a:lnTo>
                <a:lnTo>
                  <a:pt x="14650" y="25500"/>
                </a:lnTo>
                <a:lnTo>
                  <a:pt x="14640" y="25500"/>
                </a:lnTo>
                <a:lnTo>
                  <a:pt x="14630" y="25500"/>
                </a:lnTo>
                <a:lnTo>
                  <a:pt x="14630" y="25490"/>
                </a:lnTo>
                <a:lnTo>
                  <a:pt x="14620" y="25490"/>
                </a:lnTo>
                <a:lnTo>
                  <a:pt x="14620" y="25480"/>
                </a:lnTo>
                <a:lnTo>
                  <a:pt x="14620" y="25490"/>
                </a:lnTo>
                <a:lnTo>
                  <a:pt x="14620" y="25480"/>
                </a:lnTo>
                <a:lnTo>
                  <a:pt x="14610" y="25480"/>
                </a:lnTo>
                <a:lnTo>
                  <a:pt x="14610" y="25490"/>
                </a:lnTo>
                <a:lnTo>
                  <a:pt x="14610" y="25480"/>
                </a:lnTo>
                <a:lnTo>
                  <a:pt x="14600" y="25480"/>
                </a:lnTo>
                <a:lnTo>
                  <a:pt x="14600" y="25470"/>
                </a:lnTo>
                <a:lnTo>
                  <a:pt x="14610" y="25470"/>
                </a:lnTo>
                <a:lnTo>
                  <a:pt x="14620" y="25470"/>
                </a:lnTo>
                <a:lnTo>
                  <a:pt x="14630" y="25470"/>
                </a:lnTo>
                <a:lnTo>
                  <a:pt x="14640" y="25470"/>
                </a:lnTo>
                <a:lnTo>
                  <a:pt x="14640" y="25480"/>
                </a:lnTo>
                <a:lnTo>
                  <a:pt x="14640" y="25490"/>
                </a:lnTo>
                <a:lnTo>
                  <a:pt x="14650" y="25490"/>
                </a:lnTo>
                <a:lnTo>
                  <a:pt x="14650" y="25480"/>
                </a:lnTo>
                <a:lnTo>
                  <a:pt x="14650" y="25490"/>
                </a:lnTo>
                <a:lnTo>
                  <a:pt x="14660" y="25490"/>
                </a:lnTo>
                <a:lnTo>
                  <a:pt x="14660" y="25480"/>
                </a:lnTo>
                <a:lnTo>
                  <a:pt x="14660" y="25490"/>
                </a:lnTo>
                <a:lnTo>
                  <a:pt x="14670" y="25490"/>
                </a:lnTo>
                <a:lnTo>
                  <a:pt x="14670" y="25480"/>
                </a:lnTo>
                <a:lnTo>
                  <a:pt x="14670" y="25470"/>
                </a:lnTo>
                <a:lnTo>
                  <a:pt x="14680" y="25470"/>
                </a:lnTo>
                <a:lnTo>
                  <a:pt x="14680" y="25460"/>
                </a:lnTo>
                <a:lnTo>
                  <a:pt x="14670" y="25460"/>
                </a:lnTo>
                <a:lnTo>
                  <a:pt x="14670" y="25450"/>
                </a:lnTo>
                <a:lnTo>
                  <a:pt x="14660" y="25450"/>
                </a:lnTo>
                <a:lnTo>
                  <a:pt x="14660" y="25460"/>
                </a:lnTo>
                <a:lnTo>
                  <a:pt x="14650" y="25460"/>
                </a:lnTo>
                <a:lnTo>
                  <a:pt x="14650" y="25450"/>
                </a:lnTo>
                <a:lnTo>
                  <a:pt x="14650" y="25440"/>
                </a:lnTo>
                <a:lnTo>
                  <a:pt x="14640" y="25430"/>
                </a:lnTo>
                <a:lnTo>
                  <a:pt x="14640" y="25420"/>
                </a:lnTo>
                <a:lnTo>
                  <a:pt x="14630" y="25420"/>
                </a:lnTo>
                <a:lnTo>
                  <a:pt x="14630" y="25410"/>
                </a:lnTo>
                <a:lnTo>
                  <a:pt x="14620" y="25410"/>
                </a:lnTo>
                <a:lnTo>
                  <a:pt x="14620" y="25400"/>
                </a:lnTo>
                <a:lnTo>
                  <a:pt x="14610" y="25400"/>
                </a:lnTo>
                <a:lnTo>
                  <a:pt x="14620" y="25400"/>
                </a:lnTo>
                <a:lnTo>
                  <a:pt x="14630" y="25400"/>
                </a:lnTo>
                <a:lnTo>
                  <a:pt x="14640" y="25400"/>
                </a:lnTo>
                <a:lnTo>
                  <a:pt x="14640" y="25390"/>
                </a:lnTo>
                <a:lnTo>
                  <a:pt x="14650" y="25390"/>
                </a:lnTo>
                <a:lnTo>
                  <a:pt x="14650" y="25380"/>
                </a:lnTo>
                <a:lnTo>
                  <a:pt x="14650" y="25370"/>
                </a:lnTo>
                <a:lnTo>
                  <a:pt x="14650" y="25360"/>
                </a:lnTo>
                <a:lnTo>
                  <a:pt x="14650" y="25350"/>
                </a:lnTo>
                <a:lnTo>
                  <a:pt x="14650" y="25340"/>
                </a:lnTo>
                <a:lnTo>
                  <a:pt x="14640" y="25340"/>
                </a:lnTo>
                <a:lnTo>
                  <a:pt x="14650" y="25340"/>
                </a:lnTo>
                <a:lnTo>
                  <a:pt x="14640" y="25340"/>
                </a:lnTo>
                <a:lnTo>
                  <a:pt x="14640" y="25330"/>
                </a:lnTo>
                <a:lnTo>
                  <a:pt x="14630" y="25330"/>
                </a:lnTo>
                <a:lnTo>
                  <a:pt x="14630" y="25320"/>
                </a:lnTo>
                <a:lnTo>
                  <a:pt x="14630" y="25310"/>
                </a:lnTo>
                <a:lnTo>
                  <a:pt x="14620" y="25310"/>
                </a:lnTo>
                <a:lnTo>
                  <a:pt x="14620" y="25300"/>
                </a:lnTo>
                <a:lnTo>
                  <a:pt x="14630" y="25300"/>
                </a:lnTo>
                <a:lnTo>
                  <a:pt x="14620" y="25300"/>
                </a:lnTo>
                <a:lnTo>
                  <a:pt x="14620" y="25290"/>
                </a:lnTo>
                <a:lnTo>
                  <a:pt x="14630" y="25290"/>
                </a:lnTo>
                <a:lnTo>
                  <a:pt x="14630" y="25280"/>
                </a:lnTo>
                <a:lnTo>
                  <a:pt x="14630" y="25270"/>
                </a:lnTo>
                <a:lnTo>
                  <a:pt x="14620" y="25270"/>
                </a:lnTo>
                <a:lnTo>
                  <a:pt x="14620" y="25260"/>
                </a:lnTo>
                <a:lnTo>
                  <a:pt x="14610" y="25260"/>
                </a:lnTo>
                <a:lnTo>
                  <a:pt x="14600" y="25260"/>
                </a:lnTo>
                <a:lnTo>
                  <a:pt x="14600" y="25250"/>
                </a:lnTo>
                <a:lnTo>
                  <a:pt x="14590" y="25250"/>
                </a:lnTo>
                <a:lnTo>
                  <a:pt x="14580" y="25250"/>
                </a:lnTo>
                <a:lnTo>
                  <a:pt x="14580" y="25240"/>
                </a:lnTo>
                <a:lnTo>
                  <a:pt x="14570" y="25240"/>
                </a:lnTo>
                <a:lnTo>
                  <a:pt x="14580" y="25240"/>
                </a:lnTo>
                <a:lnTo>
                  <a:pt x="14580" y="25250"/>
                </a:lnTo>
                <a:lnTo>
                  <a:pt x="14590" y="25250"/>
                </a:lnTo>
                <a:lnTo>
                  <a:pt x="14600" y="25250"/>
                </a:lnTo>
                <a:lnTo>
                  <a:pt x="14610" y="25250"/>
                </a:lnTo>
                <a:lnTo>
                  <a:pt x="14610" y="25260"/>
                </a:lnTo>
                <a:lnTo>
                  <a:pt x="14610" y="25250"/>
                </a:lnTo>
                <a:lnTo>
                  <a:pt x="14620" y="25250"/>
                </a:lnTo>
                <a:lnTo>
                  <a:pt x="14620" y="25240"/>
                </a:lnTo>
                <a:lnTo>
                  <a:pt x="14620" y="25230"/>
                </a:lnTo>
                <a:lnTo>
                  <a:pt x="14630" y="25230"/>
                </a:lnTo>
                <a:lnTo>
                  <a:pt x="14630" y="25220"/>
                </a:lnTo>
                <a:lnTo>
                  <a:pt x="14620" y="25220"/>
                </a:lnTo>
                <a:lnTo>
                  <a:pt x="14620" y="25210"/>
                </a:lnTo>
                <a:lnTo>
                  <a:pt x="14620" y="25200"/>
                </a:lnTo>
                <a:lnTo>
                  <a:pt x="14620" y="25190"/>
                </a:lnTo>
                <a:lnTo>
                  <a:pt x="14630" y="25180"/>
                </a:lnTo>
                <a:lnTo>
                  <a:pt x="14630" y="25170"/>
                </a:lnTo>
                <a:lnTo>
                  <a:pt x="14630" y="25160"/>
                </a:lnTo>
                <a:lnTo>
                  <a:pt x="14620" y="25150"/>
                </a:lnTo>
                <a:lnTo>
                  <a:pt x="14620" y="25140"/>
                </a:lnTo>
                <a:lnTo>
                  <a:pt x="14610" y="25140"/>
                </a:lnTo>
                <a:lnTo>
                  <a:pt x="14600" y="25140"/>
                </a:lnTo>
                <a:lnTo>
                  <a:pt x="14600" y="25130"/>
                </a:lnTo>
                <a:lnTo>
                  <a:pt x="14590" y="25130"/>
                </a:lnTo>
                <a:lnTo>
                  <a:pt x="14590" y="25120"/>
                </a:lnTo>
                <a:lnTo>
                  <a:pt x="14580" y="25120"/>
                </a:lnTo>
                <a:lnTo>
                  <a:pt x="14580" y="25110"/>
                </a:lnTo>
                <a:lnTo>
                  <a:pt x="14570" y="25110"/>
                </a:lnTo>
                <a:lnTo>
                  <a:pt x="14570" y="25100"/>
                </a:lnTo>
                <a:lnTo>
                  <a:pt x="14560" y="25100"/>
                </a:lnTo>
                <a:lnTo>
                  <a:pt x="14560" y="25090"/>
                </a:lnTo>
                <a:lnTo>
                  <a:pt x="14570" y="25090"/>
                </a:lnTo>
                <a:lnTo>
                  <a:pt x="14570" y="25100"/>
                </a:lnTo>
                <a:lnTo>
                  <a:pt x="14570" y="25110"/>
                </a:lnTo>
                <a:lnTo>
                  <a:pt x="14580" y="25110"/>
                </a:lnTo>
                <a:lnTo>
                  <a:pt x="14580" y="25120"/>
                </a:lnTo>
                <a:lnTo>
                  <a:pt x="14590" y="25120"/>
                </a:lnTo>
                <a:lnTo>
                  <a:pt x="14590" y="25130"/>
                </a:lnTo>
                <a:lnTo>
                  <a:pt x="14600" y="25130"/>
                </a:lnTo>
                <a:lnTo>
                  <a:pt x="14610" y="25130"/>
                </a:lnTo>
                <a:lnTo>
                  <a:pt x="14610" y="25140"/>
                </a:lnTo>
                <a:lnTo>
                  <a:pt x="14620" y="25140"/>
                </a:lnTo>
                <a:lnTo>
                  <a:pt x="14620" y="25150"/>
                </a:lnTo>
                <a:lnTo>
                  <a:pt x="14630" y="25150"/>
                </a:lnTo>
                <a:lnTo>
                  <a:pt x="14630" y="25160"/>
                </a:lnTo>
                <a:lnTo>
                  <a:pt x="14640" y="25160"/>
                </a:lnTo>
                <a:lnTo>
                  <a:pt x="14640" y="25170"/>
                </a:lnTo>
                <a:lnTo>
                  <a:pt x="14640" y="25180"/>
                </a:lnTo>
                <a:lnTo>
                  <a:pt x="14650" y="25180"/>
                </a:lnTo>
                <a:lnTo>
                  <a:pt x="14650" y="25190"/>
                </a:lnTo>
                <a:lnTo>
                  <a:pt x="14660" y="25190"/>
                </a:lnTo>
                <a:lnTo>
                  <a:pt x="14660" y="25200"/>
                </a:lnTo>
                <a:lnTo>
                  <a:pt x="14670" y="25200"/>
                </a:lnTo>
                <a:lnTo>
                  <a:pt x="14670" y="25210"/>
                </a:lnTo>
                <a:lnTo>
                  <a:pt x="14670" y="25220"/>
                </a:lnTo>
                <a:lnTo>
                  <a:pt x="14680" y="25220"/>
                </a:lnTo>
                <a:lnTo>
                  <a:pt x="14680" y="25230"/>
                </a:lnTo>
                <a:lnTo>
                  <a:pt x="14680" y="25240"/>
                </a:lnTo>
                <a:lnTo>
                  <a:pt x="14690" y="25240"/>
                </a:lnTo>
                <a:lnTo>
                  <a:pt x="14690" y="25250"/>
                </a:lnTo>
                <a:lnTo>
                  <a:pt x="14700" y="25250"/>
                </a:lnTo>
                <a:lnTo>
                  <a:pt x="14700" y="25260"/>
                </a:lnTo>
                <a:lnTo>
                  <a:pt x="14710" y="25260"/>
                </a:lnTo>
                <a:lnTo>
                  <a:pt x="14710" y="25270"/>
                </a:lnTo>
                <a:lnTo>
                  <a:pt x="14720" y="25270"/>
                </a:lnTo>
                <a:lnTo>
                  <a:pt x="14730" y="25270"/>
                </a:lnTo>
                <a:lnTo>
                  <a:pt x="14730" y="25280"/>
                </a:lnTo>
                <a:lnTo>
                  <a:pt x="14740" y="25280"/>
                </a:lnTo>
                <a:lnTo>
                  <a:pt x="14750" y="25280"/>
                </a:lnTo>
                <a:lnTo>
                  <a:pt x="14760" y="25280"/>
                </a:lnTo>
                <a:lnTo>
                  <a:pt x="14770" y="25280"/>
                </a:lnTo>
                <a:lnTo>
                  <a:pt x="14780" y="25280"/>
                </a:lnTo>
                <a:lnTo>
                  <a:pt x="14780" y="25270"/>
                </a:lnTo>
                <a:lnTo>
                  <a:pt x="14790" y="25270"/>
                </a:lnTo>
                <a:lnTo>
                  <a:pt x="14780" y="25270"/>
                </a:lnTo>
                <a:lnTo>
                  <a:pt x="14780" y="25260"/>
                </a:lnTo>
                <a:lnTo>
                  <a:pt x="14790" y="25260"/>
                </a:lnTo>
                <a:lnTo>
                  <a:pt x="14780" y="25260"/>
                </a:lnTo>
                <a:lnTo>
                  <a:pt x="14790" y="25260"/>
                </a:lnTo>
                <a:lnTo>
                  <a:pt x="14780" y="25260"/>
                </a:lnTo>
                <a:lnTo>
                  <a:pt x="14780" y="25250"/>
                </a:lnTo>
                <a:lnTo>
                  <a:pt x="14790" y="25250"/>
                </a:lnTo>
                <a:lnTo>
                  <a:pt x="14790" y="25240"/>
                </a:lnTo>
                <a:lnTo>
                  <a:pt x="14800" y="25240"/>
                </a:lnTo>
                <a:lnTo>
                  <a:pt x="14790" y="25240"/>
                </a:lnTo>
                <a:lnTo>
                  <a:pt x="14790" y="25230"/>
                </a:lnTo>
                <a:lnTo>
                  <a:pt x="14780" y="25230"/>
                </a:lnTo>
                <a:lnTo>
                  <a:pt x="14780" y="25220"/>
                </a:lnTo>
                <a:lnTo>
                  <a:pt x="14770" y="25220"/>
                </a:lnTo>
                <a:lnTo>
                  <a:pt x="14770" y="25210"/>
                </a:lnTo>
                <a:lnTo>
                  <a:pt x="14770" y="25200"/>
                </a:lnTo>
                <a:lnTo>
                  <a:pt x="14770" y="25210"/>
                </a:lnTo>
                <a:lnTo>
                  <a:pt x="14780" y="25210"/>
                </a:lnTo>
                <a:lnTo>
                  <a:pt x="14780" y="25200"/>
                </a:lnTo>
                <a:lnTo>
                  <a:pt x="14790" y="25200"/>
                </a:lnTo>
                <a:lnTo>
                  <a:pt x="14800" y="25200"/>
                </a:lnTo>
                <a:lnTo>
                  <a:pt x="14800" y="25210"/>
                </a:lnTo>
                <a:lnTo>
                  <a:pt x="14800" y="25220"/>
                </a:lnTo>
                <a:lnTo>
                  <a:pt x="14810" y="25220"/>
                </a:lnTo>
                <a:lnTo>
                  <a:pt x="14810" y="25230"/>
                </a:lnTo>
                <a:lnTo>
                  <a:pt x="14820" y="25230"/>
                </a:lnTo>
                <a:lnTo>
                  <a:pt x="14830" y="25240"/>
                </a:lnTo>
                <a:lnTo>
                  <a:pt x="14830" y="25230"/>
                </a:lnTo>
                <a:lnTo>
                  <a:pt x="14840" y="25230"/>
                </a:lnTo>
                <a:lnTo>
                  <a:pt x="14840" y="25240"/>
                </a:lnTo>
                <a:lnTo>
                  <a:pt x="14850" y="25240"/>
                </a:lnTo>
                <a:lnTo>
                  <a:pt x="14850" y="25230"/>
                </a:lnTo>
                <a:lnTo>
                  <a:pt x="14860" y="25230"/>
                </a:lnTo>
                <a:lnTo>
                  <a:pt x="14870" y="25230"/>
                </a:lnTo>
                <a:lnTo>
                  <a:pt x="14870" y="25240"/>
                </a:lnTo>
                <a:lnTo>
                  <a:pt x="14870" y="25250"/>
                </a:lnTo>
                <a:lnTo>
                  <a:pt x="14880" y="25250"/>
                </a:lnTo>
                <a:lnTo>
                  <a:pt x="14880" y="25260"/>
                </a:lnTo>
                <a:lnTo>
                  <a:pt x="14880" y="25250"/>
                </a:lnTo>
                <a:lnTo>
                  <a:pt x="14890" y="25250"/>
                </a:lnTo>
                <a:lnTo>
                  <a:pt x="14890" y="25260"/>
                </a:lnTo>
                <a:lnTo>
                  <a:pt x="14890" y="25250"/>
                </a:lnTo>
                <a:lnTo>
                  <a:pt x="14890" y="25260"/>
                </a:lnTo>
                <a:lnTo>
                  <a:pt x="14900" y="25260"/>
                </a:lnTo>
                <a:lnTo>
                  <a:pt x="14900" y="25250"/>
                </a:lnTo>
                <a:lnTo>
                  <a:pt x="14900" y="25260"/>
                </a:lnTo>
                <a:lnTo>
                  <a:pt x="14910" y="25260"/>
                </a:lnTo>
                <a:lnTo>
                  <a:pt x="14910" y="25250"/>
                </a:lnTo>
                <a:lnTo>
                  <a:pt x="14920" y="25250"/>
                </a:lnTo>
                <a:lnTo>
                  <a:pt x="14920" y="25260"/>
                </a:lnTo>
                <a:lnTo>
                  <a:pt x="14930" y="25260"/>
                </a:lnTo>
                <a:lnTo>
                  <a:pt x="14930" y="25250"/>
                </a:lnTo>
                <a:lnTo>
                  <a:pt x="14930" y="25260"/>
                </a:lnTo>
                <a:lnTo>
                  <a:pt x="14930" y="25270"/>
                </a:lnTo>
                <a:lnTo>
                  <a:pt x="14940" y="25270"/>
                </a:lnTo>
                <a:lnTo>
                  <a:pt x="14940" y="25260"/>
                </a:lnTo>
                <a:lnTo>
                  <a:pt x="14940" y="25270"/>
                </a:lnTo>
                <a:lnTo>
                  <a:pt x="14950" y="25270"/>
                </a:lnTo>
                <a:lnTo>
                  <a:pt x="14950" y="25280"/>
                </a:lnTo>
                <a:lnTo>
                  <a:pt x="14960" y="25280"/>
                </a:lnTo>
                <a:lnTo>
                  <a:pt x="14960" y="25270"/>
                </a:lnTo>
                <a:lnTo>
                  <a:pt x="14960" y="25280"/>
                </a:lnTo>
                <a:lnTo>
                  <a:pt x="14970" y="25280"/>
                </a:lnTo>
                <a:lnTo>
                  <a:pt x="14980" y="25280"/>
                </a:lnTo>
                <a:lnTo>
                  <a:pt x="14980" y="25290"/>
                </a:lnTo>
                <a:lnTo>
                  <a:pt x="14980" y="25300"/>
                </a:lnTo>
                <a:lnTo>
                  <a:pt x="14990" y="25300"/>
                </a:lnTo>
                <a:lnTo>
                  <a:pt x="15000" y="25300"/>
                </a:lnTo>
                <a:lnTo>
                  <a:pt x="15000" y="25290"/>
                </a:lnTo>
                <a:lnTo>
                  <a:pt x="15010" y="25290"/>
                </a:lnTo>
                <a:lnTo>
                  <a:pt x="15010" y="25300"/>
                </a:lnTo>
                <a:lnTo>
                  <a:pt x="15020" y="25300"/>
                </a:lnTo>
                <a:lnTo>
                  <a:pt x="15020" y="25290"/>
                </a:lnTo>
                <a:lnTo>
                  <a:pt x="15020" y="25300"/>
                </a:lnTo>
                <a:lnTo>
                  <a:pt x="15030" y="25300"/>
                </a:lnTo>
                <a:lnTo>
                  <a:pt x="15030" y="25290"/>
                </a:lnTo>
                <a:lnTo>
                  <a:pt x="15030" y="25280"/>
                </a:lnTo>
                <a:lnTo>
                  <a:pt x="15040" y="25280"/>
                </a:lnTo>
                <a:lnTo>
                  <a:pt x="15040" y="25290"/>
                </a:lnTo>
                <a:lnTo>
                  <a:pt x="15040" y="25280"/>
                </a:lnTo>
                <a:lnTo>
                  <a:pt x="15050" y="25280"/>
                </a:lnTo>
                <a:lnTo>
                  <a:pt x="15060" y="25280"/>
                </a:lnTo>
                <a:lnTo>
                  <a:pt x="15060" y="25290"/>
                </a:lnTo>
                <a:lnTo>
                  <a:pt x="15060" y="25300"/>
                </a:lnTo>
                <a:lnTo>
                  <a:pt x="15070" y="25300"/>
                </a:lnTo>
                <a:lnTo>
                  <a:pt x="15070" y="25290"/>
                </a:lnTo>
                <a:lnTo>
                  <a:pt x="15070" y="25300"/>
                </a:lnTo>
                <a:lnTo>
                  <a:pt x="15080" y="25300"/>
                </a:lnTo>
                <a:lnTo>
                  <a:pt x="15080" y="25290"/>
                </a:lnTo>
                <a:lnTo>
                  <a:pt x="15070" y="25290"/>
                </a:lnTo>
                <a:lnTo>
                  <a:pt x="15080" y="25290"/>
                </a:lnTo>
                <a:lnTo>
                  <a:pt x="15080" y="25280"/>
                </a:lnTo>
                <a:lnTo>
                  <a:pt x="15080" y="25290"/>
                </a:lnTo>
                <a:lnTo>
                  <a:pt x="15090" y="25290"/>
                </a:lnTo>
                <a:lnTo>
                  <a:pt x="15090" y="25280"/>
                </a:lnTo>
                <a:lnTo>
                  <a:pt x="15100" y="25280"/>
                </a:lnTo>
                <a:lnTo>
                  <a:pt x="15110" y="25280"/>
                </a:lnTo>
                <a:lnTo>
                  <a:pt x="15110" y="25290"/>
                </a:lnTo>
                <a:lnTo>
                  <a:pt x="15110" y="25280"/>
                </a:lnTo>
                <a:lnTo>
                  <a:pt x="15110" y="25290"/>
                </a:lnTo>
                <a:lnTo>
                  <a:pt x="15110" y="25300"/>
                </a:lnTo>
                <a:lnTo>
                  <a:pt x="15110" y="25310"/>
                </a:lnTo>
                <a:lnTo>
                  <a:pt x="15120" y="25310"/>
                </a:lnTo>
                <a:lnTo>
                  <a:pt x="15120" y="25300"/>
                </a:lnTo>
                <a:lnTo>
                  <a:pt x="15120" y="25310"/>
                </a:lnTo>
                <a:lnTo>
                  <a:pt x="15120" y="25320"/>
                </a:lnTo>
                <a:lnTo>
                  <a:pt x="15130" y="25320"/>
                </a:lnTo>
                <a:lnTo>
                  <a:pt x="15140" y="25320"/>
                </a:lnTo>
                <a:lnTo>
                  <a:pt x="15140" y="25330"/>
                </a:lnTo>
                <a:lnTo>
                  <a:pt x="15140" y="25320"/>
                </a:lnTo>
                <a:lnTo>
                  <a:pt x="15150" y="25320"/>
                </a:lnTo>
                <a:lnTo>
                  <a:pt x="15160" y="25320"/>
                </a:lnTo>
                <a:lnTo>
                  <a:pt x="15160" y="25310"/>
                </a:lnTo>
                <a:lnTo>
                  <a:pt x="15160" y="25320"/>
                </a:lnTo>
                <a:lnTo>
                  <a:pt x="15170" y="25310"/>
                </a:lnTo>
                <a:lnTo>
                  <a:pt x="15180" y="25310"/>
                </a:lnTo>
                <a:lnTo>
                  <a:pt x="15180" y="25320"/>
                </a:lnTo>
                <a:lnTo>
                  <a:pt x="15190" y="25320"/>
                </a:lnTo>
                <a:lnTo>
                  <a:pt x="15190" y="25330"/>
                </a:lnTo>
                <a:lnTo>
                  <a:pt x="15190" y="25340"/>
                </a:lnTo>
                <a:lnTo>
                  <a:pt x="15200" y="25340"/>
                </a:lnTo>
                <a:lnTo>
                  <a:pt x="15200" y="25350"/>
                </a:lnTo>
                <a:lnTo>
                  <a:pt x="15200" y="25340"/>
                </a:lnTo>
                <a:lnTo>
                  <a:pt x="15210" y="25340"/>
                </a:lnTo>
                <a:lnTo>
                  <a:pt x="15220" y="25340"/>
                </a:lnTo>
                <a:lnTo>
                  <a:pt x="15220" y="25350"/>
                </a:lnTo>
                <a:lnTo>
                  <a:pt x="15230" y="25350"/>
                </a:lnTo>
                <a:lnTo>
                  <a:pt x="15230" y="25340"/>
                </a:lnTo>
                <a:lnTo>
                  <a:pt x="15240" y="25340"/>
                </a:lnTo>
                <a:lnTo>
                  <a:pt x="15240" y="25350"/>
                </a:lnTo>
                <a:lnTo>
                  <a:pt x="15250" y="25350"/>
                </a:lnTo>
                <a:lnTo>
                  <a:pt x="15260" y="25350"/>
                </a:lnTo>
                <a:lnTo>
                  <a:pt x="15260" y="25360"/>
                </a:lnTo>
                <a:lnTo>
                  <a:pt x="15270" y="25360"/>
                </a:lnTo>
                <a:lnTo>
                  <a:pt x="15280" y="25360"/>
                </a:lnTo>
                <a:lnTo>
                  <a:pt x="15280" y="25370"/>
                </a:lnTo>
                <a:lnTo>
                  <a:pt x="15290" y="25370"/>
                </a:lnTo>
                <a:lnTo>
                  <a:pt x="15300" y="25370"/>
                </a:lnTo>
                <a:lnTo>
                  <a:pt x="15310" y="25370"/>
                </a:lnTo>
                <a:lnTo>
                  <a:pt x="15320" y="25370"/>
                </a:lnTo>
                <a:lnTo>
                  <a:pt x="15320" y="25380"/>
                </a:lnTo>
                <a:lnTo>
                  <a:pt x="15330" y="25380"/>
                </a:lnTo>
                <a:lnTo>
                  <a:pt x="15340" y="25380"/>
                </a:lnTo>
                <a:lnTo>
                  <a:pt x="15350" y="25380"/>
                </a:lnTo>
                <a:lnTo>
                  <a:pt x="15350" y="25390"/>
                </a:lnTo>
                <a:lnTo>
                  <a:pt x="15350" y="25400"/>
                </a:lnTo>
                <a:lnTo>
                  <a:pt x="15350" y="25390"/>
                </a:lnTo>
                <a:lnTo>
                  <a:pt x="15360" y="25390"/>
                </a:lnTo>
                <a:lnTo>
                  <a:pt x="15360" y="25380"/>
                </a:lnTo>
                <a:lnTo>
                  <a:pt x="15360" y="25390"/>
                </a:lnTo>
                <a:lnTo>
                  <a:pt x="15370" y="25390"/>
                </a:lnTo>
                <a:lnTo>
                  <a:pt x="15370" y="25400"/>
                </a:lnTo>
                <a:lnTo>
                  <a:pt x="15380" y="25400"/>
                </a:lnTo>
                <a:lnTo>
                  <a:pt x="15380" y="25390"/>
                </a:lnTo>
                <a:lnTo>
                  <a:pt x="15390" y="25390"/>
                </a:lnTo>
                <a:lnTo>
                  <a:pt x="15390" y="25380"/>
                </a:lnTo>
                <a:lnTo>
                  <a:pt x="15390" y="25370"/>
                </a:lnTo>
                <a:lnTo>
                  <a:pt x="15400" y="25370"/>
                </a:lnTo>
                <a:lnTo>
                  <a:pt x="15410" y="25370"/>
                </a:lnTo>
                <a:lnTo>
                  <a:pt x="15410" y="25360"/>
                </a:lnTo>
                <a:lnTo>
                  <a:pt x="15400" y="25360"/>
                </a:lnTo>
                <a:lnTo>
                  <a:pt x="15400" y="25350"/>
                </a:lnTo>
                <a:lnTo>
                  <a:pt x="15390" y="25350"/>
                </a:lnTo>
                <a:lnTo>
                  <a:pt x="15390" y="25340"/>
                </a:lnTo>
                <a:lnTo>
                  <a:pt x="15390" y="25330"/>
                </a:lnTo>
                <a:lnTo>
                  <a:pt x="15390" y="25320"/>
                </a:lnTo>
                <a:lnTo>
                  <a:pt x="15400" y="25320"/>
                </a:lnTo>
                <a:lnTo>
                  <a:pt x="15410" y="25320"/>
                </a:lnTo>
                <a:lnTo>
                  <a:pt x="15420" y="25320"/>
                </a:lnTo>
                <a:lnTo>
                  <a:pt x="15430" y="25320"/>
                </a:lnTo>
                <a:lnTo>
                  <a:pt x="15440" y="25320"/>
                </a:lnTo>
                <a:lnTo>
                  <a:pt x="15450" y="25310"/>
                </a:lnTo>
                <a:lnTo>
                  <a:pt x="15450" y="25300"/>
                </a:lnTo>
                <a:lnTo>
                  <a:pt x="15440" y="25300"/>
                </a:lnTo>
                <a:lnTo>
                  <a:pt x="15440" y="25290"/>
                </a:lnTo>
                <a:lnTo>
                  <a:pt x="15430" y="25290"/>
                </a:lnTo>
                <a:lnTo>
                  <a:pt x="15420" y="25290"/>
                </a:lnTo>
                <a:lnTo>
                  <a:pt x="15420" y="25300"/>
                </a:lnTo>
                <a:lnTo>
                  <a:pt x="15420" y="25290"/>
                </a:lnTo>
                <a:lnTo>
                  <a:pt x="15410" y="25290"/>
                </a:lnTo>
                <a:lnTo>
                  <a:pt x="15400" y="25290"/>
                </a:lnTo>
                <a:lnTo>
                  <a:pt x="15390" y="25290"/>
                </a:lnTo>
                <a:lnTo>
                  <a:pt x="15380" y="25290"/>
                </a:lnTo>
                <a:lnTo>
                  <a:pt x="15370" y="25290"/>
                </a:lnTo>
                <a:lnTo>
                  <a:pt x="15370" y="25300"/>
                </a:lnTo>
                <a:lnTo>
                  <a:pt x="15380" y="25300"/>
                </a:lnTo>
                <a:lnTo>
                  <a:pt x="15370" y="25300"/>
                </a:lnTo>
                <a:lnTo>
                  <a:pt x="15360" y="25300"/>
                </a:lnTo>
                <a:lnTo>
                  <a:pt x="15360" y="25310"/>
                </a:lnTo>
                <a:lnTo>
                  <a:pt x="15350" y="25310"/>
                </a:lnTo>
                <a:lnTo>
                  <a:pt x="15340" y="25310"/>
                </a:lnTo>
                <a:lnTo>
                  <a:pt x="15330" y="25310"/>
                </a:lnTo>
                <a:lnTo>
                  <a:pt x="15330" y="25300"/>
                </a:lnTo>
                <a:lnTo>
                  <a:pt x="15320" y="25300"/>
                </a:lnTo>
                <a:lnTo>
                  <a:pt x="15310" y="25300"/>
                </a:lnTo>
                <a:lnTo>
                  <a:pt x="15310" y="25290"/>
                </a:lnTo>
                <a:lnTo>
                  <a:pt x="15310" y="25300"/>
                </a:lnTo>
                <a:lnTo>
                  <a:pt x="15300" y="25300"/>
                </a:lnTo>
                <a:lnTo>
                  <a:pt x="15290" y="25300"/>
                </a:lnTo>
                <a:lnTo>
                  <a:pt x="15280" y="25300"/>
                </a:lnTo>
                <a:lnTo>
                  <a:pt x="15270" y="25300"/>
                </a:lnTo>
                <a:lnTo>
                  <a:pt x="15260" y="25300"/>
                </a:lnTo>
                <a:lnTo>
                  <a:pt x="15250" y="25300"/>
                </a:lnTo>
                <a:lnTo>
                  <a:pt x="15240" y="25300"/>
                </a:lnTo>
                <a:lnTo>
                  <a:pt x="15230" y="25290"/>
                </a:lnTo>
                <a:lnTo>
                  <a:pt x="15220" y="25290"/>
                </a:lnTo>
                <a:lnTo>
                  <a:pt x="15210" y="25290"/>
                </a:lnTo>
                <a:lnTo>
                  <a:pt x="15210" y="25280"/>
                </a:lnTo>
                <a:lnTo>
                  <a:pt x="15200" y="25280"/>
                </a:lnTo>
                <a:lnTo>
                  <a:pt x="15190" y="25280"/>
                </a:lnTo>
                <a:lnTo>
                  <a:pt x="15180" y="25270"/>
                </a:lnTo>
                <a:lnTo>
                  <a:pt x="15180" y="25260"/>
                </a:lnTo>
                <a:lnTo>
                  <a:pt x="15170" y="25260"/>
                </a:lnTo>
                <a:lnTo>
                  <a:pt x="15170" y="25270"/>
                </a:lnTo>
                <a:lnTo>
                  <a:pt x="15170" y="25260"/>
                </a:lnTo>
                <a:lnTo>
                  <a:pt x="15180" y="25260"/>
                </a:lnTo>
                <a:lnTo>
                  <a:pt x="15180" y="25270"/>
                </a:lnTo>
                <a:lnTo>
                  <a:pt x="15190" y="25270"/>
                </a:lnTo>
                <a:lnTo>
                  <a:pt x="15200" y="25270"/>
                </a:lnTo>
                <a:lnTo>
                  <a:pt x="15210" y="25270"/>
                </a:lnTo>
                <a:lnTo>
                  <a:pt x="15220" y="25270"/>
                </a:lnTo>
                <a:lnTo>
                  <a:pt x="15220" y="25260"/>
                </a:lnTo>
                <a:lnTo>
                  <a:pt x="15220" y="25270"/>
                </a:lnTo>
                <a:lnTo>
                  <a:pt x="15230" y="25270"/>
                </a:lnTo>
                <a:lnTo>
                  <a:pt x="15230" y="25260"/>
                </a:lnTo>
                <a:lnTo>
                  <a:pt x="15220" y="25260"/>
                </a:lnTo>
                <a:lnTo>
                  <a:pt x="15220" y="25250"/>
                </a:lnTo>
                <a:lnTo>
                  <a:pt x="15230" y="25250"/>
                </a:lnTo>
                <a:lnTo>
                  <a:pt x="15230" y="25260"/>
                </a:lnTo>
                <a:lnTo>
                  <a:pt x="15230" y="25250"/>
                </a:lnTo>
                <a:lnTo>
                  <a:pt x="15240" y="25250"/>
                </a:lnTo>
                <a:lnTo>
                  <a:pt x="15230" y="25250"/>
                </a:lnTo>
                <a:lnTo>
                  <a:pt x="15230" y="25240"/>
                </a:lnTo>
                <a:lnTo>
                  <a:pt x="15230" y="25230"/>
                </a:lnTo>
                <a:lnTo>
                  <a:pt x="15230" y="25240"/>
                </a:lnTo>
                <a:lnTo>
                  <a:pt x="15240" y="25240"/>
                </a:lnTo>
                <a:lnTo>
                  <a:pt x="15240" y="25230"/>
                </a:lnTo>
                <a:lnTo>
                  <a:pt x="15240" y="25240"/>
                </a:lnTo>
                <a:lnTo>
                  <a:pt x="15250" y="25240"/>
                </a:lnTo>
                <a:lnTo>
                  <a:pt x="15260" y="25240"/>
                </a:lnTo>
                <a:lnTo>
                  <a:pt x="15260" y="25230"/>
                </a:lnTo>
                <a:lnTo>
                  <a:pt x="15260" y="25240"/>
                </a:lnTo>
                <a:lnTo>
                  <a:pt x="15260" y="25250"/>
                </a:lnTo>
                <a:lnTo>
                  <a:pt x="15270" y="25250"/>
                </a:lnTo>
                <a:lnTo>
                  <a:pt x="15280" y="25250"/>
                </a:lnTo>
                <a:lnTo>
                  <a:pt x="15280" y="25240"/>
                </a:lnTo>
                <a:lnTo>
                  <a:pt x="15280" y="25250"/>
                </a:lnTo>
                <a:lnTo>
                  <a:pt x="15290" y="25250"/>
                </a:lnTo>
                <a:lnTo>
                  <a:pt x="15300" y="25250"/>
                </a:lnTo>
                <a:lnTo>
                  <a:pt x="15310" y="25250"/>
                </a:lnTo>
                <a:lnTo>
                  <a:pt x="15320" y="25250"/>
                </a:lnTo>
                <a:lnTo>
                  <a:pt x="15320" y="25240"/>
                </a:lnTo>
                <a:lnTo>
                  <a:pt x="15330" y="25240"/>
                </a:lnTo>
                <a:lnTo>
                  <a:pt x="15340" y="25240"/>
                </a:lnTo>
                <a:lnTo>
                  <a:pt x="15350" y="25240"/>
                </a:lnTo>
                <a:lnTo>
                  <a:pt x="15360" y="25240"/>
                </a:lnTo>
                <a:lnTo>
                  <a:pt x="15360" y="25250"/>
                </a:lnTo>
                <a:lnTo>
                  <a:pt x="15370" y="25250"/>
                </a:lnTo>
                <a:lnTo>
                  <a:pt x="15370" y="25260"/>
                </a:lnTo>
                <a:lnTo>
                  <a:pt x="15380" y="25260"/>
                </a:lnTo>
                <a:lnTo>
                  <a:pt x="15390" y="25260"/>
                </a:lnTo>
                <a:lnTo>
                  <a:pt x="15390" y="25250"/>
                </a:lnTo>
                <a:lnTo>
                  <a:pt x="15400" y="25250"/>
                </a:lnTo>
                <a:lnTo>
                  <a:pt x="15400" y="25240"/>
                </a:lnTo>
                <a:lnTo>
                  <a:pt x="15410" y="25240"/>
                </a:lnTo>
                <a:lnTo>
                  <a:pt x="15420" y="25240"/>
                </a:lnTo>
                <a:lnTo>
                  <a:pt x="15420" y="25230"/>
                </a:lnTo>
                <a:lnTo>
                  <a:pt x="15420" y="25240"/>
                </a:lnTo>
                <a:lnTo>
                  <a:pt x="15420" y="25230"/>
                </a:lnTo>
                <a:lnTo>
                  <a:pt x="15430" y="25230"/>
                </a:lnTo>
                <a:lnTo>
                  <a:pt x="15430" y="25240"/>
                </a:lnTo>
                <a:lnTo>
                  <a:pt x="15430" y="25230"/>
                </a:lnTo>
                <a:lnTo>
                  <a:pt x="15440" y="25230"/>
                </a:lnTo>
                <a:lnTo>
                  <a:pt x="15450" y="25230"/>
                </a:lnTo>
                <a:lnTo>
                  <a:pt x="15450" y="25220"/>
                </a:lnTo>
                <a:lnTo>
                  <a:pt x="15460" y="25220"/>
                </a:lnTo>
                <a:lnTo>
                  <a:pt x="15470" y="25220"/>
                </a:lnTo>
                <a:lnTo>
                  <a:pt x="15470" y="25230"/>
                </a:lnTo>
                <a:lnTo>
                  <a:pt x="15470" y="25220"/>
                </a:lnTo>
                <a:lnTo>
                  <a:pt x="15480" y="25220"/>
                </a:lnTo>
                <a:lnTo>
                  <a:pt x="15490" y="25220"/>
                </a:lnTo>
                <a:lnTo>
                  <a:pt x="15500" y="25220"/>
                </a:lnTo>
                <a:lnTo>
                  <a:pt x="15500" y="25210"/>
                </a:lnTo>
                <a:lnTo>
                  <a:pt x="15500" y="25200"/>
                </a:lnTo>
                <a:lnTo>
                  <a:pt x="15490" y="25200"/>
                </a:lnTo>
                <a:lnTo>
                  <a:pt x="15480" y="25200"/>
                </a:lnTo>
                <a:lnTo>
                  <a:pt x="15470" y="25200"/>
                </a:lnTo>
                <a:lnTo>
                  <a:pt x="15470" y="25190"/>
                </a:lnTo>
                <a:lnTo>
                  <a:pt x="15470" y="25200"/>
                </a:lnTo>
                <a:lnTo>
                  <a:pt x="15470" y="25190"/>
                </a:lnTo>
                <a:lnTo>
                  <a:pt x="15460" y="25190"/>
                </a:lnTo>
                <a:lnTo>
                  <a:pt x="15450" y="25190"/>
                </a:lnTo>
                <a:lnTo>
                  <a:pt x="15440" y="25190"/>
                </a:lnTo>
                <a:lnTo>
                  <a:pt x="15430" y="25190"/>
                </a:lnTo>
                <a:lnTo>
                  <a:pt x="15430" y="25200"/>
                </a:lnTo>
                <a:lnTo>
                  <a:pt x="15420" y="25200"/>
                </a:lnTo>
                <a:lnTo>
                  <a:pt x="15410" y="25200"/>
                </a:lnTo>
                <a:lnTo>
                  <a:pt x="15410" y="25190"/>
                </a:lnTo>
                <a:lnTo>
                  <a:pt x="15410" y="25180"/>
                </a:lnTo>
                <a:lnTo>
                  <a:pt x="15400" y="25180"/>
                </a:lnTo>
                <a:lnTo>
                  <a:pt x="15400" y="25170"/>
                </a:lnTo>
                <a:lnTo>
                  <a:pt x="15390" y="25170"/>
                </a:lnTo>
                <a:lnTo>
                  <a:pt x="15380" y="25170"/>
                </a:lnTo>
                <a:lnTo>
                  <a:pt x="15390" y="25170"/>
                </a:lnTo>
                <a:lnTo>
                  <a:pt x="15400" y="25170"/>
                </a:lnTo>
                <a:lnTo>
                  <a:pt x="15400" y="25160"/>
                </a:lnTo>
                <a:lnTo>
                  <a:pt x="15400" y="25150"/>
                </a:lnTo>
                <a:lnTo>
                  <a:pt x="15400" y="25160"/>
                </a:lnTo>
                <a:lnTo>
                  <a:pt x="15390" y="25160"/>
                </a:lnTo>
                <a:lnTo>
                  <a:pt x="15390" y="25150"/>
                </a:lnTo>
                <a:lnTo>
                  <a:pt x="15400" y="25150"/>
                </a:lnTo>
                <a:lnTo>
                  <a:pt x="15400" y="25140"/>
                </a:lnTo>
                <a:lnTo>
                  <a:pt x="15390" y="25150"/>
                </a:lnTo>
                <a:lnTo>
                  <a:pt x="15390" y="25140"/>
                </a:lnTo>
                <a:lnTo>
                  <a:pt x="15400" y="25140"/>
                </a:lnTo>
                <a:lnTo>
                  <a:pt x="15400" y="25150"/>
                </a:lnTo>
                <a:lnTo>
                  <a:pt x="15410" y="25150"/>
                </a:lnTo>
                <a:lnTo>
                  <a:pt x="15410" y="25160"/>
                </a:lnTo>
                <a:lnTo>
                  <a:pt x="15400" y="25160"/>
                </a:lnTo>
                <a:lnTo>
                  <a:pt x="15410" y="25160"/>
                </a:lnTo>
                <a:lnTo>
                  <a:pt x="15410" y="25150"/>
                </a:lnTo>
                <a:lnTo>
                  <a:pt x="15420" y="25150"/>
                </a:lnTo>
                <a:lnTo>
                  <a:pt x="15420" y="25140"/>
                </a:lnTo>
                <a:lnTo>
                  <a:pt x="15430" y="25140"/>
                </a:lnTo>
                <a:lnTo>
                  <a:pt x="15440" y="25140"/>
                </a:lnTo>
                <a:lnTo>
                  <a:pt x="15440" y="25130"/>
                </a:lnTo>
                <a:lnTo>
                  <a:pt x="15440" y="25140"/>
                </a:lnTo>
                <a:lnTo>
                  <a:pt x="15450" y="25140"/>
                </a:lnTo>
                <a:lnTo>
                  <a:pt x="15460" y="25140"/>
                </a:lnTo>
                <a:lnTo>
                  <a:pt x="15470" y="25140"/>
                </a:lnTo>
                <a:lnTo>
                  <a:pt x="15480" y="25140"/>
                </a:lnTo>
                <a:lnTo>
                  <a:pt x="15490" y="25140"/>
                </a:lnTo>
                <a:lnTo>
                  <a:pt x="15490" y="25130"/>
                </a:lnTo>
                <a:lnTo>
                  <a:pt x="15490" y="25140"/>
                </a:lnTo>
                <a:lnTo>
                  <a:pt x="15500" y="25140"/>
                </a:lnTo>
                <a:lnTo>
                  <a:pt x="15510" y="25140"/>
                </a:lnTo>
                <a:lnTo>
                  <a:pt x="15510" y="25130"/>
                </a:lnTo>
                <a:lnTo>
                  <a:pt x="15520" y="25130"/>
                </a:lnTo>
                <a:lnTo>
                  <a:pt x="15520" y="25120"/>
                </a:lnTo>
                <a:lnTo>
                  <a:pt x="15530" y="25120"/>
                </a:lnTo>
                <a:lnTo>
                  <a:pt x="15530" y="25110"/>
                </a:lnTo>
                <a:lnTo>
                  <a:pt x="15540" y="25110"/>
                </a:lnTo>
                <a:lnTo>
                  <a:pt x="15550" y="25110"/>
                </a:lnTo>
                <a:lnTo>
                  <a:pt x="15550" y="25100"/>
                </a:lnTo>
                <a:lnTo>
                  <a:pt x="15540" y="25100"/>
                </a:lnTo>
                <a:lnTo>
                  <a:pt x="15540" y="25090"/>
                </a:lnTo>
                <a:lnTo>
                  <a:pt x="15530" y="25090"/>
                </a:lnTo>
                <a:lnTo>
                  <a:pt x="15530" y="25080"/>
                </a:lnTo>
                <a:lnTo>
                  <a:pt x="15520" y="25080"/>
                </a:lnTo>
                <a:lnTo>
                  <a:pt x="15520" y="25090"/>
                </a:lnTo>
                <a:lnTo>
                  <a:pt x="15520" y="25080"/>
                </a:lnTo>
                <a:lnTo>
                  <a:pt x="15510" y="25080"/>
                </a:lnTo>
                <a:lnTo>
                  <a:pt x="15500" y="25080"/>
                </a:lnTo>
                <a:lnTo>
                  <a:pt x="15490" y="25080"/>
                </a:lnTo>
                <a:lnTo>
                  <a:pt x="15480" y="25080"/>
                </a:lnTo>
                <a:lnTo>
                  <a:pt x="15480" y="25070"/>
                </a:lnTo>
                <a:lnTo>
                  <a:pt x="15470" y="25070"/>
                </a:lnTo>
                <a:lnTo>
                  <a:pt x="15460" y="25070"/>
                </a:lnTo>
                <a:lnTo>
                  <a:pt x="15450" y="25070"/>
                </a:lnTo>
                <a:lnTo>
                  <a:pt x="15440" y="25070"/>
                </a:lnTo>
                <a:lnTo>
                  <a:pt x="15440" y="25060"/>
                </a:lnTo>
                <a:lnTo>
                  <a:pt x="15430" y="25060"/>
                </a:lnTo>
                <a:lnTo>
                  <a:pt x="15420" y="25060"/>
                </a:lnTo>
                <a:lnTo>
                  <a:pt x="15420" y="25070"/>
                </a:lnTo>
                <a:lnTo>
                  <a:pt x="15420" y="25060"/>
                </a:lnTo>
                <a:lnTo>
                  <a:pt x="15410" y="25060"/>
                </a:lnTo>
                <a:lnTo>
                  <a:pt x="15400" y="25060"/>
                </a:lnTo>
                <a:lnTo>
                  <a:pt x="15400" y="25050"/>
                </a:lnTo>
                <a:lnTo>
                  <a:pt x="15390" y="25050"/>
                </a:lnTo>
                <a:lnTo>
                  <a:pt x="15390" y="25060"/>
                </a:lnTo>
                <a:lnTo>
                  <a:pt x="15380" y="25060"/>
                </a:lnTo>
                <a:lnTo>
                  <a:pt x="15380" y="25050"/>
                </a:lnTo>
                <a:lnTo>
                  <a:pt x="15370" y="25050"/>
                </a:lnTo>
                <a:lnTo>
                  <a:pt x="15360" y="25050"/>
                </a:lnTo>
                <a:lnTo>
                  <a:pt x="15360" y="25040"/>
                </a:lnTo>
                <a:lnTo>
                  <a:pt x="15370" y="25040"/>
                </a:lnTo>
                <a:lnTo>
                  <a:pt x="15380" y="25050"/>
                </a:lnTo>
                <a:lnTo>
                  <a:pt x="15390" y="25050"/>
                </a:lnTo>
                <a:lnTo>
                  <a:pt x="15390" y="25040"/>
                </a:lnTo>
                <a:lnTo>
                  <a:pt x="15400" y="25040"/>
                </a:lnTo>
                <a:lnTo>
                  <a:pt x="15400" y="25050"/>
                </a:lnTo>
                <a:lnTo>
                  <a:pt x="15410" y="25050"/>
                </a:lnTo>
                <a:lnTo>
                  <a:pt x="15420" y="25050"/>
                </a:lnTo>
                <a:lnTo>
                  <a:pt x="15420" y="25040"/>
                </a:lnTo>
                <a:lnTo>
                  <a:pt x="15430" y="25040"/>
                </a:lnTo>
                <a:lnTo>
                  <a:pt x="15430" y="25030"/>
                </a:lnTo>
                <a:lnTo>
                  <a:pt x="15430" y="25040"/>
                </a:lnTo>
                <a:lnTo>
                  <a:pt x="15440" y="25040"/>
                </a:lnTo>
                <a:lnTo>
                  <a:pt x="15440" y="25050"/>
                </a:lnTo>
                <a:lnTo>
                  <a:pt x="15450" y="25050"/>
                </a:lnTo>
                <a:lnTo>
                  <a:pt x="15450" y="25040"/>
                </a:lnTo>
                <a:lnTo>
                  <a:pt x="15460" y="25040"/>
                </a:lnTo>
                <a:lnTo>
                  <a:pt x="15470" y="25040"/>
                </a:lnTo>
                <a:lnTo>
                  <a:pt x="15470" y="25050"/>
                </a:lnTo>
                <a:lnTo>
                  <a:pt x="15480" y="25050"/>
                </a:lnTo>
                <a:lnTo>
                  <a:pt x="15490" y="25050"/>
                </a:lnTo>
                <a:lnTo>
                  <a:pt x="15500" y="25050"/>
                </a:lnTo>
                <a:lnTo>
                  <a:pt x="15500" y="25060"/>
                </a:lnTo>
                <a:lnTo>
                  <a:pt x="15510" y="25060"/>
                </a:lnTo>
                <a:lnTo>
                  <a:pt x="15520" y="25060"/>
                </a:lnTo>
                <a:lnTo>
                  <a:pt x="15530" y="25060"/>
                </a:lnTo>
                <a:lnTo>
                  <a:pt x="15530" y="25070"/>
                </a:lnTo>
                <a:lnTo>
                  <a:pt x="15530" y="25080"/>
                </a:lnTo>
                <a:lnTo>
                  <a:pt x="15530" y="25070"/>
                </a:lnTo>
                <a:lnTo>
                  <a:pt x="15540" y="25070"/>
                </a:lnTo>
                <a:lnTo>
                  <a:pt x="15540" y="25060"/>
                </a:lnTo>
                <a:lnTo>
                  <a:pt x="15550" y="25060"/>
                </a:lnTo>
                <a:lnTo>
                  <a:pt x="15550" y="25050"/>
                </a:lnTo>
                <a:lnTo>
                  <a:pt x="15560" y="25050"/>
                </a:lnTo>
                <a:lnTo>
                  <a:pt x="15560" y="25060"/>
                </a:lnTo>
                <a:lnTo>
                  <a:pt x="15570" y="25070"/>
                </a:lnTo>
                <a:lnTo>
                  <a:pt x="15580" y="25070"/>
                </a:lnTo>
                <a:lnTo>
                  <a:pt x="15590" y="25070"/>
                </a:lnTo>
                <a:lnTo>
                  <a:pt x="15590" y="25060"/>
                </a:lnTo>
                <a:lnTo>
                  <a:pt x="15600" y="25060"/>
                </a:lnTo>
                <a:lnTo>
                  <a:pt x="15610" y="25060"/>
                </a:lnTo>
                <a:lnTo>
                  <a:pt x="15620" y="25060"/>
                </a:lnTo>
                <a:lnTo>
                  <a:pt x="15620" y="25050"/>
                </a:lnTo>
                <a:lnTo>
                  <a:pt x="15630" y="25050"/>
                </a:lnTo>
                <a:lnTo>
                  <a:pt x="15640" y="25050"/>
                </a:lnTo>
                <a:lnTo>
                  <a:pt x="15640" y="25040"/>
                </a:lnTo>
                <a:lnTo>
                  <a:pt x="15650" y="25040"/>
                </a:lnTo>
                <a:lnTo>
                  <a:pt x="15650" y="25030"/>
                </a:lnTo>
                <a:lnTo>
                  <a:pt x="15660" y="25030"/>
                </a:lnTo>
                <a:lnTo>
                  <a:pt x="15660" y="25040"/>
                </a:lnTo>
                <a:lnTo>
                  <a:pt x="15660" y="25050"/>
                </a:lnTo>
                <a:lnTo>
                  <a:pt x="15670" y="25050"/>
                </a:lnTo>
                <a:lnTo>
                  <a:pt x="15670" y="25060"/>
                </a:lnTo>
                <a:lnTo>
                  <a:pt x="15670" y="25070"/>
                </a:lnTo>
                <a:lnTo>
                  <a:pt x="15680" y="25070"/>
                </a:lnTo>
                <a:lnTo>
                  <a:pt x="15680" y="25080"/>
                </a:lnTo>
                <a:lnTo>
                  <a:pt x="15690" y="25080"/>
                </a:lnTo>
                <a:lnTo>
                  <a:pt x="15690" y="25090"/>
                </a:lnTo>
                <a:lnTo>
                  <a:pt x="15690" y="25080"/>
                </a:lnTo>
                <a:lnTo>
                  <a:pt x="15690" y="25090"/>
                </a:lnTo>
                <a:lnTo>
                  <a:pt x="15700" y="25090"/>
                </a:lnTo>
                <a:lnTo>
                  <a:pt x="15700" y="25100"/>
                </a:lnTo>
                <a:lnTo>
                  <a:pt x="15710" y="25100"/>
                </a:lnTo>
                <a:lnTo>
                  <a:pt x="15710" y="25090"/>
                </a:lnTo>
                <a:lnTo>
                  <a:pt x="15710" y="25100"/>
                </a:lnTo>
                <a:lnTo>
                  <a:pt x="15720" y="25090"/>
                </a:lnTo>
                <a:lnTo>
                  <a:pt x="15720" y="25100"/>
                </a:lnTo>
                <a:lnTo>
                  <a:pt x="15720" y="25090"/>
                </a:lnTo>
                <a:lnTo>
                  <a:pt x="15730" y="25090"/>
                </a:lnTo>
                <a:lnTo>
                  <a:pt x="15740" y="25090"/>
                </a:lnTo>
                <a:lnTo>
                  <a:pt x="15740" y="25080"/>
                </a:lnTo>
                <a:lnTo>
                  <a:pt x="15740" y="25090"/>
                </a:lnTo>
                <a:lnTo>
                  <a:pt x="15750" y="25090"/>
                </a:lnTo>
                <a:lnTo>
                  <a:pt x="15750" y="25080"/>
                </a:lnTo>
                <a:lnTo>
                  <a:pt x="15750" y="25090"/>
                </a:lnTo>
                <a:lnTo>
                  <a:pt x="15760" y="25090"/>
                </a:lnTo>
                <a:lnTo>
                  <a:pt x="15770" y="25090"/>
                </a:lnTo>
                <a:lnTo>
                  <a:pt x="15770" y="25080"/>
                </a:lnTo>
                <a:lnTo>
                  <a:pt x="15780" y="25080"/>
                </a:lnTo>
                <a:lnTo>
                  <a:pt x="15780" y="25070"/>
                </a:lnTo>
                <a:lnTo>
                  <a:pt x="15790" y="25070"/>
                </a:lnTo>
                <a:lnTo>
                  <a:pt x="15800" y="25070"/>
                </a:lnTo>
                <a:lnTo>
                  <a:pt x="15800" y="25080"/>
                </a:lnTo>
                <a:lnTo>
                  <a:pt x="15810" y="25080"/>
                </a:lnTo>
                <a:lnTo>
                  <a:pt x="15810" y="25090"/>
                </a:lnTo>
                <a:lnTo>
                  <a:pt x="15820" y="25090"/>
                </a:lnTo>
                <a:lnTo>
                  <a:pt x="15820" y="25080"/>
                </a:lnTo>
                <a:lnTo>
                  <a:pt x="15830" y="25080"/>
                </a:lnTo>
                <a:lnTo>
                  <a:pt x="15840" y="25080"/>
                </a:lnTo>
                <a:lnTo>
                  <a:pt x="15850" y="25080"/>
                </a:lnTo>
                <a:lnTo>
                  <a:pt x="15850" y="25070"/>
                </a:lnTo>
                <a:lnTo>
                  <a:pt x="15850" y="25060"/>
                </a:lnTo>
                <a:lnTo>
                  <a:pt x="15850" y="25070"/>
                </a:lnTo>
                <a:lnTo>
                  <a:pt x="15860" y="25070"/>
                </a:lnTo>
                <a:lnTo>
                  <a:pt x="15870" y="25070"/>
                </a:lnTo>
                <a:lnTo>
                  <a:pt x="15870" y="25080"/>
                </a:lnTo>
                <a:lnTo>
                  <a:pt x="15870" y="25090"/>
                </a:lnTo>
                <a:lnTo>
                  <a:pt x="15880" y="25090"/>
                </a:lnTo>
                <a:lnTo>
                  <a:pt x="15890" y="25090"/>
                </a:lnTo>
                <a:lnTo>
                  <a:pt x="15900" y="25090"/>
                </a:lnTo>
                <a:lnTo>
                  <a:pt x="15900" y="25080"/>
                </a:lnTo>
                <a:lnTo>
                  <a:pt x="15910" y="25080"/>
                </a:lnTo>
                <a:lnTo>
                  <a:pt x="15920" y="25070"/>
                </a:lnTo>
                <a:lnTo>
                  <a:pt x="15930" y="25070"/>
                </a:lnTo>
                <a:lnTo>
                  <a:pt x="15920" y="25060"/>
                </a:lnTo>
                <a:lnTo>
                  <a:pt x="15920" y="25070"/>
                </a:lnTo>
                <a:lnTo>
                  <a:pt x="15910" y="25060"/>
                </a:lnTo>
                <a:lnTo>
                  <a:pt x="15910" y="25050"/>
                </a:lnTo>
                <a:lnTo>
                  <a:pt x="15920" y="25040"/>
                </a:lnTo>
                <a:lnTo>
                  <a:pt x="15910" y="25040"/>
                </a:lnTo>
                <a:lnTo>
                  <a:pt x="15910" y="25050"/>
                </a:lnTo>
                <a:lnTo>
                  <a:pt x="15900" y="25050"/>
                </a:lnTo>
                <a:lnTo>
                  <a:pt x="15900" y="25040"/>
                </a:lnTo>
                <a:lnTo>
                  <a:pt x="15910" y="25040"/>
                </a:lnTo>
                <a:lnTo>
                  <a:pt x="15910" y="25030"/>
                </a:lnTo>
                <a:lnTo>
                  <a:pt x="15920" y="25030"/>
                </a:lnTo>
                <a:lnTo>
                  <a:pt x="15920" y="25020"/>
                </a:lnTo>
                <a:lnTo>
                  <a:pt x="15930" y="25020"/>
                </a:lnTo>
                <a:lnTo>
                  <a:pt x="15940" y="25010"/>
                </a:lnTo>
                <a:lnTo>
                  <a:pt x="15950" y="25010"/>
                </a:lnTo>
                <a:lnTo>
                  <a:pt x="15950" y="25000"/>
                </a:lnTo>
                <a:lnTo>
                  <a:pt x="15960" y="25000"/>
                </a:lnTo>
                <a:lnTo>
                  <a:pt x="15960" y="24990"/>
                </a:lnTo>
                <a:lnTo>
                  <a:pt x="15970" y="24990"/>
                </a:lnTo>
                <a:lnTo>
                  <a:pt x="15970" y="24980"/>
                </a:lnTo>
                <a:lnTo>
                  <a:pt x="15970" y="24970"/>
                </a:lnTo>
                <a:lnTo>
                  <a:pt x="15980" y="24970"/>
                </a:lnTo>
                <a:lnTo>
                  <a:pt x="15980" y="24960"/>
                </a:lnTo>
                <a:lnTo>
                  <a:pt x="15990" y="24960"/>
                </a:lnTo>
                <a:lnTo>
                  <a:pt x="15990" y="24950"/>
                </a:lnTo>
                <a:lnTo>
                  <a:pt x="16000" y="24950"/>
                </a:lnTo>
                <a:lnTo>
                  <a:pt x="16000" y="24940"/>
                </a:lnTo>
                <a:lnTo>
                  <a:pt x="16000" y="24930"/>
                </a:lnTo>
                <a:lnTo>
                  <a:pt x="16010" y="24930"/>
                </a:lnTo>
                <a:lnTo>
                  <a:pt x="16010" y="24920"/>
                </a:lnTo>
                <a:lnTo>
                  <a:pt x="16010" y="24910"/>
                </a:lnTo>
                <a:lnTo>
                  <a:pt x="16020" y="24900"/>
                </a:lnTo>
                <a:lnTo>
                  <a:pt x="16020" y="24880"/>
                </a:lnTo>
                <a:lnTo>
                  <a:pt x="16030" y="24870"/>
                </a:lnTo>
                <a:lnTo>
                  <a:pt x="16030" y="24860"/>
                </a:lnTo>
                <a:lnTo>
                  <a:pt x="16030" y="24850"/>
                </a:lnTo>
                <a:lnTo>
                  <a:pt x="16030" y="24840"/>
                </a:lnTo>
                <a:lnTo>
                  <a:pt x="16040" y="24840"/>
                </a:lnTo>
                <a:lnTo>
                  <a:pt x="16040" y="24830"/>
                </a:lnTo>
                <a:lnTo>
                  <a:pt x="16040" y="24820"/>
                </a:lnTo>
                <a:lnTo>
                  <a:pt x="16040" y="24810"/>
                </a:lnTo>
                <a:lnTo>
                  <a:pt x="16040" y="24800"/>
                </a:lnTo>
                <a:lnTo>
                  <a:pt x="16040" y="24790"/>
                </a:lnTo>
                <a:lnTo>
                  <a:pt x="16040" y="24780"/>
                </a:lnTo>
                <a:lnTo>
                  <a:pt x="16040" y="24770"/>
                </a:lnTo>
                <a:lnTo>
                  <a:pt x="16040" y="24760"/>
                </a:lnTo>
                <a:lnTo>
                  <a:pt x="16040" y="24750"/>
                </a:lnTo>
                <a:lnTo>
                  <a:pt x="16040" y="24740"/>
                </a:lnTo>
                <a:lnTo>
                  <a:pt x="16040" y="24730"/>
                </a:lnTo>
                <a:lnTo>
                  <a:pt x="16040" y="24720"/>
                </a:lnTo>
                <a:lnTo>
                  <a:pt x="16040" y="24710"/>
                </a:lnTo>
                <a:lnTo>
                  <a:pt x="16040" y="24700"/>
                </a:lnTo>
                <a:lnTo>
                  <a:pt x="16040" y="24690"/>
                </a:lnTo>
                <a:lnTo>
                  <a:pt x="16040" y="24680"/>
                </a:lnTo>
                <a:lnTo>
                  <a:pt x="16040" y="24670"/>
                </a:lnTo>
                <a:lnTo>
                  <a:pt x="16040" y="24660"/>
                </a:lnTo>
                <a:lnTo>
                  <a:pt x="16040" y="24650"/>
                </a:lnTo>
                <a:lnTo>
                  <a:pt x="16040" y="24640"/>
                </a:lnTo>
                <a:lnTo>
                  <a:pt x="16040" y="24630"/>
                </a:lnTo>
                <a:lnTo>
                  <a:pt x="16040" y="24620"/>
                </a:lnTo>
                <a:lnTo>
                  <a:pt x="16040" y="24610"/>
                </a:lnTo>
                <a:lnTo>
                  <a:pt x="16040" y="24600"/>
                </a:lnTo>
                <a:lnTo>
                  <a:pt x="16040" y="24590"/>
                </a:lnTo>
                <a:lnTo>
                  <a:pt x="16050" y="24590"/>
                </a:lnTo>
                <a:lnTo>
                  <a:pt x="16050" y="24580"/>
                </a:lnTo>
                <a:lnTo>
                  <a:pt x="16050" y="24570"/>
                </a:lnTo>
                <a:lnTo>
                  <a:pt x="16050" y="24560"/>
                </a:lnTo>
                <a:lnTo>
                  <a:pt x="16050" y="24550"/>
                </a:lnTo>
                <a:lnTo>
                  <a:pt x="16060" y="24550"/>
                </a:lnTo>
                <a:lnTo>
                  <a:pt x="16060" y="24540"/>
                </a:lnTo>
                <a:lnTo>
                  <a:pt x="16060" y="24530"/>
                </a:lnTo>
                <a:lnTo>
                  <a:pt x="16060" y="24520"/>
                </a:lnTo>
                <a:lnTo>
                  <a:pt x="16060" y="24510"/>
                </a:lnTo>
                <a:lnTo>
                  <a:pt x="16050" y="24510"/>
                </a:lnTo>
                <a:lnTo>
                  <a:pt x="16050" y="24500"/>
                </a:lnTo>
                <a:lnTo>
                  <a:pt x="16050" y="24490"/>
                </a:lnTo>
                <a:lnTo>
                  <a:pt x="16050" y="24480"/>
                </a:lnTo>
                <a:lnTo>
                  <a:pt x="16060" y="24480"/>
                </a:lnTo>
                <a:lnTo>
                  <a:pt x="16060" y="24470"/>
                </a:lnTo>
                <a:lnTo>
                  <a:pt x="16060" y="24460"/>
                </a:lnTo>
                <a:lnTo>
                  <a:pt x="16060" y="24450"/>
                </a:lnTo>
                <a:lnTo>
                  <a:pt x="16050" y="24450"/>
                </a:lnTo>
                <a:lnTo>
                  <a:pt x="16050" y="24440"/>
                </a:lnTo>
                <a:lnTo>
                  <a:pt x="16050" y="24430"/>
                </a:lnTo>
                <a:lnTo>
                  <a:pt x="16050" y="24420"/>
                </a:lnTo>
                <a:lnTo>
                  <a:pt x="16050" y="24410"/>
                </a:lnTo>
                <a:lnTo>
                  <a:pt x="16050" y="24400"/>
                </a:lnTo>
                <a:lnTo>
                  <a:pt x="16050" y="24390"/>
                </a:lnTo>
                <a:lnTo>
                  <a:pt x="16040" y="24380"/>
                </a:lnTo>
                <a:lnTo>
                  <a:pt x="16040" y="24370"/>
                </a:lnTo>
                <a:lnTo>
                  <a:pt x="16040" y="24360"/>
                </a:lnTo>
                <a:lnTo>
                  <a:pt x="16040" y="24350"/>
                </a:lnTo>
                <a:lnTo>
                  <a:pt x="16040" y="24340"/>
                </a:lnTo>
                <a:lnTo>
                  <a:pt x="16030" y="24340"/>
                </a:lnTo>
                <a:lnTo>
                  <a:pt x="16030" y="24330"/>
                </a:lnTo>
                <a:lnTo>
                  <a:pt x="16030" y="24320"/>
                </a:lnTo>
                <a:lnTo>
                  <a:pt x="16030" y="24310"/>
                </a:lnTo>
                <a:lnTo>
                  <a:pt x="16020" y="24310"/>
                </a:lnTo>
                <a:lnTo>
                  <a:pt x="16020" y="24300"/>
                </a:lnTo>
                <a:lnTo>
                  <a:pt x="16020" y="24290"/>
                </a:lnTo>
                <a:lnTo>
                  <a:pt x="16020" y="24280"/>
                </a:lnTo>
                <a:lnTo>
                  <a:pt x="16020" y="24270"/>
                </a:lnTo>
                <a:lnTo>
                  <a:pt x="16020" y="24260"/>
                </a:lnTo>
                <a:lnTo>
                  <a:pt x="16030" y="24260"/>
                </a:lnTo>
                <a:lnTo>
                  <a:pt x="16030" y="24250"/>
                </a:lnTo>
                <a:lnTo>
                  <a:pt x="16030" y="24240"/>
                </a:lnTo>
                <a:lnTo>
                  <a:pt x="16030" y="24230"/>
                </a:lnTo>
                <a:lnTo>
                  <a:pt x="16030" y="24220"/>
                </a:lnTo>
                <a:lnTo>
                  <a:pt x="16030" y="24210"/>
                </a:lnTo>
                <a:lnTo>
                  <a:pt x="16030" y="24200"/>
                </a:lnTo>
                <a:lnTo>
                  <a:pt x="16040" y="24190"/>
                </a:lnTo>
                <a:lnTo>
                  <a:pt x="16040" y="24180"/>
                </a:lnTo>
                <a:lnTo>
                  <a:pt x="16040" y="24170"/>
                </a:lnTo>
                <a:lnTo>
                  <a:pt x="16050" y="24160"/>
                </a:lnTo>
                <a:lnTo>
                  <a:pt x="16050" y="24150"/>
                </a:lnTo>
                <a:lnTo>
                  <a:pt x="16050" y="24140"/>
                </a:lnTo>
                <a:lnTo>
                  <a:pt x="16050" y="24130"/>
                </a:lnTo>
                <a:lnTo>
                  <a:pt x="16050" y="24120"/>
                </a:lnTo>
                <a:lnTo>
                  <a:pt x="16050" y="24110"/>
                </a:lnTo>
                <a:lnTo>
                  <a:pt x="16050" y="24100"/>
                </a:lnTo>
                <a:lnTo>
                  <a:pt x="16050" y="24090"/>
                </a:lnTo>
                <a:lnTo>
                  <a:pt x="16050" y="24080"/>
                </a:lnTo>
                <a:lnTo>
                  <a:pt x="16050" y="24070"/>
                </a:lnTo>
                <a:lnTo>
                  <a:pt x="16060" y="24070"/>
                </a:lnTo>
                <a:lnTo>
                  <a:pt x="16060" y="24060"/>
                </a:lnTo>
                <a:lnTo>
                  <a:pt x="16060" y="24050"/>
                </a:lnTo>
                <a:lnTo>
                  <a:pt x="16060" y="24040"/>
                </a:lnTo>
                <a:lnTo>
                  <a:pt x="16070" y="24030"/>
                </a:lnTo>
                <a:lnTo>
                  <a:pt x="16070" y="24020"/>
                </a:lnTo>
                <a:lnTo>
                  <a:pt x="16070" y="24010"/>
                </a:lnTo>
                <a:lnTo>
                  <a:pt x="16070" y="24000"/>
                </a:lnTo>
                <a:lnTo>
                  <a:pt x="16070" y="23990"/>
                </a:lnTo>
                <a:lnTo>
                  <a:pt x="16070" y="23980"/>
                </a:lnTo>
                <a:lnTo>
                  <a:pt x="16070" y="23970"/>
                </a:lnTo>
                <a:lnTo>
                  <a:pt x="16080" y="23960"/>
                </a:lnTo>
                <a:lnTo>
                  <a:pt x="16080" y="23950"/>
                </a:lnTo>
                <a:lnTo>
                  <a:pt x="16080" y="23940"/>
                </a:lnTo>
                <a:lnTo>
                  <a:pt x="16080" y="23930"/>
                </a:lnTo>
                <a:lnTo>
                  <a:pt x="16080" y="23920"/>
                </a:lnTo>
                <a:lnTo>
                  <a:pt x="16070" y="23910"/>
                </a:lnTo>
                <a:lnTo>
                  <a:pt x="16070" y="23900"/>
                </a:lnTo>
                <a:lnTo>
                  <a:pt x="16070" y="23890"/>
                </a:lnTo>
                <a:lnTo>
                  <a:pt x="16080" y="23890"/>
                </a:lnTo>
                <a:lnTo>
                  <a:pt x="16080" y="23880"/>
                </a:lnTo>
                <a:lnTo>
                  <a:pt x="16080" y="23870"/>
                </a:lnTo>
                <a:lnTo>
                  <a:pt x="16080" y="23860"/>
                </a:lnTo>
                <a:lnTo>
                  <a:pt x="16080" y="23850"/>
                </a:lnTo>
                <a:lnTo>
                  <a:pt x="16080" y="23840"/>
                </a:lnTo>
                <a:lnTo>
                  <a:pt x="16080" y="23830"/>
                </a:lnTo>
                <a:lnTo>
                  <a:pt x="16080" y="23820"/>
                </a:lnTo>
                <a:lnTo>
                  <a:pt x="16070" y="23820"/>
                </a:lnTo>
                <a:lnTo>
                  <a:pt x="16070" y="23810"/>
                </a:lnTo>
                <a:lnTo>
                  <a:pt x="16080" y="23810"/>
                </a:lnTo>
                <a:lnTo>
                  <a:pt x="16080" y="23800"/>
                </a:lnTo>
                <a:lnTo>
                  <a:pt x="16070" y="23800"/>
                </a:lnTo>
                <a:lnTo>
                  <a:pt x="16080" y="23800"/>
                </a:lnTo>
                <a:lnTo>
                  <a:pt x="16070" y="23800"/>
                </a:lnTo>
                <a:lnTo>
                  <a:pt x="16070" y="23790"/>
                </a:lnTo>
                <a:lnTo>
                  <a:pt x="16070" y="23780"/>
                </a:lnTo>
                <a:lnTo>
                  <a:pt x="16070" y="23770"/>
                </a:lnTo>
                <a:lnTo>
                  <a:pt x="16070" y="23760"/>
                </a:lnTo>
                <a:lnTo>
                  <a:pt x="16070" y="23750"/>
                </a:lnTo>
                <a:lnTo>
                  <a:pt x="16070" y="23740"/>
                </a:lnTo>
                <a:lnTo>
                  <a:pt x="16070" y="23730"/>
                </a:lnTo>
                <a:lnTo>
                  <a:pt x="16070" y="23720"/>
                </a:lnTo>
                <a:lnTo>
                  <a:pt x="16080" y="23720"/>
                </a:lnTo>
                <a:lnTo>
                  <a:pt x="16080" y="23710"/>
                </a:lnTo>
                <a:lnTo>
                  <a:pt x="16090" y="23710"/>
                </a:lnTo>
                <a:lnTo>
                  <a:pt x="16090" y="23700"/>
                </a:lnTo>
                <a:lnTo>
                  <a:pt x="16090" y="23690"/>
                </a:lnTo>
                <a:lnTo>
                  <a:pt x="16090" y="23680"/>
                </a:lnTo>
                <a:lnTo>
                  <a:pt x="16100" y="23680"/>
                </a:lnTo>
                <a:lnTo>
                  <a:pt x="16100" y="23670"/>
                </a:lnTo>
                <a:lnTo>
                  <a:pt x="16100" y="23660"/>
                </a:lnTo>
                <a:lnTo>
                  <a:pt x="16090" y="23650"/>
                </a:lnTo>
                <a:lnTo>
                  <a:pt x="16090" y="23640"/>
                </a:lnTo>
                <a:lnTo>
                  <a:pt x="16090" y="23630"/>
                </a:lnTo>
                <a:lnTo>
                  <a:pt x="16090" y="23620"/>
                </a:lnTo>
                <a:lnTo>
                  <a:pt x="16100" y="23620"/>
                </a:lnTo>
                <a:lnTo>
                  <a:pt x="16100" y="23610"/>
                </a:lnTo>
                <a:lnTo>
                  <a:pt x="16100" y="23600"/>
                </a:lnTo>
                <a:lnTo>
                  <a:pt x="16100" y="23590"/>
                </a:lnTo>
                <a:lnTo>
                  <a:pt x="16100" y="23580"/>
                </a:lnTo>
                <a:lnTo>
                  <a:pt x="16110" y="23580"/>
                </a:lnTo>
                <a:lnTo>
                  <a:pt x="16110" y="23570"/>
                </a:lnTo>
                <a:lnTo>
                  <a:pt x="16110" y="23560"/>
                </a:lnTo>
                <a:lnTo>
                  <a:pt x="16110" y="23550"/>
                </a:lnTo>
                <a:lnTo>
                  <a:pt x="16120" y="23540"/>
                </a:lnTo>
                <a:lnTo>
                  <a:pt x="16120" y="23530"/>
                </a:lnTo>
                <a:lnTo>
                  <a:pt x="16120" y="23520"/>
                </a:lnTo>
                <a:lnTo>
                  <a:pt x="16110" y="23510"/>
                </a:lnTo>
                <a:lnTo>
                  <a:pt x="16110" y="23500"/>
                </a:lnTo>
                <a:lnTo>
                  <a:pt x="16110" y="23490"/>
                </a:lnTo>
                <a:lnTo>
                  <a:pt x="16100" y="23490"/>
                </a:lnTo>
                <a:lnTo>
                  <a:pt x="16100" y="23480"/>
                </a:lnTo>
                <a:lnTo>
                  <a:pt x="16100" y="23470"/>
                </a:lnTo>
                <a:lnTo>
                  <a:pt x="16100" y="23460"/>
                </a:lnTo>
                <a:lnTo>
                  <a:pt x="16090" y="23460"/>
                </a:lnTo>
                <a:lnTo>
                  <a:pt x="16090" y="23450"/>
                </a:lnTo>
                <a:lnTo>
                  <a:pt x="16090" y="23440"/>
                </a:lnTo>
                <a:lnTo>
                  <a:pt x="16080" y="23440"/>
                </a:lnTo>
                <a:lnTo>
                  <a:pt x="16090" y="23440"/>
                </a:lnTo>
                <a:lnTo>
                  <a:pt x="16100" y="23430"/>
                </a:lnTo>
                <a:lnTo>
                  <a:pt x="16100" y="23420"/>
                </a:lnTo>
                <a:lnTo>
                  <a:pt x="16100" y="23410"/>
                </a:lnTo>
                <a:lnTo>
                  <a:pt x="16110" y="23410"/>
                </a:lnTo>
                <a:lnTo>
                  <a:pt x="16100" y="23410"/>
                </a:lnTo>
                <a:lnTo>
                  <a:pt x="16100" y="23400"/>
                </a:lnTo>
                <a:lnTo>
                  <a:pt x="16110" y="23400"/>
                </a:lnTo>
                <a:lnTo>
                  <a:pt x="16110" y="23390"/>
                </a:lnTo>
                <a:lnTo>
                  <a:pt x="16100" y="23390"/>
                </a:lnTo>
                <a:lnTo>
                  <a:pt x="16100" y="23380"/>
                </a:lnTo>
                <a:lnTo>
                  <a:pt x="16100" y="23370"/>
                </a:lnTo>
                <a:lnTo>
                  <a:pt x="16090" y="23370"/>
                </a:lnTo>
                <a:lnTo>
                  <a:pt x="16100" y="23370"/>
                </a:lnTo>
                <a:lnTo>
                  <a:pt x="16100" y="23380"/>
                </a:lnTo>
                <a:lnTo>
                  <a:pt x="16110" y="23380"/>
                </a:lnTo>
                <a:lnTo>
                  <a:pt x="16110" y="23390"/>
                </a:lnTo>
                <a:lnTo>
                  <a:pt x="16120" y="23390"/>
                </a:lnTo>
                <a:lnTo>
                  <a:pt x="16120" y="23400"/>
                </a:lnTo>
                <a:lnTo>
                  <a:pt x="16130" y="2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