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Haapsalu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Haapsalu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26480" y="32650"/>
                </a:moveTo>
                <a:lnTo>
                  <a:pt x="26490" y="32650"/>
                </a:lnTo>
                <a:lnTo>
                  <a:pt x="26500" y="32650"/>
                </a:lnTo>
                <a:lnTo>
                  <a:pt x="26510" y="32650"/>
                </a:lnTo>
                <a:lnTo>
                  <a:pt x="26520" y="32650"/>
                </a:lnTo>
                <a:lnTo>
                  <a:pt x="26530" y="32660"/>
                </a:lnTo>
                <a:lnTo>
                  <a:pt x="26540" y="32660"/>
                </a:lnTo>
                <a:lnTo>
                  <a:pt x="26530" y="32660"/>
                </a:lnTo>
                <a:lnTo>
                  <a:pt x="26520" y="32660"/>
                </a:lnTo>
                <a:lnTo>
                  <a:pt x="26510" y="32660"/>
                </a:lnTo>
                <a:lnTo>
                  <a:pt x="26500" y="32660"/>
                </a:lnTo>
                <a:lnTo>
                  <a:pt x="26490" y="32660"/>
                </a:lnTo>
                <a:lnTo>
                  <a:pt x="26480" y="32660"/>
                </a:lnTo>
                <a:lnTo>
                  <a:pt x="26470" y="32660"/>
                </a:lnTo>
                <a:lnTo>
                  <a:pt x="26460" y="32670"/>
                </a:lnTo>
                <a:lnTo>
                  <a:pt x="26450" y="32680"/>
                </a:lnTo>
                <a:lnTo>
                  <a:pt x="26450" y="32690"/>
                </a:lnTo>
                <a:lnTo>
                  <a:pt x="26450" y="32700"/>
                </a:lnTo>
                <a:lnTo>
                  <a:pt x="26450" y="32710"/>
                </a:lnTo>
                <a:lnTo>
                  <a:pt x="26440" y="32710"/>
                </a:lnTo>
                <a:lnTo>
                  <a:pt x="26440" y="32720"/>
                </a:lnTo>
                <a:lnTo>
                  <a:pt x="26430" y="32720"/>
                </a:lnTo>
                <a:lnTo>
                  <a:pt x="26430" y="32730"/>
                </a:lnTo>
                <a:lnTo>
                  <a:pt x="26420" y="32730"/>
                </a:lnTo>
                <a:lnTo>
                  <a:pt x="26410" y="32730"/>
                </a:lnTo>
                <a:lnTo>
                  <a:pt x="26400" y="32730"/>
                </a:lnTo>
                <a:lnTo>
                  <a:pt x="26390" y="32730"/>
                </a:lnTo>
                <a:lnTo>
                  <a:pt x="26380" y="32730"/>
                </a:lnTo>
                <a:lnTo>
                  <a:pt x="26370" y="32740"/>
                </a:lnTo>
                <a:lnTo>
                  <a:pt x="26360" y="32740"/>
                </a:lnTo>
                <a:lnTo>
                  <a:pt x="26370" y="32740"/>
                </a:lnTo>
                <a:lnTo>
                  <a:pt x="26370" y="32730"/>
                </a:lnTo>
                <a:lnTo>
                  <a:pt x="26370" y="32720"/>
                </a:lnTo>
                <a:lnTo>
                  <a:pt x="26360" y="32720"/>
                </a:lnTo>
                <a:lnTo>
                  <a:pt x="26360" y="32710"/>
                </a:lnTo>
                <a:lnTo>
                  <a:pt x="26370" y="32710"/>
                </a:lnTo>
                <a:lnTo>
                  <a:pt x="26370" y="32720"/>
                </a:lnTo>
                <a:lnTo>
                  <a:pt x="26380" y="32720"/>
                </a:lnTo>
                <a:lnTo>
                  <a:pt x="26380" y="32730"/>
                </a:lnTo>
                <a:lnTo>
                  <a:pt x="26390" y="32730"/>
                </a:lnTo>
                <a:lnTo>
                  <a:pt x="26400" y="32730"/>
                </a:lnTo>
                <a:lnTo>
                  <a:pt x="26410" y="32730"/>
                </a:lnTo>
                <a:lnTo>
                  <a:pt x="26420" y="32730"/>
                </a:lnTo>
                <a:lnTo>
                  <a:pt x="26430" y="32720"/>
                </a:lnTo>
                <a:lnTo>
                  <a:pt x="26430" y="32710"/>
                </a:lnTo>
                <a:lnTo>
                  <a:pt x="26440" y="32710"/>
                </a:lnTo>
                <a:lnTo>
                  <a:pt x="26440" y="32700"/>
                </a:lnTo>
                <a:lnTo>
                  <a:pt x="26450" y="32700"/>
                </a:lnTo>
                <a:lnTo>
                  <a:pt x="26450" y="32690"/>
                </a:lnTo>
                <a:lnTo>
                  <a:pt x="26440" y="32680"/>
                </a:lnTo>
                <a:lnTo>
                  <a:pt x="26440" y="32670"/>
                </a:lnTo>
                <a:lnTo>
                  <a:pt x="26430" y="32670"/>
                </a:lnTo>
                <a:lnTo>
                  <a:pt x="26440" y="32670"/>
                </a:lnTo>
                <a:lnTo>
                  <a:pt x="26450" y="32670"/>
                </a:lnTo>
                <a:lnTo>
                  <a:pt x="26450" y="32660"/>
                </a:lnTo>
                <a:lnTo>
                  <a:pt x="26460" y="32660"/>
                </a:lnTo>
                <a:lnTo>
                  <a:pt x="26460" y="32650"/>
                </a:lnTo>
                <a:lnTo>
                  <a:pt x="26470" y="32650"/>
                </a:lnTo>
                <a:lnTo>
                  <a:pt x="26480" y="32650"/>
                </a:lnTo>
                <a:lnTo>
                  <a:pt x="26480" y="32640"/>
                </a:lnTo>
                <a:lnTo>
                  <a:pt x="26480" y="32650"/>
                </a:lnTo>
                <a:close/>
                <a:moveTo>
                  <a:pt x="26690" y="32540"/>
                </a:moveTo>
                <a:lnTo>
                  <a:pt x="26690" y="32550"/>
                </a:lnTo>
                <a:lnTo>
                  <a:pt x="26680" y="32550"/>
                </a:lnTo>
                <a:lnTo>
                  <a:pt x="26670" y="32560"/>
                </a:lnTo>
                <a:lnTo>
                  <a:pt x="26660" y="32570"/>
                </a:lnTo>
                <a:lnTo>
                  <a:pt x="26650" y="32570"/>
                </a:lnTo>
                <a:lnTo>
                  <a:pt x="26660" y="32570"/>
                </a:lnTo>
                <a:lnTo>
                  <a:pt x="26660" y="32560"/>
                </a:lnTo>
                <a:lnTo>
                  <a:pt x="26670" y="32560"/>
                </a:lnTo>
                <a:lnTo>
                  <a:pt x="26670" y="32550"/>
                </a:lnTo>
                <a:lnTo>
                  <a:pt x="26670" y="32540"/>
                </a:lnTo>
                <a:lnTo>
                  <a:pt x="26680" y="32540"/>
                </a:lnTo>
                <a:lnTo>
                  <a:pt x="26690" y="32540"/>
                </a:lnTo>
                <a:close/>
                <a:moveTo>
                  <a:pt x="28070" y="32340"/>
                </a:moveTo>
                <a:lnTo>
                  <a:pt x="28060" y="32340"/>
                </a:lnTo>
                <a:lnTo>
                  <a:pt x="28060" y="32330"/>
                </a:lnTo>
                <a:lnTo>
                  <a:pt x="28070" y="32330"/>
                </a:lnTo>
                <a:lnTo>
                  <a:pt x="28070" y="32340"/>
                </a:lnTo>
                <a:close/>
                <a:moveTo>
                  <a:pt x="28090" y="32340"/>
                </a:moveTo>
                <a:lnTo>
                  <a:pt x="28090" y="32350"/>
                </a:lnTo>
                <a:lnTo>
                  <a:pt x="28080" y="32350"/>
                </a:lnTo>
                <a:lnTo>
                  <a:pt x="28080" y="32340"/>
                </a:lnTo>
                <a:lnTo>
                  <a:pt x="28090" y="32330"/>
                </a:lnTo>
                <a:lnTo>
                  <a:pt x="28090" y="32340"/>
                </a:lnTo>
                <a:close/>
                <a:moveTo>
                  <a:pt x="28230" y="32320"/>
                </a:moveTo>
                <a:lnTo>
                  <a:pt x="28240" y="32320"/>
                </a:lnTo>
                <a:lnTo>
                  <a:pt x="28240" y="32310"/>
                </a:lnTo>
                <a:lnTo>
                  <a:pt x="28240" y="32320"/>
                </a:lnTo>
                <a:lnTo>
                  <a:pt x="28240" y="32310"/>
                </a:lnTo>
                <a:lnTo>
                  <a:pt x="28250" y="32310"/>
                </a:lnTo>
                <a:lnTo>
                  <a:pt x="28250" y="32320"/>
                </a:lnTo>
                <a:lnTo>
                  <a:pt x="28240" y="32320"/>
                </a:lnTo>
                <a:lnTo>
                  <a:pt x="28240" y="32330"/>
                </a:lnTo>
                <a:lnTo>
                  <a:pt x="28240" y="32320"/>
                </a:lnTo>
                <a:lnTo>
                  <a:pt x="28230" y="32320"/>
                </a:lnTo>
                <a:lnTo>
                  <a:pt x="28230" y="32330"/>
                </a:lnTo>
                <a:lnTo>
                  <a:pt x="28230" y="32320"/>
                </a:lnTo>
                <a:lnTo>
                  <a:pt x="28220" y="32320"/>
                </a:lnTo>
                <a:lnTo>
                  <a:pt x="28230" y="32320"/>
                </a:lnTo>
                <a:lnTo>
                  <a:pt x="28230" y="32310"/>
                </a:lnTo>
                <a:lnTo>
                  <a:pt x="28230" y="32320"/>
                </a:lnTo>
                <a:close/>
                <a:moveTo>
                  <a:pt x="28040" y="32280"/>
                </a:moveTo>
                <a:lnTo>
                  <a:pt x="28050" y="32280"/>
                </a:lnTo>
                <a:lnTo>
                  <a:pt x="28060" y="32280"/>
                </a:lnTo>
                <a:lnTo>
                  <a:pt x="28060" y="32290"/>
                </a:lnTo>
                <a:lnTo>
                  <a:pt x="28070" y="32290"/>
                </a:lnTo>
                <a:lnTo>
                  <a:pt x="28070" y="32300"/>
                </a:lnTo>
                <a:lnTo>
                  <a:pt x="28080" y="32300"/>
                </a:lnTo>
                <a:lnTo>
                  <a:pt x="28090" y="32300"/>
                </a:lnTo>
                <a:lnTo>
                  <a:pt x="28100" y="32300"/>
                </a:lnTo>
                <a:lnTo>
                  <a:pt x="28110" y="32300"/>
                </a:lnTo>
                <a:lnTo>
                  <a:pt x="28120" y="32300"/>
                </a:lnTo>
                <a:lnTo>
                  <a:pt x="28120" y="32310"/>
                </a:lnTo>
                <a:lnTo>
                  <a:pt x="28130" y="32320"/>
                </a:lnTo>
                <a:lnTo>
                  <a:pt x="28120" y="32320"/>
                </a:lnTo>
                <a:lnTo>
                  <a:pt x="28120" y="32330"/>
                </a:lnTo>
                <a:lnTo>
                  <a:pt x="28120" y="32320"/>
                </a:lnTo>
                <a:lnTo>
                  <a:pt x="28120" y="32330"/>
                </a:lnTo>
                <a:lnTo>
                  <a:pt x="28110" y="32320"/>
                </a:lnTo>
                <a:lnTo>
                  <a:pt x="28110" y="32330"/>
                </a:lnTo>
                <a:lnTo>
                  <a:pt x="28100" y="32330"/>
                </a:lnTo>
                <a:lnTo>
                  <a:pt x="28100" y="32320"/>
                </a:lnTo>
                <a:lnTo>
                  <a:pt x="28110" y="32320"/>
                </a:lnTo>
                <a:lnTo>
                  <a:pt x="28110" y="32310"/>
                </a:lnTo>
                <a:lnTo>
                  <a:pt x="28120" y="32310"/>
                </a:lnTo>
                <a:lnTo>
                  <a:pt x="28110" y="32310"/>
                </a:lnTo>
                <a:lnTo>
                  <a:pt x="28100" y="32310"/>
                </a:lnTo>
                <a:lnTo>
                  <a:pt x="28090" y="32310"/>
                </a:lnTo>
                <a:lnTo>
                  <a:pt x="28080" y="32310"/>
                </a:lnTo>
                <a:lnTo>
                  <a:pt x="28070" y="32300"/>
                </a:lnTo>
                <a:lnTo>
                  <a:pt x="28060" y="32300"/>
                </a:lnTo>
                <a:lnTo>
                  <a:pt x="28060" y="32290"/>
                </a:lnTo>
                <a:lnTo>
                  <a:pt x="28050" y="32290"/>
                </a:lnTo>
                <a:lnTo>
                  <a:pt x="28050" y="32300"/>
                </a:lnTo>
                <a:lnTo>
                  <a:pt x="28050" y="32310"/>
                </a:lnTo>
                <a:lnTo>
                  <a:pt x="28040" y="32310"/>
                </a:lnTo>
                <a:lnTo>
                  <a:pt x="28030" y="32320"/>
                </a:lnTo>
                <a:lnTo>
                  <a:pt x="28020" y="32320"/>
                </a:lnTo>
                <a:lnTo>
                  <a:pt x="28010" y="32320"/>
                </a:lnTo>
                <a:lnTo>
                  <a:pt x="28010" y="32310"/>
                </a:lnTo>
                <a:lnTo>
                  <a:pt x="28000" y="32310"/>
                </a:lnTo>
                <a:lnTo>
                  <a:pt x="27990" y="32310"/>
                </a:lnTo>
                <a:lnTo>
                  <a:pt x="27980" y="32310"/>
                </a:lnTo>
                <a:lnTo>
                  <a:pt x="27970" y="32310"/>
                </a:lnTo>
                <a:lnTo>
                  <a:pt x="27980" y="32310"/>
                </a:lnTo>
                <a:lnTo>
                  <a:pt x="27990" y="32310"/>
                </a:lnTo>
                <a:lnTo>
                  <a:pt x="28000" y="32310"/>
                </a:lnTo>
                <a:lnTo>
                  <a:pt x="28010" y="32310"/>
                </a:lnTo>
                <a:lnTo>
                  <a:pt x="28020" y="32310"/>
                </a:lnTo>
                <a:lnTo>
                  <a:pt x="28030" y="32310"/>
                </a:lnTo>
                <a:lnTo>
                  <a:pt x="28040" y="32310"/>
                </a:lnTo>
                <a:lnTo>
                  <a:pt x="28040" y="32300"/>
                </a:lnTo>
                <a:lnTo>
                  <a:pt x="28050" y="32300"/>
                </a:lnTo>
                <a:lnTo>
                  <a:pt x="28050" y="32290"/>
                </a:lnTo>
                <a:lnTo>
                  <a:pt x="28040" y="32300"/>
                </a:lnTo>
                <a:lnTo>
                  <a:pt x="28030" y="32300"/>
                </a:lnTo>
                <a:lnTo>
                  <a:pt x="28030" y="32290"/>
                </a:lnTo>
                <a:lnTo>
                  <a:pt x="28020" y="32290"/>
                </a:lnTo>
                <a:lnTo>
                  <a:pt x="28020" y="32280"/>
                </a:lnTo>
                <a:lnTo>
                  <a:pt x="28030" y="32280"/>
                </a:lnTo>
                <a:lnTo>
                  <a:pt x="28040" y="32280"/>
                </a:lnTo>
                <a:close/>
                <a:moveTo>
                  <a:pt x="26830" y="32330"/>
                </a:moveTo>
                <a:lnTo>
                  <a:pt x="26830" y="32340"/>
                </a:lnTo>
                <a:lnTo>
                  <a:pt x="26830" y="32350"/>
                </a:lnTo>
                <a:lnTo>
                  <a:pt x="26830" y="32360"/>
                </a:lnTo>
                <a:lnTo>
                  <a:pt x="26840" y="32370"/>
                </a:lnTo>
                <a:lnTo>
                  <a:pt x="26840" y="32380"/>
                </a:lnTo>
                <a:lnTo>
                  <a:pt x="26840" y="32390"/>
                </a:lnTo>
                <a:lnTo>
                  <a:pt x="26850" y="32390"/>
                </a:lnTo>
                <a:lnTo>
                  <a:pt x="26850" y="32400"/>
                </a:lnTo>
                <a:lnTo>
                  <a:pt x="26860" y="32410"/>
                </a:lnTo>
                <a:lnTo>
                  <a:pt x="26860" y="32420"/>
                </a:lnTo>
                <a:lnTo>
                  <a:pt x="26860" y="32430"/>
                </a:lnTo>
                <a:lnTo>
                  <a:pt x="26860" y="32440"/>
                </a:lnTo>
                <a:lnTo>
                  <a:pt x="26870" y="32440"/>
                </a:lnTo>
                <a:lnTo>
                  <a:pt x="26870" y="32450"/>
                </a:lnTo>
                <a:lnTo>
                  <a:pt x="26880" y="32450"/>
                </a:lnTo>
                <a:lnTo>
                  <a:pt x="26880" y="32460"/>
                </a:lnTo>
                <a:lnTo>
                  <a:pt x="26880" y="32470"/>
                </a:lnTo>
                <a:lnTo>
                  <a:pt x="26890" y="32470"/>
                </a:lnTo>
                <a:lnTo>
                  <a:pt x="26900" y="32480"/>
                </a:lnTo>
                <a:lnTo>
                  <a:pt x="26910" y="32480"/>
                </a:lnTo>
                <a:lnTo>
                  <a:pt x="26910" y="32490"/>
                </a:lnTo>
                <a:lnTo>
                  <a:pt x="26900" y="32480"/>
                </a:lnTo>
                <a:lnTo>
                  <a:pt x="26890" y="32480"/>
                </a:lnTo>
                <a:lnTo>
                  <a:pt x="26880" y="32480"/>
                </a:lnTo>
                <a:lnTo>
                  <a:pt x="26870" y="32470"/>
                </a:lnTo>
                <a:lnTo>
                  <a:pt x="26860" y="32470"/>
                </a:lnTo>
                <a:lnTo>
                  <a:pt x="26850" y="32470"/>
                </a:lnTo>
                <a:lnTo>
                  <a:pt x="26840" y="32470"/>
                </a:lnTo>
                <a:lnTo>
                  <a:pt x="26830" y="32470"/>
                </a:lnTo>
                <a:lnTo>
                  <a:pt x="26830" y="32480"/>
                </a:lnTo>
                <a:lnTo>
                  <a:pt x="26820" y="32480"/>
                </a:lnTo>
                <a:lnTo>
                  <a:pt x="26820" y="32470"/>
                </a:lnTo>
                <a:lnTo>
                  <a:pt x="26820" y="32480"/>
                </a:lnTo>
                <a:lnTo>
                  <a:pt x="26810" y="32480"/>
                </a:lnTo>
                <a:lnTo>
                  <a:pt x="26800" y="32480"/>
                </a:lnTo>
                <a:lnTo>
                  <a:pt x="26790" y="32480"/>
                </a:lnTo>
                <a:lnTo>
                  <a:pt x="26790" y="32490"/>
                </a:lnTo>
                <a:lnTo>
                  <a:pt x="26780" y="32490"/>
                </a:lnTo>
                <a:lnTo>
                  <a:pt x="26770" y="32490"/>
                </a:lnTo>
                <a:lnTo>
                  <a:pt x="26770" y="32500"/>
                </a:lnTo>
                <a:lnTo>
                  <a:pt x="26760" y="32500"/>
                </a:lnTo>
                <a:lnTo>
                  <a:pt x="26760" y="32510"/>
                </a:lnTo>
                <a:lnTo>
                  <a:pt x="26750" y="32510"/>
                </a:lnTo>
                <a:lnTo>
                  <a:pt x="26750" y="32520"/>
                </a:lnTo>
                <a:lnTo>
                  <a:pt x="26740" y="32520"/>
                </a:lnTo>
                <a:lnTo>
                  <a:pt x="26740" y="32530"/>
                </a:lnTo>
                <a:lnTo>
                  <a:pt x="26730" y="32530"/>
                </a:lnTo>
                <a:lnTo>
                  <a:pt x="26720" y="32530"/>
                </a:lnTo>
                <a:lnTo>
                  <a:pt x="26720" y="32540"/>
                </a:lnTo>
                <a:lnTo>
                  <a:pt x="26710" y="32540"/>
                </a:lnTo>
                <a:lnTo>
                  <a:pt x="26700" y="32540"/>
                </a:lnTo>
                <a:lnTo>
                  <a:pt x="26690" y="32540"/>
                </a:lnTo>
                <a:lnTo>
                  <a:pt x="26700" y="32540"/>
                </a:lnTo>
                <a:lnTo>
                  <a:pt x="26710" y="32540"/>
                </a:lnTo>
                <a:lnTo>
                  <a:pt x="26710" y="32530"/>
                </a:lnTo>
                <a:lnTo>
                  <a:pt x="26710" y="32520"/>
                </a:lnTo>
                <a:lnTo>
                  <a:pt x="26710" y="32530"/>
                </a:lnTo>
                <a:lnTo>
                  <a:pt x="26720" y="32530"/>
                </a:lnTo>
                <a:lnTo>
                  <a:pt x="26720" y="32520"/>
                </a:lnTo>
                <a:lnTo>
                  <a:pt x="26720" y="32510"/>
                </a:lnTo>
                <a:lnTo>
                  <a:pt x="26730" y="32510"/>
                </a:lnTo>
                <a:lnTo>
                  <a:pt x="26730" y="32500"/>
                </a:lnTo>
                <a:lnTo>
                  <a:pt x="26740" y="32500"/>
                </a:lnTo>
                <a:lnTo>
                  <a:pt x="26750" y="32500"/>
                </a:lnTo>
                <a:lnTo>
                  <a:pt x="26750" y="32490"/>
                </a:lnTo>
                <a:lnTo>
                  <a:pt x="26760" y="32490"/>
                </a:lnTo>
                <a:lnTo>
                  <a:pt x="26760" y="32480"/>
                </a:lnTo>
                <a:lnTo>
                  <a:pt x="26770" y="32480"/>
                </a:lnTo>
                <a:lnTo>
                  <a:pt x="26770" y="32470"/>
                </a:lnTo>
                <a:lnTo>
                  <a:pt x="26770" y="32460"/>
                </a:lnTo>
                <a:lnTo>
                  <a:pt x="26780" y="32460"/>
                </a:lnTo>
                <a:lnTo>
                  <a:pt x="26780" y="32450"/>
                </a:lnTo>
                <a:lnTo>
                  <a:pt x="26790" y="32450"/>
                </a:lnTo>
                <a:lnTo>
                  <a:pt x="26790" y="32440"/>
                </a:lnTo>
                <a:lnTo>
                  <a:pt x="26790" y="32430"/>
                </a:lnTo>
                <a:lnTo>
                  <a:pt x="26790" y="32420"/>
                </a:lnTo>
                <a:lnTo>
                  <a:pt x="26800" y="32430"/>
                </a:lnTo>
                <a:lnTo>
                  <a:pt x="26800" y="32420"/>
                </a:lnTo>
                <a:lnTo>
                  <a:pt x="26800" y="32410"/>
                </a:lnTo>
                <a:lnTo>
                  <a:pt x="26810" y="32410"/>
                </a:lnTo>
                <a:lnTo>
                  <a:pt x="26810" y="32400"/>
                </a:lnTo>
                <a:lnTo>
                  <a:pt x="26800" y="32400"/>
                </a:lnTo>
                <a:lnTo>
                  <a:pt x="26800" y="32390"/>
                </a:lnTo>
                <a:lnTo>
                  <a:pt x="26800" y="32380"/>
                </a:lnTo>
                <a:lnTo>
                  <a:pt x="26800" y="32370"/>
                </a:lnTo>
                <a:lnTo>
                  <a:pt x="26810" y="32370"/>
                </a:lnTo>
                <a:lnTo>
                  <a:pt x="26810" y="32360"/>
                </a:lnTo>
                <a:lnTo>
                  <a:pt x="26810" y="32350"/>
                </a:lnTo>
                <a:lnTo>
                  <a:pt x="26800" y="32350"/>
                </a:lnTo>
                <a:lnTo>
                  <a:pt x="26810" y="32350"/>
                </a:lnTo>
                <a:lnTo>
                  <a:pt x="26810" y="32340"/>
                </a:lnTo>
                <a:lnTo>
                  <a:pt x="26810" y="32330"/>
                </a:lnTo>
                <a:lnTo>
                  <a:pt x="26800" y="32330"/>
                </a:lnTo>
                <a:lnTo>
                  <a:pt x="26790" y="32330"/>
                </a:lnTo>
                <a:lnTo>
                  <a:pt x="26800" y="32320"/>
                </a:lnTo>
                <a:lnTo>
                  <a:pt x="26800" y="32330"/>
                </a:lnTo>
                <a:lnTo>
                  <a:pt x="26810" y="32330"/>
                </a:lnTo>
                <a:lnTo>
                  <a:pt x="26820" y="32330"/>
                </a:lnTo>
                <a:lnTo>
                  <a:pt x="26820" y="32320"/>
                </a:lnTo>
                <a:lnTo>
                  <a:pt x="26820" y="32310"/>
                </a:lnTo>
                <a:lnTo>
                  <a:pt x="26810" y="32310"/>
                </a:lnTo>
                <a:lnTo>
                  <a:pt x="26820" y="32310"/>
                </a:lnTo>
                <a:lnTo>
                  <a:pt x="26810" y="32300"/>
                </a:lnTo>
                <a:lnTo>
                  <a:pt x="26820" y="32300"/>
                </a:lnTo>
                <a:lnTo>
                  <a:pt x="26810" y="32300"/>
                </a:lnTo>
                <a:lnTo>
                  <a:pt x="26820" y="32300"/>
                </a:lnTo>
                <a:lnTo>
                  <a:pt x="26820" y="32290"/>
                </a:lnTo>
                <a:lnTo>
                  <a:pt x="26810" y="32290"/>
                </a:lnTo>
                <a:lnTo>
                  <a:pt x="26810" y="32280"/>
                </a:lnTo>
                <a:lnTo>
                  <a:pt x="26810" y="32270"/>
                </a:lnTo>
                <a:lnTo>
                  <a:pt x="26800" y="32270"/>
                </a:lnTo>
                <a:lnTo>
                  <a:pt x="26810" y="32270"/>
                </a:lnTo>
                <a:lnTo>
                  <a:pt x="26810" y="32280"/>
                </a:lnTo>
                <a:lnTo>
                  <a:pt x="26810" y="32290"/>
                </a:lnTo>
                <a:lnTo>
                  <a:pt x="26820" y="32290"/>
                </a:lnTo>
                <a:lnTo>
                  <a:pt x="26820" y="32300"/>
                </a:lnTo>
                <a:lnTo>
                  <a:pt x="26820" y="32310"/>
                </a:lnTo>
                <a:lnTo>
                  <a:pt x="26830" y="32310"/>
                </a:lnTo>
                <a:lnTo>
                  <a:pt x="26830" y="32320"/>
                </a:lnTo>
                <a:lnTo>
                  <a:pt x="26830" y="32330"/>
                </a:lnTo>
                <a:close/>
                <a:moveTo>
                  <a:pt x="26770" y="32180"/>
                </a:moveTo>
                <a:lnTo>
                  <a:pt x="26770" y="32190"/>
                </a:lnTo>
                <a:lnTo>
                  <a:pt x="26770" y="32200"/>
                </a:lnTo>
                <a:lnTo>
                  <a:pt x="26760" y="32200"/>
                </a:lnTo>
                <a:lnTo>
                  <a:pt x="26750" y="32200"/>
                </a:lnTo>
                <a:lnTo>
                  <a:pt x="26750" y="32210"/>
                </a:lnTo>
                <a:lnTo>
                  <a:pt x="26740" y="32210"/>
                </a:lnTo>
                <a:lnTo>
                  <a:pt x="26740" y="32220"/>
                </a:lnTo>
                <a:lnTo>
                  <a:pt x="26730" y="32220"/>
                </a:lnTo>
                <a:lnTo>
                  <a:pt x="26730" y="32230"/>
                </a:lnTo>
                <a:lnTo>
                  <a:pt x="26730" y="32220"/>
                </a:lnTo>
                <a:lnTo>
                  <a:pt x="26740" y="32220"/>
                </a:lnTo>
                <a:lnTo>
                  <a:pt x="26740" y="32210"/>
                </a:lnTo>
                <a:lnTo>
                  <a:pt x="26740" y="32200"/>
                </a:lnTo>
                <a:lnTo>
                  <a:pt x="26740" y="32190"/>
                </a:lnTo>
                <a:lnTo>
                  <a:pt x="26740" y="32180"/>
                </a:lnTo>
                <a:lnTo>
                  <a:pt x="26740" y="32190"/>
                </a:lnTo>
                <a:lnTo>
                  <a:pt x="26740" y="32180"/>
                </a:lnTo>
                <a:lnTo>
                  <a:pt x="26750" y="32180"/>
                </a:lnTo>
                <a:lnTo>
                  <a:pt x="26750" y="32170"/>
                </a:lnTo>
                <a:lnTo>
                  <a:pt x="26760" y="32170"/>
                </a:lnTo>
                <a:lnTo>
                  <a:pt x="26760" y="32180"/>
                </a:lnTo>
                <a:lnTo>
                  <a:pt x="26770" y="32180"/>
                </a:lnTo>
                <a:close/>
                <a:moveTo>
                  <a:pt x="31330" y="32130"/>
                </a:moveTo>
                <a:lnTo>
                  <a:pt x="31340" y="32140"/>
                </a:lnTo>
                <a:lnTo>
                  <a:pt x="31350" y="32140"/>
                </a:lnTo>
                <a:lnTo>
                  <a:pt x="31350" y="32130"/>
                </a:lnTo>
                <a:lnTo>
                  <a:pt x="31360" y="32130"/>
                </a:lnTo>
                <a:lnTo>
                  <a:pt x="31370" y="32130"/>
                </a:lnTo>
                <a:lnTo>
                  <a:pt x="31380" y="32130"/>
                </a:lnTo>
                <a:lnTo>
                  <a:pt x="31390" y="32130"/>
                </a:lnTo>
                <a:lnTo>
                  <a:pt x="31390" y="32140"/>
                </a:lnTo>
                <a:lnTo>
                  <a:pt x="31390" y="32150"/>
                </a:lnTo>
                <a:lnTo>
                  <a:pt x="31400" y="32150"/>
                </a:lnTo>
                <a:lnTo>
                  <a:pt x="31400" y="32140"/>
                </a:lnTo>
                <a:lnTo>
                  <a:pt x="31400" y="32130"/>
                </a:lnTo>
                <a:lnTo>
                  <a:pt x="31410" y="32130"/>
                </a:lnTo>
                <a:lnTo>
                  <a:pt x="31420" y="32130"/>
                </a:lnTo>
                <a:lnTo>
                  <a:pt x="31420" y="32140"/>
                </a:lnTo>
                <a:lnTo>
                  <a:pt x="31430" y="32140"/>
                </a:lnTo>
                <a:lnTo>
                  <a:pt x="31430" y="32150"/>
                </a:lnTo>
                <a:lnTo>
                  <a:pt x="31430" y="32160"/>
                </a:lnTo>
                <a:lnTo>
                  <a:pt x="31440" y="32170"/>
                </a:lnTo>
                <a:lnTo>
                  <a:pt x="31450" y="32170"/>
                </a:lnTo>
                <a:lnTo>
                  <a:pt x="31460" y="32170"/>
                </a:lnTo>
                <a:lnTo>
                  <a:pt x="31470" y="32170"/>
                </a:lnTo>
                <a:lnTo>
                  <a:pt x="31460" y="32180"/>
                </a:lnTo>
                <a:lnTo>
                  <a:pt x="31470" y="32180"/>
                </a:lnTo>
                <a:lnTo>
                  <a:pt x="31480" y="32180"/>
                </a:lnTo>
                <a:lnTo>
                  <a:pt x="31480" y="32190"/>
                </a:lnTo>
                <a:lnTo>
                  <a:pt x="31480" y="32200"/>
                </a:lnTo>
                <a:lnTo>
                  <a:pt x="31480" y="32210"/>
                </a:lnTo>
                <a:lnTo>
                  <a:pt x="31470" y="32210"/>
                </a:lnTo>
                <a:lnTo>
                  <a:pt x="31460" y="32210"/>
                </a:lnTo>
                <a:lnTo>
                  <a:pt x="31460" y="32220"/>
                </a:lnTo>
                <a:lnTo>
                  <a:pt x="31460" y="32230"/>
                </a:lnTo>
                <a:lnTo>
                  <a:pt x="31470" y="32230"/>
                </a:lnTo>
                <a:lnTo>
                  <a:pt x="31470" y="32240"/>
                </a:lnTo>
                <a:lnTo>
                  <a:pt x="31470" y="32250"/>
                </a:lnTo>
                <a:lnTo>
                  <a:pt x="31470" y="32260"/>
                </a:lnTo>
                <a:lnTo>
                  <a:pt x="31480" y="32260"/>
                </a:lnTo>
                <a:lnTo>
                  <a:pt x="31480" y="32270"/>
                </a:lnTo>
                <a:lnTo>
                  <a:pt x="31490" y="32270"/>
                </a:lnTo>
                <a:lnTo>
                  <a:pt x="31490" y="32260"/>
                </a:lnTo>
                <a:lnTo>
                  <a:pt x="31500" y="32260"/>
                </a:lnTo>
                <a:lnTo>
                  <a:pt x="31500" y="32270"/>
                </a:lnTo>
                <a:lnTo>
                  <a:pt x="31500" y="32280"/>
                </a:lnTo>
                <a:lnTo>
                  <a:pt x="31510" y="32280"/>
                </a:lnTo>
                <a:lnTo>
                  <a:pt x="31520" y="32280"/>
                </a:lnTo>
                <a:lnTo>
                  <a:pt x="31520" y="32290"/>
                </a:lnTo>
                <a:lnTo>
                  <a:pt x="31520" y="32300"/>
                </a:lnTo>
                <a:lnTo>
                  <a:pt x="31520" y="32310"/>
                </a:lnTo>
                <a:lnTo>
                  <a:pt x="31520" y="32320"/>
                </a:lnTo>
                <a:lnTo>
                  <a:pt x="31520" y="32330"/>
                </a:lnTo>
                <a:lnTo>
                  <a:pt x="31510" y="32330"/>
                </a:lnTo>
                <a:lnTo>
                  <a:pt x="31510" y="32340"/>
                </a:lnTo>
                <a:lnTo>
                  <a:pt x="31510" y="32350"/>
                </a:lnTo>
                <a:lnTo>
                  <a:pt x="31510" y="32360"/>
                </a:lnTo>
                <a:lnTo>
                  <a:pt x="31510" y="32370"/>
                </a:lnTo>
                <a:lnTo>
                  <a:pt x="31510" y="32380"/>
                </a:lnTo>
                <a:lnTo>
                  <a:pt x="31520" y="32380"/>
                </a:lnTo>
                <a:lnTo>
                  <a:pt x="31520" y="32390"/>
                </a:lnTo>
                <a:lnTo>
                  <a:pt x="31520" y="32400"/>
                </a:lnTo>
                <a:lnTo>
                  <a:pt x="31520" y="32390"/>
                </a:lnTo>
                <a:lnTo>
                  <a:pt x="31510" y="32390"/>
                </a:lnTo>
                <a:lnTo>
                  <a:pt x="31500" y="32380"/>
                </a:lnTo>
                <a:lnTo>
                  <a:pt x="31490" y="32380"/>
                </a:lnTo>
                <a:lnTo>
                  <a:pt x="31480" y="32380"/>
                </a:lnTo>
                <a:lnTo>
                  <a:pt x="31470" y="32380"/>
                </a:lnTo>
                <a:lnTo>
                  <a:pt x="31460" y="32390"/>
                </a:lnTo>
                <a:lnTo>
                  <a:pt x="31450" y="32390"/>
                </a:lnTo>
                <a:lnTo>
                  <a:pt x="31450" y="32380"/>
                </a:lnTo>
                <a:lnTo>
                  <a:pt x="31440" y="32380"/>
                </a:lnTo>
                <a:lnTo>
                  <a:pt x="31440" y="32370"/>
                </a:lnTo>
                <a:lnTo>
                  <a:pt x="31430" y="32370"/>
                </a:lnTo>
                <a:lnTo>
                  <a:pt x="31420" y="32370"/>
                </a:lnTo>
                <a:lnTo>
                  <a:pt x="31420" y="32380"/>
                </a:lnTo>
                <a:lnTo>
                  <a:pt x="31420" y="32370"/>
                </a:lnTo>
                <a:lnTo>
                  <a:pt x="31420" y="32360"/>
                </a:lnTo>
                <a:lnTo>
                  <a:pt x="31410" y="32360"/>
                </a:lnTo>
                <a:lnTo>
                  <a:pt x="31410" y="32350"/>
                </a:lnTo>
                <a:lnTo>
                  <a:pt x="31400" y="32350"/>
                </a:lnTo>
                <a:lnTo>
                  <a:pt x="31390" y="32350"/>
                </a:lnTo>
                <a:lnTo>
                  <a:pt x="31380" y="32350"/>
                </a:lnTo>
                <a:lnTo>
                  <a:pt x="31370" y="32350"/>
                </a:lnTo>
                <a:lnTo>
                  <a:pt x="31370" y="32340"/>
                </a:lnTo>
                <a:lnTo>
                  <a:pt x="31380" y="32340"/>
                </a:lnTo>
                <a:lnTo>
                  <a:pt x="31370" y="32330"/>
                </a:lnTo>
                <a:lnTo>
                  <a:pt x="31370" y="32320"/>
                </a:lnTo>
                <a:lnTo>
                  <a:pt x="31360" y="32320"/>
                </a:lnTo>
                <a:lnTo>
                  <a:pt x="31350" y="32320"/>
                </a:lnTo>
                <a:lnTo>
                  <a:pt x="31340" y="32320"/>
                </a:lnTo>
                <a:lnTo>
                  <a:pt x="31340" y="32330"/>
                </a:lnTo>
                <a:lnTo>
                  <a:pt x="31340" y="32340"/>
                </a:lnTo>
                <a:lnTo>
                  <a:pt x="31330" y="32340"/>
                </a:lnTo>
                <a:lnTo>
                  <a:pt x="31330" y="32330"/>
                </a:lnTo>
                <a:lnTo>
                  <a:pt x="31320" y="32330"/>
                </a:lnTo>
                <a:lnTo>
                  <a:pt x="31310" y="32330"/>
                </a:lnTo>
                <a:lnTo>
                  <a:pt x="31300" y="32340"/>
                </a:lnTo>
                <a:lnTo>
                  <a:pt x="31290" y="32340"/>
                </a:lnTo>
                <a:lnTo>
                  <a:pt x="31280" y="32340"/>
                </a:lnTo>
                <a:lnTo>
                  <a:pt x="31280" y="32330"/>
                </a:lnTo>
                <a:lnTo>
                  <a:pt x="31270" y="32330"/>
                </a:lnTo>
                <a:lnTo>
                  <a:pt x="31270" y="32320"/>
                </a:lnTo>
                <a:lnTo>
                  <a:pt x="31280" y="32320"/>
                </a:lnTo>
                <a:lnTo>
                  <a:pt x="31280" y="32310"/>
                </a:lnTo>
                <a:lnTo>
                  <a:pt x="31280" y="32300"/>
                </a:lnTo>
                <a:lnTo>
                  <a:pt x="31270" y="32300"/>
                </a:lnTo>
                <a:lnTo>
                  <a:pt x="31270" y="32290"/>
                </a:lnTo>
                <a:lnTo>
                  <a:pt x="31270" y="32280"/>
                </a:lnTo>
                <a:lnTo>
                  <a:pt x="31280" y="32280"/>
                </a:lnTo>
                <a:lnTo>
                  <a:pt x="31290" y="32280"/>
                </a:lnTo>
                <a:lnTo>
                  <a:pt x="31300" y="32280"/>
                </a:lnTo>
                <a:lnTo>
                  <a:pt x="31300" y="32270"/>
                </a:lnTo>
                <a:lnTo>
                  <a:pt x="31310" y="32270"/>
                </a:lnTo>
                <a:lnTo>
                  <a:pt x="31310" y="32260"/>
                </a:lnTo>
                <a:lnTo>
                  <a:pt x="31300" y="32260"/>
                </a:lnTo>
                <a:lnTo>
                  <a:pt x="31290" y="32260"/>
                </a:lnTo>
                <a:lnTo>
                  <a:pt x="31290" y="32250"/>
                </a:lnTo>
                <a:lnTo>
                  <a:pt x="31280" y="32250"/>
                </a:lnTo>
                <a:lnTo>
                  <a:pt x="31280" y="32260"/>
                </a:lnTo>
                <a:lnTo>
                  <a:pt x="31270" y="32260"/>
                </a:lnTo>
                <a:lnTo>
                  <a:pt x="31270" y="32250"/>
                </a:lnTo>
                <a:lnTo>
                  <a:pt x="31260" y="32250"/>
                </a:lnTo>
                <a:lnTo>
                  <a:pt x="31260" y="32240"/>
                </a:lnTo>
                <a:lnTo>
                  <a:pt x="31270" y="32240"/>
                </a:lnTo>
                <a:lnTo>
                  <a:pt x="31270" y="32230"/>
                </a:lnTo>
                <a:lnTo>
                  <a:pt x="31260" y="32230"/>
                </a:lnTo>
                <a:lnTo>
                  <a:pt x="31260" y="32220"/>
                </a:lnTo>
                <a:lnTo>
                  <a:pt x="31250" y="32220"/>
                </a:lnTo>
                <a:lnTo>
                  <a:pt x="31260" y="32220"/>
                </a:lnTo>
                <a:lnTo>
                  <a:pt x="31260" y="32210"/>
                </a:lnTo>
                <a:lnTo>
                  <a:pt x="31260" y="32200"/>
                </a:lnTo>
                <a:lnTo>
                  <a:pt x="31250" y="32200"/>
                </a:lnTo>
                <a:lnTo>
                  <a:pt x="31250" y="32190"/>
                </a:lnTo>
                <a:lnTo>
                  <a:pt x="31250" y="32180"/>
                </a:lnTo>
                <a:lnTo>
                  <a:pt x="31250" y="32170"/>
                </a:lnTo>
                <a:lnTo>
                  <a:pt x="31250" y="32160"/>
                </a:lnTo>
                <a:lnTo>
                  <a:pt x="31250" y="32150"/>
                </a:lnTo>
                <a:lnTo>
                  <a:pt x="31240" y="32150"/>
                </a:lnTo>
                <a:lnTo>
                  <a:pt x="31250" y="32150"/>
                </a:lnTo>
                <a:lnTo>
                  <a:pt x="31250" y="32140"/>
                </a:lnTo>
                <a:lnTo>
                  <a:pt x="31260" y="32140"/>
                </a:lnTo>
                <a:lnTo>
                  <a:pt x="31270" y="32140"/>
                </a:lnTo>
                <a:lnTo>
                  <a:pt x="31280" y="32130"/>
                </a:lnTo>
                <a:lnTo>
                  <a:pt x="31290" y="32130"/>
                </a:lnTo>
                <a:lnTo>
                  <a:pt x="31300" y="32130"/>
                </a:lnTo>
                <a:lnTo>
                  <a:pt x="31310" y="32130"/>
                </a:lnTo>
                <a:lnTo>
                  <a:pt x="31320" y="32130"/>
                </a:lnTo>
                <a:lnTo>
                  <a:pt x="31330" y="32130"/>
                </a:lnTo>
                <a:close/>
                <a:moveTo>
                  <a:pt x="31430" y="32070"/>
                </a:moveTo>
                <a:lnTo>
                  <a:pt x="31420" y="32080"/>
                </a:lnTo>
                <a:lnTo>
                  <a:pt x="31410" y="32090"/>
                </a:lnTo>
                <a:lnTo>
                  <a:pt x="31400" y="32090"/>
                </a:lnTo>
                <a:lnTo>
                  <a:pt x="31400" y="32100"/>
                </a:lnTo>
                <a:lnTo>
                  <a:pt x="31390" y="32100"/>
                </a:lnTo>
                <a:lnTo>
                  <a:pt x="31380" y="32100"/>
                </a:lnTo>
                <a:lnTo>
                  <a:pt x="31370" y="32100"/>
                </a:lnTo>
                <a:lnTo>
                  <a:pt x="31360" y="32100"/>
                </a:lnTo>
                <a:lnTo>
                  <a:pt x="31350" y="32100"/>
                </a:lnTo>
                <a:lnTo>
                  <a:pt x="31350" y="32090"/>
                </a:lnTo>
                <a:lnTo>
                  <a:pt x="31340" y="32090"/>
                </a:lnTo>
                <a:lnTo>
                  <a:pt x="31330" y="32090"/>
                </a:lnTo>
                <a:lnTo>
                  <a:pt x="31330" y="32080"/>
                </a:lnTo>
                <a:lnTo>
                  <a:pt x="31330" y="32070"/>
                </a:lnTo>
                <a:lnTo>
                  <a:pt x="31320" y="32070"/>
                </a:lnTo>
                <a:lnTo>
                  <a:pt x="31330" y="32070"/>
                </a:lnTo>
                <a:lnTo>
                  <a:pt x="31340" y="32070"/>
                </a:lnTo>
                <a:lnTo>
                  <a:pt x="31340" y="32060"/>
                </a:lnTo>
                <a:lnTo>
                  <a:pt x="31350" y="32060"/>
                </a:lnTo>
                <a:lnTo>
                  <a:pt x="31360" y="32060"/>
                </a:lnTo>
                <a:lnTo>
                  <a:pt x="31360" y="32050"/>
                </a:lnTo>
                <a:lnTo>
                  <a:pt x="31370" y="32050"/>
                </a:lnTo>
                <a:lnTo>
                  <a:pt x="31380" y="32050"/>
                </a:lnTo>
                <a:lnTo>
                  <a:pt x="31380" y="32040"/>
                </a:lnTo>
                <a:lnTo>
                  <a:pt x="31390" y="32040"/>
                </a:lnTo>
                <a:lnTo>
                  <a:pt x="31400" y="32050"/>
                </a:lnTo>
                <a:lnTo>
                  <a:pt x="31410" y="32050"/>
                </a:lnTo>
                <a:lnTo>
                  <a:pt x="31420" y="32050"/>
                </a:lnTo>
                <a:lnTo>
                  <a:pt x="31420" y="32060"/>
                </a:lnTo>
                <a:lnTo>
                  <a:pt x="31430" y="32060"/>
                </a:lnTo>
                <a:lnTo>
                  <a:pt x="31430" y="32070"/>
                </a:lnTo>
                <a:close/>
                <a:moveTo>
                  <a:pt x="28450" y="31940"/>
                </a:moveTo>
                <a:lnTo>
                  <a:pt x="28440" y="31940"/>
                </a:lnTo>
                <a:lnTo>
                  <a:pt x="28440" y="31950"/>
                </a:lnTo>
                <a:lnTo>
                  <a:pt x="28440" y="31940"/>
                </a:lnTo>
                <a:lnTo>
                  <a:pt x="28440" y="31930"/>
                </a:lnTo>
                <a:lnTo>
                  <a:pt x="28450" y="31930"/>
                </a:lnTo>
                <a:lnTo>
                  <a:pt x="28450" y="31940"/>
                </a:lnTo>
                <a:close/>
                <a:moveTo>
                  <a:pt x="28290" y="31870"/>
                </a:moveTo>
                <a:lnTo>
                  <a:pt x="28290" y="31860"/>
                </a:lnTo>
                <a:lnTo>
                  <a:pt x="28300" y="31860"/>
                </a:lnTo>
                <a:lnTo>
                  <a:pt x="28300" y="31870"/>
                </a:lnTo>
                <a:lnTo>
                  <a:pt x="28290" y="31870"/>
                </a:lnTo>
                <a:close/>
                <a:moveTo>
                  <a:pt x="28320" y="31870"/>
                </a:moveTo>
                <a:lnTo>
                  <a:pt x="28330" y="31870"/>
                </a:lnTo>
                <a:lnTo>
                  <a:pt x="28320" y="31870"/>
                </a:lnTo>
                <a:lnTo>
                  <a:pt x="28310" y="31870"/>
                </a:lnTo>
                <a:lnTo>
                  <a:pt x="28310" y="31880"/>
                </a:lnTo>
                <a:lnTo>
                  <a:pt x="28310" y="31870"/>
                </a:lnTo>
                <a:lnTo>
                  <a:pt x="28300" y="31870"/>
                </a:lnTo>
                <a:lnTo>
                  <a:pt x="28300" y="31860"/>
                </a:lnTo>
                <a:lnTo>
                  <a:pt x="28310" y="31860"/>
                </a:lnTo>
                <a:lnTo>
                  <a:pt x="28310" y="31870"/>
                </a:lnTo>
                <a:lnTo>
                  <a:pt x="28320" y="31870"/>
                </a:lnTo>
                <a:close/>
                <a:moveTo>
                  <a:pt x="28360" y="31770"/>
                </a:moveTo>
                <a:lnTo>
                  <a:pt x="28360" y="31760"/>
                </a:lnTo>
                <a:lnTo>
                  <a:pt x="28350" y="31760"/>
                </a:lnTo>
                <a:lnTo>
                  <a:pt x="28350" y="31750"/>
                </a:lnTo>
                <a:lnTo>
                  <a:pt x="28360" y="31750"/>
                </a:lnTo>
                <a:lnTo>
                  <a:pt x="28370" y="31750"/>
                </a:lnTo>
                <a:lnTo>
                  <a:pt x="28370" y="31760"/>
                </a:lnTo>
                <a:lnTo>
                  <a:pt x="28360" y="31760"/>
                </a:lnTo>
                <a:lnTo>
                  <a:pt x="28360" y="31770"/>
                </a:lnTo>
                <a:close/>
                <a:moveTo>
                  <a:pt x="28510" y="31590"/>
                </a:moveTo>
                <a:lnTo>
                  <a:pt x="28510" y="31600"/>
                </a:lnTo>
                <a:lnTo>
                  <a:pt x="28510" y="31610"/>
                </a:lnTo>
                <a:lnTo>
                  <a:pt x="28520" y="31610"/>
                </a:lnTo>
                <a:lnTo>
                  <a:pt x="28520" y="31620"/>
                </a:lnTo>
                <a:lnTo>
                  <a:pt x="28520" y="31630"/>
                </a:lnTo>
                <a:lnTo>
                  <a:pt x="28510" y="31630"/>
                </a:lnTo>
                <a:lnTo>
                  <a:pt x="28500" y="31630"/>
                </a:lnTo>
                <a:lnTo>
                  <a:pt x="28500" y="31620"/>
                </a:lnTo>
                <a:lnTo>
                  <a:pt x="28490" y="31620"/>
                </a:lnTo>
                <a:lnTo>
                  <a:pt x="28490" y="31610"/>
                </a:lnTo>
                <a:lnTo>
                  <a:pt x="28490" y="31600"/>
                </a:lnTo>
                <a:lnTo>
                  <a:pt x="28490" y="31590"/>
                </a:lnTo>
                <a:lnTo>
                  <a:pt x="28500" y="31590"/>
                </a:lnTo>
                <a:lnTo>
                  <a:pt x="28510" y="31590"/>
                </a:lnTo>
                <a:close/>
                <a:moveTo>
                  <a:pt x="28300" y="31560"/>
                </a:moveTo>
                <a:lnTo>
                  <a:pt x="28310" y="31560"/>
                </a:lnTo>
                <a:lnTo>
                  <a:pt x="28310" y="31570"/>
                </a:lnTo>
                <a:lnTo>
                  <a:pt x="28320" y="31580"/>
                </a:lnTo>
                <a:lnTo>
                  <a:pt x="28320" y="31590"/>
                </a:lnTo>
                <a:lnTo>
                  <a:pt x="28330" y="31590"/>
                </a:lnTo>
                <a:lnTo>
                  <a:pt x="28330" y="31600"/>
                </a:lnTo>
                <a:lnTo>
                  <a:pt x="28340" y="31600"/>
                </a:lnTo>
                <a:lnTo>
                  <a:pt x="28340" y="31610"/>
                </a:lnTo>
                <a:lnTo>
                  <a:pt x="28350" y="31620"/>
                </a:lnTo>
                <a:lnTo>
                  <a:pt x="28350" y="31630"/>
                </a:lnTo>
                <a:lnTo>
                  <a:pt x="28350" y="31640"/>
                </a:lnTo>
                <a:lnTo>
                  <a:pt x="28340" y="31630"/>
                </a:lnTo>
                <a:lnTo>
                  <a:pt x="28340" y="31620"/>
                </a:lnTo>
                <a:lnTo>
                  <a:pt x="28330" y="31620"/>
                </a:lnTo>
                <a:lnTo>
                  <a:pt x="28330" y="31610"/>
                </a:lnTo>
                <a:lnTo>
                  <a:pt x="28330" y="31600"/>
                </a:lnTo>
                <a:lnTo>
                  <a:pt x="28320" y="31600"/>
                </a:lnTo>
                <a:lnTo>
                  <a:pt x="28320" y="31590"/>
                </a:lnTo>
                <a:lnTo>
                  <a:pt x="28310" y="31580"/>
                </a:lnTo>
                <a:lnTo>
                  <a:pt x="28300" y="31570"/>
                </a:lnTo>
                <a:lnTo>
                  <a:pt x="28300" y="31580"/>
                </a:lnTo>
                <a:lnTo>
                  <a:pt x="28290" y="31580"/>
                </a:lnTo>
                <a:lnTo>
                  <a:pt x="28290" y="31570"/>
                </a:lnTo>
                <a:lnTo>
                  <a:pt x="28290" y="31560"/>
                </a:lnTo>
                <a:lnTo>
                  <a:pt x="28290" y="31550"/>
                </a:lnTo>
                <a:lnTo>
                  <a:pt x="28290" y="31560"/>
                </a:lnTo>
                <a:lnTo>
                  <a:pt x="28300" y="31560"/>
                </a:lnTo>
                <a:close/>
                <a:moveTo>
                  <a:pt x="28410" y="31470"/>
                </a:moveTo>
                <a:lnTo>
                  <a:pt x="28420" y="31470"/>
                </a:lnTo>
                <a:lnTo>
                  <a:pt x="28430" y="31470"/>
                </a:lnTo>
                <a:lnTo>
                  <a:pt x="28430" y="31480"/>
                </a:lnTo>
                <a:lnTo>
                  <a:pt x="28440" y="31490"/>
                </a:lnTo>
                <a:lnTo>
                  <a:pt x="28440" y="31500"/>
                </a:lnTo>
                <a:lnTo>
                  <a:pt x="28440" y="31510"/>
                </a:lnTo>
                <a:lnTo>
                  <a:pt x="28440" y="31520"/>
                </a:lnTo>
                <a:lnTo>
                  <a:pt x="28430" y="31520"/>
                </a:lnTo>
                <a:lnTo>
                  <a:pt x="28430" y="31530"/>
                </a:lnTo>
                <a:lnTo>
                  <a:pt x="28430" y="31540"/>
                </a:lnTo>
                <a:lnTo>
                  <a:pt x="28430" y="31550"/>
                </a:lnTo>
                <a:lnTo>
                  <a:pt x="28430" y="31560"/>
                </a:lnTo>
                <a:lnTo>
                  <a:pt x="28420" y="31560"/>
                </a:lnTo>
                <a:lnTo>
                  <a:pt x="28420" y="31550"/>
                </a:lnTo>
                <a:lnTo>
                  <a:pt x="28420" y="31540"/>
                </a:lnTo>
                <a:lnTo>
                  <a:pt x="28420" y="31530"/>
                </a:lnTo>
                <a:lnTo>
                  <a:pt x="28430" y="31530"/>
                </a:lnTo>
                <a:lnTo>
                  <a:pt x="28420" y="31530"/>
                </a:lnTo>
                <a:lnTo>
                  <a:pt x="28410" y="31530"/>
                </a:lnTo>
                <a:lnTo>
                  <a:pt x="28410" y="31520"/>
                </a:lnTo>
                <a:lnTo>
                  <a:pt x="28410" y="31510"/>
                </a:lnTo>
                <a:lnTo>
                  <a:pt x="28420" y="31510"/>
                </a:lnTo>
                <a:lnTo>
                  <a:pt x="28410" y="31510"/>
                </a:lnTo>
                <a:lnTo>
                  <a:pt x="28410" y="31500"/>
                </a:lnTo>
                <a:lnTo>
                  <a:pt x="28420" y="31490"/>
                </a:lnTo>
                <a:lnTo>
                  <a:pt x="28410" y="31490"/>
                </a:lnTo>
                <a:lnTo>
                  <a:pt x="28410" y="31480"/>
                </a:lnTo>
                <a:lnTo>
                  <a:pt x="28410" y="31470"/>
                </a:lnTo>
                <a:lnTo>
                  <a:pt x="28400" y="31470"/>
                </a:lnTo>
                <a:lnTo>
                  <a:pt x="28400" y="31460"/>
                </a:lnTo>
                <a:lnTo>
                  <a:pt x="28410" y="31470"/>
                </a:lnTo>
                <a:close/>
                <a:moveTo>
                  <a:pt x="28180" y="31400"/>
                </a:moveTo>
                <a:lnTo>
                  <a:pt x="28170" y="31410"/>
                </a:lnTo>
                <a:lnTo>
                  <a:pt x="28160" y="31410"/>
                </a:lnTo>
                <a:lnTo>
                  <a:pt x="28170" y="31410"/>
                </a:lnTo>
                <a:lnTo>
                  <a:pt x="28170" y="31400"/>
                </a:lnTo>
                <a:lnTo>
                  <a:pt x="28180" y="31400"/>
                </a:lnTo>
                <a:close/>
                <a:moveTo>
                  <a:pt x="28240" y="31330"/>
                </a:moveTo>
                <a:lnTo>
                  <a:pt x="28250" y="31330"/>
                </a:lnTo>
                <a:lnTo>
                  <a:pt x="28250" y="31340"/>
                </a:lnTo>
                <a:lnTo>
                  <a:pt x="28250" y="31350"/>
                </a:lnTo>
                <a:lnTo>
                  <a:pt x="28250" y="31360"/>
                </a:lnTo>
                <a:lnTo>
                  <a:pt x="28250" y="31370"/>
                </a:lnTo>
                <a:lnTo>
                  <a:pt x="28260" y="31370"/>
                </a:lnTo>
                <a:lnTo>
                  <a:pt x="28250" y="31370"/>
                </a:lnTo>
                <a:lnTo>
                  <a:pt x="28250" y="31380"/>
                </a:lnTo>
                <a:lnTo>
                  <a:pt x="28240" y="31380"/>
                </a:lnTo>
                <a:lnTo>
                  <a:pt x="28240" y="31390"/>
                </a:lnTo>
                <a:lnTo>
                  <a:pt x="28230" y="31390"/>
                </a:lnTo>
                <a:lnTo>
                  <a:pt x="28230" y="31380"/>
                </a:lnTo>
                <a:lnTo>
                  <a:pt x="28220" y="31380"/>
                </a:lnTo>
                <a:lnTo>
                  <a:pt x="28210" y="31380"/>
                </a:lnTo>
                <a:lnTo>
                  <a:pt x="28220" y="31380"/>
                </a:lnTo>
                <a:lnTo>
                  <a:pt x="28220" y="31370"/>
                </a:lnTo>
                <a:lnTo>
                  <a:pt x="28210" y="31370"/>
                </a:lnTo>
                <a:lnTo>
                  <a:pt x="28210" y="31360"/>
                </a:lnTo>
                <a:lnTo>
                  <a:pt x="28220" y="31360"/>
                </a:lnTo>
                <a:lnTo>
                  <a:pt x="28220" y="31350"/>
                </a:lnTo>
                <a:lnTo>
                  <a:pt x="28230" y="31350"/>
                </a:lnTo>
                <a:lnTo>
                  <a:pt x="28230" y="31340"/>
                </a:lnTo>
                <a:lnTo>
                  <a:pt x="28240" y="31340"/>
                </a:lnTo>
                <a:lnTo>
                  <a:pt x="28240" y="31330"/>
                </a:lnTo>
                <a:close/>
                <a:moveTo>
                  <a:pt x="29230" y="31310"/>
                </a:moveTo>
                <a:lnTo>
                  <a:pt x="29220" y="31310"/>
                </a:lnTo>
                <a:lnTo>
                  <a:pt x="29220" y="31300"/>
                </a:lnTo>
                <a:lnTo>
                  <a:pt x="29230" y="31300"/>
                </a:lnTo>
                <a:lnTo>
                  <a:pt x="29230" y="31310"/>
                </a:lnTo>
                <a:close/>
                <a:moveTo>
                  <a:pt x="28620" y="31300"/>
                </a:moveTo>
                <a:lnTo>
                  <a:pt x="28630" y="31300"/>
                </a:lnTo>
                <a:lnTo>
                  <a:pt x="28630" y="31310"/>
                </a:lnTo>
                <a:lnTo>
                  <a:pt x="28640" y="31310"/>
                </a:lnTo>
                <a:lnTo>
                  <a:pt x="28640" y="31320"/>
                </a:lnTo>
                <a:lnTo>
                  <a:pt x="28640" y="31330"/>
                </a:lnTo>
                <a:lnTo>
                  <a:pt x="28640" y="31340"/>
                </a:lnTo>
                <a:lnTo>
                  <a:pt x="28630" y="31340"/>
                </a:lnTo>
                <a:lnTo>
                  <a:pt x="28630" y="31350"/>
                </a:lnTo>
                <a:lnTo>
                  <a:pt x="28620" y="31350"/>
                </a:lnTo>
                <a:lnTo>
                  <a:pt x="28610" y="31350"/>
                </a:lnTo>
                <a:lnTo>
                  <a:pt x="28610" y="31360"/>
                </a:lnTo>
                <a:lnTo>
                  <a:pt x="28610" y="31370"/>
                </a:lnTo>
                <a:lnTo>
                  <a:pt x="28600" y="31360"/>
                </a:lnTo>
                <a:lnTo>
                  <a:pt x="28600" y="31350"/>
                </a:lnTo>
                <a:lnTo>
                  <a:pt x="28610" y="31350"/>
                </a:lnTo>
                <a:lnTo>
                  <a:pt x="28610" y="31340"/>
                </a:lnTo>
                <a:lnTo>
                  <a:pt x="28600" y="31340"/>
                </a:lnTo>
                <a:lnTo>
                  <a:pt x="28600" y="31330"/>
                </a:lnTo>
                <a:lnTo>
                  <a:pt x="28590" y="31320"/>
                </a:lnTo>
                <a:lnTo>
                  <a:pt x="28590" y="31310"/>
                </a:lnTo>
                <a:lnTo>
                  <a:pt x="28580" y="31310"/>
                </a:lnTo>
                <a:lnTo>
                  <a:pt x="28580" y="31300"/>
                </a:lnTo>
                <a:lnTo>
                  <a:pt x="28590" y="31300"/>
                </a:lnTo>
                <a:lnTo>
                  <a:pt x="28580" y="31300"/>
                </a:lnTo>
                <a:lnTo>
                  <a:pt x="28590" y="31300"/>
                </a:lnTo>
                <a:lnTo>
                  <a:pt x="28590" y="31290"/>
                </a:lnTo>
                <a:lnTo>
                  <a:pt x="28600" y="31290"/>
                </a:lnTo>
                <a:lnTo>
                  <a:pt x="28610" y="31290"/>
                </a:lnTo>
                <a:lnTo>
                  <a:pt x="28610" y="31300"/>
                </a:lnTo>
                <a:lnTo>
                  <a:pt x="28620" y="31300"/>
                </a:lnTo>
                <a:close/>
                <a:moveTo>
                  <a:pt x="28560" y="31230"/>
                </a:moveTo>
                <a:lnTo>
                  <a:pt x="28570" y="31240"/>
                </a:lnTo>
                <a:lnTo>
                  <a:pt x="28570" y="31250"/>
                </a:lnTo>
                <a:lnTo>
                  <a:pt x="28580" y="31250"/>
                </a:lnTo>
                <a:lnTo>
                  <a:pt x="28580" y="31260"/>
                </a:lnTo>
                <a:lnTo>
                  <a:pt x="28570" y="31270"/>
                </a:lnTo>
                <a:lnTo>
                  <a:pt x="28560" y="31280"/>
                </a:lnTo>
                <a:lnTo>
                  <a:pt x="28560" y="31270"/>
                </a:lnTo>
                <a:lnTo>
                  <a:pt x="28550" y="31270"/>
                </a:lnTo>
                <a:lnTo>
                  <a:pt x="28550" y="31260"/>
                </a:lnTo>
                <a:lnTo>
                  <a:pt x="28540" y="31260"/>
                </a:lnTo>
                <a:lnTo>
                  <a:pt x="28530" y="31260"/>
                </a:lnTo>
                <a:lnTo>
                  <a:pt x="28540" y="31260"/>
                </a:lnTo>
                <a:lnTo>
                  <a:pt x="28540" y="31250"/>
                </a:lnTo>
                <a:lnTo>
                  <a:pt x="28540" y="31240"/>
                </a:lnTo>
                <a:lnTo>
                  <a:pt x="28540" y="31230"/>
                </a:lnTo>
                <a:lnTo>
                  <a:pt x="28550" y="31230"/>
                </a:lnTo>
                <a:lnTo>
                  <a:pt x="28560" y="31230"/>
                </a:lnTo>
                <a:close/>
                <a:moveTo>
                  <a:pt x="28170" y="31190"/>
                </a:moveTo>
                <a:lnTo>
                  <a:pt x="28170" y="31180"/>
                </a:lnTo>
                <a:lnTo>
                  <a:pt x="28160" y="31180"/>
                </a:lnTo>
                <a:lnTo>
                  <a:pt x="28160" y="31170"/>
                </a:lnTo>
                <a:lnTo>
                  <a:pt x="28170" y="31170"/>
                </a:lnTo>
                <a:lnTo>
                  <a:pt x="28170" y="31180"/>
                </a:lnTo>
                <a:lnTo>
                  <a:pt x="28170" y="31190"/>
                </a:lnTo>
                <a:close/>
                <a:moveTo>
                  <a:pt x="28140" y="31060"/>
                </a:moveTo>
                <a:lnTo>
                  <a:pt x="28150" y="31060"/>
                </a:lnTo>
                <a:lnTo>
                  <a:pt x="28150" y="31070"/>
                </a:lnTo>
                <a:lnTo>
                  <a:pt x="28160" y="31070"/>
                </a:lnTo>
                <a:lnTo>
                  <a:pt x="28160" y="31080"/>
                </a:lnTo>
                <a:lnTo>
                  <a:pt x="28170" y="31080"/>
                </a:lnTo>
                <a:lnTo>
                  <a:pt x="28180" y="31080"/>
                </a:lnTo>
                <a:lnTo>
                  <a:pt x="28180" y="31090"/>
                </a:lnTo>
                <a:lnTo>
                  <a:pt x="28190" y="31090"/>
                </a:lnTo>
                <a:lnTo>
                  <a:pt x="28190" y="31100"/>
                </a:lnTo>
                <a:lnTo>
                  <a:pt x="28200" y="31110"/>
                </a:lnTo>
                <a:lnTo>
                  <a:pt x="28210" y="31120"/>
                </a:lnTo>
                <a:lnTo>
                  <a:pt x="28210" y="31130"/>
                </a:lnTo>
                <a:lnTo>
                  <a:pt x="28210" y="31140"/>
                </a:lnTo>
                <a:lnTo>
                  <a:pt x="28220" y="31140"/>
                </a:lnTo>
                <a:lnTo>
                  <a:pt x="28230" y="31150"/>
                </a:lnTo>
                <a:lnTo>
                  <a:pt x="28230" y="31160"/>
                </a:lnTo>
                <a:lnTo>
                  <a:pt x="28240" y="31160"/>
                </a:lnTo>
                <a:lnTo>
                  <a:pt x="28240" y="31170"/>
                </a:lnTo>
                <a:lnTo>
                  <a:pt x="28250" y="31170"/>
                </a:lnTo>
                <a:lnTo>
                  <a:pt x="28250" y="31180"/>
                </a:lnTo>
                <a:lnTo>
                  <a:pt x="28250" y="31190"/>
                </a:lnTo>
                <a:lnTo>
                  <a:pt x="28250" y="31200"/>
                </a:lnTo>
                <a:lnTo>
                  <a:pt x="28250" y="31210"/>
                </a:lnTo>
                <a:lnTo>
                  <a:pt x="28260" y="31210"/>
                </a:lnTo>
                <a:lnTo>
                  <a:pt x="28260" y="31220"/>
                </a:lnTo>
                <a:lnTo>
                  <a:pt x="28260" y="31230"/>
                </a:lnTo>
                <a:lnTo>
                  <a:pt x="28260" y="31240"/>
                </a:lnTo>
                <a:lnTo>
                  <a:pt x="28270" y="31240"/>
                </a:lnTo>
                <a:lnTo>
                  <a:pt x="28270" y="31250"/>
                </a:lnTo>
                <a:lnTo>
                  <a:pt x="28280" y="31250"/>
                </a:lnTo>
                <a:lnTo>
                  <a:pt x="28280" y="31260"/>
                </a:lnTo>
                <a:lnTo>
                  <a:pt x="28280" y="31270"/>
                </a:lnTo>
                <a:lnTo>
                  <a:pt x="28280" y="31280"/>
                </a:lnTo>
                <a:lnTo>
                  <a:pt x="28270" y="31280"/>
                </a:lnTo>
                <a:lnTo>
                  <a:pt x="28270" y="31270"/>
                </a:lnTo>
                <a:lnTo>
                  <a:pt x="28260" y="31270"/>
                </a:lnTo>
                <a:lnTo>
                  <a:pt x="28260" y="31260"/>
                </a:lnTo>
                <a:lnTo>
                  <a:pt x="28250" y="31260"/>
                </a:lnTo>
                <a:lnTo>
                  <a:pt x="28250" y="31270"/>
                </a:lnTo>
                <a:lnTo>
                  <a:pt x="28250" y="31260"/>
                </a:lnTo>
                <a:lnTo>
                  <a:pt x="28250" y="31250"/>
                </a:lnTo>
                <a:lnTo>
                  <a:pt x="28240" y="31240"/>
                </a:lnTo>
                <a:lnTo>
                  <a:pt x="28240" y="31230"/>
                </a:lnTo>
                <a:lnTo>
                  <a:pt x="28230" y="31230"/>
                </a:lnTo>
                <a:lnTo>
                  <a:pt x="28230" y="31220"/>
                </a:lnTo>
                <a:lnTo>
                  <a:pt x="28230" y="31210"/>
                </a:lnTo>
                <a:lnTo>
                  <a:pt x="28230" y="31200"/>
                </a:lnTo>
                <a:lnTo>
                  <a:pt x="28220" y="31210"/>
                </a:lnTo>
                <a:lnTo>
                  <a:pt x="28230" y="31210"/>
                </a:lnTo>
                <a:lnTo>
                  <a:pt x="28220" y="31210"/>
                </a:lnTo>
                <a:lnTo>
                  <a:pt x="28220" y="31200"/>
                </a:lnTo>
                <a:lnTo>
                  <a:pt x="28220" y="31190"/>
                </a:lnTo>
                <a:lnTo>
                  <a:pt x="28210" y="31180"/>
                </a:lnTo>
                <a:lnTo>
                  <a:pt x="28210" y="31170"/>
                </a:lnTo>
                <a:lnTo>
                  <a:pt x="28210" y="31160"/>
                </a:lnTo>
                <a:lnTo>
                  <a:pt x="28200" y="31160"/>
                </a:lnTo>
                <a:lnTo>
                  <a:pt x="28200" y="31150"/>
                </a:lnTo>
                <a:lnTo>
                  <a:pt x="28200" y="31140"/>
                </a:lnTo>
                <a:lnTo>
                  <a:pt x="28190" y="31140"/>
                </a:lnTo>
                <a:lnTo>
                  <a:pt x="28190" y="31130"/>
                </a:lnTo>
                <a:lnTo>
                  <a:pt x="28180" y="31130"/>
                </a:lnTo>
                <a:lnTo>
                  <a:pt x="28180" y="31140"/>
                </a:lnTo>
                <a:lnTo>
                  <a:pt x="28170" y="31140"/>
                </a:lnTo>
                <a:lnTo>
                  <a:pt x="28170" y="31150"/>
                </a:lnTo>
                <a:lnTo>
                  <a:pt x="28160" y="31150"/>
                </a:lnTo>
                <a:lnTo>
                  <a:pt x="28160" y="31160"/>
                </a:lnTo>
                <a:lnTo>
                  <a:pt x="28150" y="31160"/>
                </a:lnTo>
                <a:lnTo>
                  <a:pt x="28160" y="31160"/>
                </a:lnTo>
                <a:lnTo>
                  <a:pt x="28150" y="31160"/>
                </a:lnTo>
                <a:lnTo>
                  <a:pt x="28150" y="31150"/>
                </a:lnTo>
                <a:lnTo>
                  <a:pt x="28140" y="31140"/>
                </a:lnTo>
                <a:lnTo>
                  <a:pt x="28150" y="31140"/>
                </a:lnTo>
                <a:lnTo>
                  <a:pt x="28140" y="31140"/>
                </a:lnTo>
                <a:lnTo>
                  <a:pt x="28140" y="31130"/>
                </a:lnTo>
                <a:lnTo>
                  <a:pt x="28130" y="31130"/>
                </a:lnTo>
                <a:lnTo>
                  <a:pt x="28130" y="31120"/>
                </a:lnTo>
                <a:lnTo>
                  <a:pt x="28130" y="31110"/>
                </a:lnTo>
                <a:lnTo>
                  <a:pt x="28130" y="31100"/>
                </a:lnTo>
                <a:lnTo>
                  <a:pt x="28120" y="31100"/>
                </a:lnTo>
                <a:lnTo>
                  <a:pt x="28120" y="31090"/>
                </a:lnTo>
                <a:lnTo>
                  <a:pt x="28130" y="31090"/>
                </a:lnTo>
                <a:lnTo>
                  <a:pt x="28130" y="31080"/>
                </a:lnTo>
                <a:lnTo>
                  <a:pt x="28120" y="31080"/>
                </a:lnTo>
                <a:lnTo>
                  <a:pt x="28120" y="31070"/>
                </a:lnTo>
                <a:lnTo>
                  <a:pt x="28120" y="31060"/>
                </a:lnTo>
                <a:lnTo>
                  <a:pt x="28130" y="31060"/>
                </a:lnTo>
                <a:lnTo>
                  <a:pt x="28140" y="31060"/>
                </a:lnTo>
                <a:close/>
                <a:moveTo>
                  <a:pt x="29350" y="30790"/>
                </a:moveTo>
                <a:lnTo>
                  <a:pt x="29360" y="30790"/>
                </a:lnTo>
                <a:lnTo>
                  <a:pt x="29360" y="30800"/>
                </a:lnTo>
                <a:lnTo>
                  <a:pt x="29350" y="30800"/>
                </a:lnTo>
                <a:lnTo>
                  <a:pt x="29350" y="30790"/>
                </a:lnTo>
                <a:close/>
                <a:moveTo>
                  <a:pt x="29300" y="30660"/>
                </a:moveTo>
                <a:lnTo>
                  <a:pt x="29290" y="30660"/>
                </a:lnTo>
                <a:lnTo>
                  <a:pt x="29290" y="30650"/>
                </a:lnTo>
                <a:lnTo>
                  <a:pt x="29300" y="30660"/>
                </a:lnTo>
                <a:close/>
                <a:moveTo>
                  <a:pt x="29260" y="30670"/>
                </a:moveTo>
                <a:lnTo>
                  <a:pt x="29260" y="30680"/>
                </a:lnTo>
                <a:lnTo>
                  <a:pt x="29250" y="30670"/>
                </a:lnTo>
                <a:lnTo>
                  <a:pt x="29240" y="30670"/>
                </a:lnTo>
                <a:lnTo>
                  <a:pt x="29240" y="30660"/>
                </a:lnTo>
                <a:lnTo>
                  <a:pt x="29240" y="30650"/>
                </a:lnTo>
                <a:lnTo>
                  <a:pt x="29250" y="30650"/>
                </a:lnTo>
                <a:lnTo>
                  <a:pt x="29260" y="30650"/>
                </a:lnTo>
                <a:lnTo>
                  <a:pt x="29260" y="30660"/>
                </a:lnTo>
                <a:lnTo>
                  <a:pt x="29260" y="30670"/>
                </a:lnTo>
                <a:close/>
                <a:moveTo>
                  <a:pt x="27790" y="30640"/>
                </a:moveTo>
                <a:lnTo>
                  <a:pt x="27780" y="30640"/>
                </a:lnTo>
                <a:lnTo>
                  <a:pt x="27780" y="30630"/>
                </a:lnTo>
                <a:lnTo>
                  <a:pt x="27790" y="30630"/>
                </a:lnTo>
                <a:lnTo>
                  <a:pt x="27790" y="30640"/>
                </a:lnTo>
                <a:close/>
                <a:moveTo>
                  <a:pt x="27780" y="30610"/>
                </a:moveTo>
                <a:lnTo>
                  <a:pt x="27780" y="30620"/>
                </a:lnTo>
                <a:lnTo>
                  <a:pt x="27780" y="30630"/>
                </a:lnTo>
                <a:lnTo>
                  <a:pt x="27770" y="30630"/>
                </a:lnTo>
                <a:lnTo>
                  <a:pt x="27770" y="30620"/>
                </a:lnTo>
                <a:lnTo>
                  <a:pt x="27780" y="30620"/>
                </a:lnTo>
                <a:lnTo>
                  <a:pt x="27780" y="30610"/>
                </a:lnTo>
                <a:lnTo>
                  <a:pt x="27770" y="30610"/>
                </a:lnTo>
                <a:lnTo>
                  <a:pt x="27770" y="30620"/>
                </a:lnTo>
                <a:lnTo>
                  <a:pt x="27770" y="30610"/>
                </a:lnTo>
                <a:lnTo>
                  <a:pt x="27780" y="30610"/>
                </a:lnTo>
                <a:close/>
                <a:moveTo>
                  <a:pt x="29380" y="30600"/>
                </a:moveTo>
                <a:lnTo>
                  <a:pt x="29370" y="30600"/>
                </a:lnTo>
                <a:lnTo>
                  <a:pt x="29370" y="30590"/>
                </a:lnTo>
                <a:lnTo>
                  <a:pt x="29380" y="30590"/>
                </a:lnTo>
                <a:lnTo>
                  <a:pt x="29380" y="30600"/>
                </a:lnTo>
                <a:close/>
                <a:moveTo>
                  <a:pt x="27910" y="30580"/>
                </a:moveTo>
                <a:lnTo>
                  <a:pt x="27900" y="30580"/>
                </a:lnTo>
                <a:lnTo>
                  <a:pt x="27900" y="30570"/>
                </a:lnTo>
                <a:lnTo>
                  <a:pt x="27910" y="30570"/>
                </a:lnTo>
                <a:lnTo>
                  <a:pt x="27910" y="30580"/>
                </a:lnTo>
                <a:close/>
                <a:moveTo>
                  <a:pt x="29320" y="30540"/>
                </a:moveTo>
                <a:lnTo>
                  <a:pt x="29320" y="30550"/>
                </a:lnTo>
                <a:lnTo>
                  <a:pt x="29320" y="30560"/>
                </a:lnTo>
                <a:lnTo>
                  <a:pt x="29320" y="30570"/>
                </a:lnTo>
                <a:lnTo>
                  <a:pt x="29320" y="30580"/>
                </a:lnTo>
                <a:lnTo>
                  <a:pt x="29320" y="30590"/>
                </a:lnTo>
                <a:lnTo>
                  <a:pt x="29320" y="30600"/>
                </a:lnTo>
                <a:lnTo>
                  <a:pt x="29320" y="30610"/>
                </a:lnTo>
                <a:lnTo>
                  <a:pt x="29310" y="30610"/>
                </a:lnTo>
                <a:lnTo>
                  <a:pt x="29300" y="30610"/>
                </a:lnTo>
                <a:lnTo>
                  <a:pt x="29300" y="30600"/>
                </a:lnTo>
                <a:lnTo>
                  <a:pt x="29290" y="30590"/>
                </a:lnTo>
                <a:lnTo>
                  <a:pt x="29290" y="30580"/>
                </a:lnTo>
                <a:lnTo>
                  <a:pt x="29290" y="30570"/>
                </a:lnTo>
                <a:lnTo>
                  <a:pt x="29300" y="30570"/>
                </a:lnTo>
                <a:lnTo>
                  <a:pt x="29300" y="30560"/>
                </a:lnTo>
                <a:lnTo>
                  <a:pt x="29300" y="30550"/>
                </a:lnTo>
                <a:lnTo>
                  <a:pt x="29310" y="30550"/>
                </a:lnTo>
                <a:lnTo>
                  <a:pt x="29310" y="30540"/>
                </a:lnTo>
                <a:lnTo>
                  <a:pt x="29320" y="30540"/>
                </a:lnTo>
                <a:close/>
                <a:moveTo>
                  <a:pt x="27240" y="30560"/>
                </a:moveTo>
                <a:lnTo>
                  <a:pt x="27240" y="30570"/>
                </a:lnTo>
                <a:lnTo>
                  <a:pt x="27230" y="30570"/>
                </a:lnTo>
                <a:lnTo>
                  <a:pt x="27230" y="30580"/>
                </a:lnTo>
                <a:lnTo>
                  <a:pt x="27230" y="30590"/>
                </a:lnTo>
                <a:lnTo>
                  <a:pt x="27230" y="30600"/>
                </a:lnTo>
                <a:lnTo>
                  <a:pt x="27240" y="30600"/>
                </a:lnTo>
                <a:lnTo>
                  <a:pt x="27240" y="30610"/>
                </a:lnTo>
                <a:lnTo>
                  <a:pt x="27240" y="30620"/>
                </a:lnTo>
                <a:lnTo>
                  <a:pt x="27240" y="30630"/>
                </a:lnTo>
                <a:lnTo>
                  <a:pt x="27240" y="30640"/>
                </a:lnTo>
                <a:lnTo>
                  <a:pt x="27250" y="30640"/>
                </a:lnTo>
                <a:lnTo>
                  <a:pt x="27250" y="30650"/>
                </a:lnTo>
                <a:lnTo>
                  <a:pt x="27240" y="30650"/>
                </a:lnTo>
                <a:lnTo>
                  <a:pt x="27240" y="30640"/>
                </a:lnTo>
                <a:lnTo>
                  <a:pt x="27230" y="30640"/>
                </a:lnTo>
                <a:lnTo>
                  <a:pt x="27230" y="30630"/>
                </a:lnTo>
                <a:lnTo>
                  <a:pt x="27220" y="30630"/>
                </a:lnTo>
                <a:lnTo>
                  <a:pt x="27220" y="30620"/>
                </a:lnTo>
                <a:lnTo>
                  <a:pt x="27220" y="30610"/>
                </a:lnTo>
                <a:lnTo>
                  <a:pt x="27230" y="30610"/>
                </a:lnTo>
                <a:lnTo>
                  <a:pt x="27220" y="30610"/>
                </a:lnTo>
                <a:lnTo>
                  <a:pt x="27220" y="30600"/>
                </a:lnTo>
                <a:lnTo>
                  <a:pt x="27220" y="30590"/>
                </a:lnTo>
                <a:lnTo>
                  <a:pt x="27210" y="30580"/>
                </a:lnTo>
                <a:lnTo>
                  <a:pt x="27220" y="30580"/>
                </a:lnTo>
                <a:lnTo>
                  <a:pt x="27220" y="30570"/>
                </a:lnTo>
                <a:lnTo>
                  <a:pt x="27230" y="30570"/>
                </a:lnTo>
                <a:lnTo>
                  <a:pt x="27230" y="30560"/>
                </a:lnTo>
                <a:lnTo>
                  <a:pt x="27230" y="30550"/>
                </a:lnTo>
                <a:lnTo>
                  <a:pt x="27240" y="30550"/>
                </a:lnTo>
                <a:lnTo>
                  <a:pt x="27240" y="30540"/>
                </a:lnTo>
                <a:lnTo>
                  <a:pt x="27240" y="30550"/>
                </a:lnTo>
                <a:lnTo>
                  <a:pt x="27240" y="30560"/>
                </a:lnTo>
                <a:close/>
                <a:moveTo>
                  <a:pt x="27240" y="30540"/>
                </a:moveTo>
                <a:lnTo>
                  <a:pt x="27240" y="30530"/>
                </a:lnTo>
                <a:lnTo>
                  <a:pt x="27240" y="30520"/>
                </a:lnTo>
                <a:lnTo>
                  <a:pt x="27250" y="30520"/>
                </a:lnTo>
                <a:lnTo>
                  <a:pt x="27250" y="30510"/>
                </a:lnTo>
                <a:lnTo>
                  <a:pt x="27260" y="30510"/>
                </a:lnTo>
                <a:lnTo>
                  <a:pt x="27250" y="30520"/>
                </a:lnTo>
                <a:lnTo>
                  <a:pt x="27240" y="30520"/>
                </a:lnTo>
                <a:lnTo>
                  <a:pt x="27240" y="30530"/>
                </a:lnTo>
                <a:lnTo>
                  <a:pt x="27240" y="30540"/>
                </a:lnTo>
                <a:close/>
                <a:moveTo>
                  <a:pt x="27830" y="30480"/>
                </a:moveTo>
                <a:lnTo>
                  <a:pt x="27840" y="30480"/>
                </a:lnTo>
                <a:lnTo>
                  <a:pt x="27850" y="30480"/>
                </a:lnTo>
                <a:lnTo>
                  <a:pt x="27850" y="30490"/>
                </a:lnTo>
                <a:lnTo>
                  <a:pt x="27860" y="30490"/>
                </a:lnTo>
                <a:lnTo>
                  <a:pt x="27870" y="30490"/>
                </a:lnTo>
                <a:lnTo>
                  <a:pt x="27870" y="30500"/>
                </a:lnTo>
                <a:lnTo>
                  <a:pt x="27880" y="30500"/>
                </a:lnTo>
                <a:lnTo>
                  <a:pt x="27890" y="30500"/>
                </a:lnTo>
                <a:lnTo>
                  <a:pt x="27890" y="30510"/>
                </a:lnTo>
                <a:lnTo>
                  <a:pt x="27900" y="30510"/>
                </a:lnTo>
                <a:lnTo>
                  <a:pt x="27900" y="30520"/>
                </a:lnTo>
                <a:lnTo>
                  <a:pt x="27900" y="30530"/>
                </a:lnTo>
                <a:lnTo>
                  <a:pt x="27900" y="30540"/>
                </a:lnTo>
                <a:lnTo>
                  <a:pt x="27900" y="30550"/>
                </a:lnTo>
                <a:lnTo>
                  <a:pt x="27900" y="30560"/>
                </a:lnTo>
                <a:lnTo>
                  <a:pt x="27890" y="30560"/>
                </a:lnTo>
                <a:lnTo>
                  <a:pt x="27890" y="30550"/>
                </a:lnTo>
                <a:lnTo>
                  <a:pt x="27890" y="30540"/>
                </a:lnTo>
                <a:lnTo>
                  <a:pt x="27880" y="30540"/>
                </a:lnTo>
                <a:lnTo>
                  <a:pt x="27870" y="30540"/>
                </a:lnTo>
                <a:lnTo>
                  <a:pt x="27860" y="30540"/>
                </a:lnTo>
                <a:lnTo>
                  <a:pt x="27860" y="30550"/>
                </a:lnTo>
                <a:lnTo>
                  <a:pt x="27850" y="30550"/>
                </a:lnTo>
                <a:lnTo>
                  <a:pt x="27840" y="30550"/>
                </a:lnTo>
                <a:lnTo>
                  <a:pt x="27840" y="30540"/>
                </a:lnTo>
                <a:lnTo>
                  <a:pt x="27840" y="30530"/>
                </a:lnTo>
                <a:lnTo>
                  <a:pt x="27830" y="30530"/>
                </a:lnTo>
                <a:lnTo>
                  <a:pt x="27820" y="30530"/>
                </a:lnTo>
                <a:lnTo>
                  <a:pt x="27820" y="30520"/>
                </a:lnTo>
                <a:lnTo>
                  <a:pt x="27820" y="30510"/>
                </a:lnTo>
                <a:lnTo>
                  <a:pt x="27820" y="30500"/>
                </a:lnTo>
                <a:lnTo>
                  <a:pt x="27830" y="30500"/>
                </a:lnTo>
                <a:lnTo>
                  <a:pt x="27830" y="30490"/>
                </a:lnTo>
                <a:lnTo>
                  <a:pt x="27830" y="30480"/>
                </a:lnTo>
                <a:close/>
                <a:moveTo>
                  <a:pt x="28200" y="30470"/>
                </a:moveTo>
                <a:lnTo>
                  <a:pt x="28210" y="30470"/>
                </a:lnTo>
                <a:lnTo>
                  <a:pt x="28210" y="30480"/>
                </a:lnTo>
                <a:lnTo>
                  <a:pt x="28220" y="30480"/>
                </a:lnTo>
                <a:lnTo>
                  <a:pt x="28230" y="30480"/>
                </a:lnTo>
                <a:lnTo>
                  <a:pt x="28230" y="30470"/>
                </a:lnTo>
                <a:lnTo>
                  <a:pt x="28240" y="30470"/>
                </a:lnTo>
                <a:lnTo>
                  <a:pt x="28250" y="30460"/>
                </a:lnTo>
                <a:lnTo>
                  <a:pt x="28250" y="30470"/>
                </a:lnTo>
                <a:lnTo>
                  <a:pt x="28250" y="30480"/>
                </a:lnTo>
                <a:lnTo>
                  <a:pt x="28250" y="30490"/>
                </a:lnTo>
                <a:lnTo>
                  <a:pt x="28260" y="30500"/>
                </a:lnTo>
                <a:lnTo>
                  <a:pt x="28260" y="30490"/>
                </a:lnTo>
                <a:lnTo>
                  <a:pt x="28270" y="30490"/>
                </a:lnTo>
                <a:lnTo>
                  <a:pt x="28270" y="30500"/>
                </a:lnTo>
                <a:lnTo>
                  <a:pt x="28280" y="30500"/>
                </a:lnTo>
                <a:lnTo>
                  <a:pt x="28280" y="30510"/>
                </a:lnTo>
                <a:lnTo>
                  <a:pt x="28290" y="30510"/>
                </a:lnTo>
                <a:lnTo>
                  <a:pt x="28290" y="30520"/>
                </a:lnTo>
                <a:lnTo>
                  <a:pt x="28300" y="30520"/>
                </a:lnTo>
                <a:lnTo>
                  <a:pt x="28310" y="30520"/>
                </a:lnTo>
                <a:lnTo>
                  <a:pt x="28310" y="30530"/>
                </a:lnTo>
                <a:lnTo>
                  <a:pt x="28320" y="30530"/>
                </a:lnTo>
                <a:lnTo>
                  <a:pt x="28330" y="30530"/>
                </a:lnTo>
                <a:lnTo>
                  <a:pt x="28330" y="30540"/>
                </a:lnTo>
                <a:lnTo>
                  <a:pt x="28340" y="30530"/>
                </a:lnTo>
                <a:lnTo>
                  <a:pt x="28340" y="30540"/>
                </a:lnTo>
                <a:lnTo>
                  <a:pt x="28350" y="30540"/>
                </a:lnTo>
                <a:lnTo>
                  <a:pt x="28360" y="30540"/>
                </a:lnTo>
                <a:lnTo>
                  <a:pt x="28360" y="30550"/>
                </a:lnTo>
                <a:lnTo>
                  <a:pt x="28370" y="30550"/>
                </a:lnTo>
                <a:lnTo>
                  <a:pt x="28380" y="30550"/>
                </a:lnTo>
                <a:lnTo>
                  <a:pt x="28380" y="30560"/>
                </a:lnTo>
                <a:lnTo>
                  <a:pt x="28390" y="30560"/>
                </a:lnTo>
                <a:lnTo>
                  <a:pt x="28390" y="30570"/>
                </a:lnTo>
                <a:lnTo>
                  <a:pt x="28400" y="30570"/>
                </a:lnTo>
                <a:lnTo>
                  <a:pt x="28400" y="30580"/>
                </a:lnTo>
                <a:lnTo>
                  <a:pt x="28400" y="30590"/>
                </a:lnTo>
                <a:lnTo>
                  <a:pt x="28410" y="30590"/>
                </a:lnTo>
                <a:lnTo>
                  <a:pt x="28420" y="30600"/>
                </a:lnTo>
                <a:lnTo>
                  <a:pt x="28430" y="30600"/>
                </a:lnTo>
                <a:lnTo>
                  <a:pt x="28430" y="30610"/>
                </a:lnTo>
                <a:lnTo>
                  <a:pt x="28430" y="30620"/>
                </a:lnTo>
                <a:lnTo>
                  <a:pt x="28440" y="30620"/>
                </a:lnTo>
                <a:lnTo>
                  <a:pt x="28450" y="30620"/>
                </a:lnTo>
                <a:lnTo>
                  <a:pt x="28450" y="30630"/>
                </a:lnTo>
                <a:lnTo>
                  <a:pt x="28450" y="30640"/>
                </a:lnTo>
                <a:lnTo>
                  <a:pt x="28460" y="30640"/>
                </a:lnTo>
                <a:lnTo>
                  <a:pt x="28470" y="30640"/>
                </a:lnTo>
                <a:lnTo>
                  <a:pt x="28470" y="30650"/>
                </a:lnTo>
                <a:lnTo>
                  <a:pt x="28470" y="30660"/>
                </a:lnTo>
                <a:lnTo>
                  <a:pt x="28480" y="30660"/>
                </a:lnTo>
                <a:lnTo>
                  <a:pt x="28490" y="30660"/>
                </a:lnTo>
                <a:lnTo>
                  <a:pt x="28490" y="30670"/>
                </a:lnTo>
                <a:lnTo>
                  <a:pt x="28500" y="30670"/>
                </a:lnTo>
                <a:lnTo>
                  <a:pt x="28510" y="30670"/>
                </a:lnTo>
                <a:lnTo>
                  <a:pt x="28520" y="30680"/>
                </a:lnTo>
                <a:lnTo>
                  <a:pt x="28520" y="30690"/>
                </a:lnTo>
                <a:lnTo>
                  <a:pt x="28530" y="30690"/>
                </a:lnTo>
                <a:lnTo>
                  <a:pt x="28540" y="30690"/>
                </a:lnTo>
                <a:lnTo>
                  <a:pt x="28540" y="30700"/>
                </a:lnTo>
                <a:lnTo>
                  <a:pt x="28540" y="30710"/>
                </a:lnTo>
                <a:lnTo>
                  <a:pt x="28540" y="30720"/>
                </a:lnTo>
                <a:lnTo>
                  <a:pt x="28550" y="30720"/>
                </a:lnTo>
                <a:lnTo>
                  <a:pt x="28550" y="30730"/>
                </a:lnTo>
                <a:lnTo>
                  <a:pt x="28560" y="30730"/>
                </a:lnTo>
                <a:lnTo>
                  <a:pt x="28560" y="30740"/>
                </a:lnTo>
                <a:lnTo>
                  <a:pt x="28570" y="30740"/>
                </a:lnTo>
                <a:lnTo>
                  <a:pt x="28580" y="30740"/>
                </a:lnTo>
                <a:lnTo>
                  <a:pt x="28590" y="30740"/>
                </a:lnTo>
                <a:lnTo>
                  <a:pt x="28600" y="30740"/>
                </a:lnTo>
                <a:lnTo>
                  <a:pt x="28610" y="30740"/>
                </a:lnTo>
                <a:lnTo>
                  <a:pt x="28620" y="30740"/>
                </a:lnTo>
                <a:lnTo>
                  <a:pt x="28620" y="30730"/>
                </a:lnTo>
                <a:lnTo>
                  <a:pt x="28630" y="30730"/>
                </a:lnTo>
                <a:lnTo>
                  <a:pt x="28630" y="30740"/>
                </a:lnTo>
                <a:lnTo>
                  <a:pt x="28640" y="30740"/>
                </a:lnTo>
                <a:lnTo>
                  <a:pt x="28650" y="30740"/>
                </a:lnTo>
                <a:lnTo>
                  <a:pt x="28660" y="30740"/>
                </a:lnTo>
                <a:lnTo>
                  <a:pt x="28660" y="30750"/>
                </a:lnTo>
                <a:lnTo>
                  <a:pt x="28660" y="30740"/>
                </a:lnTo>
                <a:lnTo>
                  <a:pt x="28670" y="30740"/>
                </a:lnTo>
                <a:lnTo>
                  <a:pt x="28680" y="30740"/>
                </a:lnTo>
                <a:lnTo>
                  <a:pt x="28690" y="30730"/>
                </a:lnTo>
                <a:lnTo>
                  <a:pt x="28690" y="30740"/>
                </a:lnTo>
                <a:lnTo>
                  <a:pt x="28700" y="30740"/>
                </a:lnTo>
                <a:lnTo>
                  <a:pt x="28710" y="30750"/>
                </a:lnTo>
                <a:lnTo>
                  <a:pt x="28710" y="30760"/>
                </a:lnTo>
                <a:lnTo>
                  <a:pt x="28710" y="30770"/>
                </a:lnTo>
                <a:lnTo>
                  <a:pt x="28720" y="30770"/>
                </a:lnTo>
                <a:lnTo>
                  <a:pt x="28720" y="30780"/>
                </a:lnTo>
                <a:lnTo>
                  <a:pt x="28730" y="30780"/>
                </a:lnTo>
                <a:lnTo>
                  <a:pt x="28730" y="30790"/>
                </a:lnTo>
                <a:lnTo>
                  <a:pt x="28730" y="30800"/>
                </a:lnTo>
                <a:lnTo>
                  <a:pt x="28730" y="30810"/>
                </a:lnTo>
                <a:lnTo>
                  <a:pt x="28730" y="30820"/>
                </a:lnTo>
                <a:lnTo>
                  <a:pt x="28720" y="30820"/>
                </a:lnTo>
                <a:lnTo>
                  <a:pt x="28720" y="30830"/>
                </a:lnTo>
                <a:lnTo>
                  <a:pt x="28710" y="30830"/>
                </a:lnTo>
                <a:lnTo>
                  <a:pt x="28710" y="30840"/>
                </a:lnTo>
                <a:lnTo>
                  <a:pt x="28700" y="30850"/>
                </a:lnTo>
                <a:lnTo>
                  <a:pt x="28710" y="30850"/>
                </a:lnTo>
                <a:lnTo>
                  <a:pt x="28710" y="30860"/>
                </a:lnTo>
                <a:lnTo>
                  <a:pt x="28710" y="30870"/>
                </a:lnTo>
                <a:lnTo>
                  <a:pt x="28700" y="30870"/>
                </a:lnTo>
                <a:lnTo>
                  <a:pt x="28710" y="30880"/>
                </a:lnTo>
                <a:lnTo>
                  <a:pt x="28700" y="30880"/>
                </a:lnTo>
                <a:lnTo>
                  <a:pt x="28700" y="30890"/>
                </a:lnTo>
                <a:lnTo>
                  <a:pt x="28700" y="30900"/>
                </a:lnTo>
                <a:lnTo>
                  <a:pt x="28700" y="30910"/>
                </a:lnTo>
                <a:lnTo>
                  <a:pt x="28700" y="30920"/>
                </a:lnTo>
                <a:lnTo>
                  <a:pt x="28700" y="30930"/>
                </a:lnTo>
                <a:lnTo>
                  <a:pt x="28710" y="30940"/>
                </a:lnTo>
                <a:lnTo>
                  <a:pt x="28710" y="30950"/>
                </a:lnTo>
                <a:lnTo>
                  <a:pt x="28700" y="30950"/>
                </a:lnTo>
                <a:lnTo>
                  <a:pt x="28710" y="30960"/>
                </a:lnTo>
                <a:lnTo>
                  <a:pt x="28700" y="30960"/>
                </a:lnTo>
                <a:lnTo>
                  <a:pt x="28700" y="30970"/>
                </a:lnTo>
                <a:lnTo>
                  <a:pt x="28690" y="30980"/>
                </a:lnTo>
                <a:lnTo>
                  <a:pt x="28680" y="30980"/>
                </a:lnTo>
                <a:lnTo>
                  <a:pt x="28680" y="30990"/>
                </a:lnTo>
                <a:lnTo>
                  <a:pt x="28670" y="30990"/>
                </a:lnTo>
                <a:lnTo>
                  <a:pt x="28660" y="30990"/>
                </a:lnTo>
                <a:lnTo>
                  <a:pt x="28650" y="30990"/>
                </a:lnTo>
                <a:lnTo>
                  <a:pt x="28640" y="30990"/>
                </a:lnTo>
                <a:lnTo>
                  <a:pt x="28630" y="30990"/>
                </a:lnTo>
                <a:lnTo>
                  <a:pt x="28620" y="31000"/>
                </a:lnTo>
                <a:lnTo>
                  <a:pt x="28610" y="31000"/>
                </a:lnTo>
                <a:lnTo>
                  <a:pt x="28600" y="31010"/>
                </a:lnTo>
                <a:lnTo>
                  <a:pt x="28600" y="31020"/>
                </a:lnTo>
                <a:lnTo>
                  <a:pt x="28600" y="31030"/>
                </a:lnTo>
                <a:lnTo>
                  <a:pt x="28590" y="31030"/>
                </a:lnTo>
                <a:lnTo>
                  <a:pt x="28580" y="31030"/>
                </a:lnTo>
                <a:lnTo>
                  <a:pt x="28570" y="31020"/>
                </a:lnTo>
                <a:lnTo>
                  <a:pt x="28570" y="31030"/>
                </a:lnTo>
                <a:lnTo>
                  <a:pt x="28560" y="31030"/>
                </a:lnTo>
                <a:lnTo>
                  <a:pt x="28560" y="31020"/>
                </a:lnTo>
                <a:lnTo>
                  <a:pt x="28550" y="31020"/>
                </a:lnTo>
                <a:lnTo>
                  <a:pt x="28540" y="31020"/>
                </a:lnTo>
                <a:lnTo>
                  <a:pt x="28530" y="31020"/>
                </a:lnTo>
                <a:lnTo>
                  <a:pt x="28530" y="31010"/>
                </a:lnTo>
                <a:lnTo>
                  <a:pt x="28520" y="31020"/>
                </a:lnTo>
                <a:lnTo>
                  <a:pt x="28500" y="31020"/>
                </a:lnTo>
                <a:lnTo>
                  <a:pt x="28500" y="31030"/>
                </a:lnTo>
                <a:lnTo>
                  <a:pt x="28500" y="31040"/>
                </a:lnTo>
                <a:lnTo>
                  <a:pt x="28490" y="31050"/>
                </a:lnTo>
                <a:lnTo>
                  <a:pt x="28480" y="31050"/>
                </a:lnTo>
                <a:lnTo>
                  <a:pt x="28480" y="31060"/>
                </a:lnTo>
                <a:lnTo>
                  <a:pt x="28470" y="31060"/>
                </a:lnTo>
                <a:lnTo>
                  <a:pt x="28470" y="31070"/>
                </a:lnTo>
                <a:lnTo>
                  <a:pt x="28470" y="31080"/>
                </a:lnTo>
                <a:lnTo>
                  <a:pt x="28470" y="31090"/>
                </a:lnTo>
                <a:lnTo>
                  <a:pt x="28460" y="31090"/>
                </a:lnTo>
                <a:lnTo>
                  <a:pt x="28450" y="31090"/>
                </a:lnTo>
                <a:lnTo>
                  <a:pt x="28440" y="31090"/>
                </a:lnTo>
                <a:lnTo>
                  <a:pt x="28430" y="31090"/>
                </a:lnTo>
                <a:lnTo>
                  <a:pt x="28430" y="31100"/>
                </a:lnTo>
                <a:lnTo>
                  <a:pt x="28420" y="31100"/>
                </a:lnTo>
                <a:lnTo>
                  <a:pt x="28420" y="31090"/>
                </a:lnTo>
                <a:lnTo>
                  <a:pt x="28410" y="31090"/>
                </a:lnTo>
                <a:lnTo>
                  <a:pt x="28400" y="31090"/>
                </a:lnTo>
                <a:lnTo>
                  <a:pt x="28400" y="31080"/>
                </a:lnTo>
                <a:lnTo>
                  <a:pt x="28390" y="31070"/>
                </a:lnTo>
                <a:lnTo>
                  <a:pt x="28380" y="31070"/>
                </a:lnTo>
                <a:lnTo>
                  <a:pt x="28370" y="31070"/>
                </a:lnTo>
                <a:lnTo>
                  <a:pt x="28360" y="31070"/>
                </a:lnTo>
                <a:lnTo>
                  <a:pt x="28360" y="31060"/>
                </a:lnTo>
                <a:lnTo>
                  <a:pt x="28370" y="31060"/>
                </a:lnTo>
                <a:lnTo>
                  <a:pt x="28360" y="31050"/>
                </a:lnTo>
                <a:lnTo>
                  <a:pt x="28350" y="31040"/>
                </a:lnTo>
                <a:lnTo>
                  <a:pt x="28350" y="31050"/>
                </a:lnTo>
                <a:lnTo>
                  <a:pt x="28340" y="31050"/>
                </a:lnTo>
                <a:lnTo>
                  <a:pt x="28330" y="31050"/>
                </a:lnTo>
                <a:lnTo>
                  <a:pt x="28330" y="31040"/>
                </a:lnTo>
                <a:lnTo>
                  <a:pt x="28330" y="31030"/>
                </a:lnTo>
                <a:lnTo>
                  <a:pt x="28330" y="31020"/>
                </a:lnTo>
                <a:lnTo>
                  <a:pt x="28320" y="31020"/>
                </a:lnTo>
                <a:lnTo>
                  <a:pt x="28320" y="31010"/>
                </a:lnTo>
                <a:lnTo>
                  <a:pt x="28330" y="31010"/>
                </a:lnTo>
                <a:lnTo>
                  <a:pt x="28320" y="31010"/>
                </a:lnTo>
                <a:lnTo>
                  <a:pt x="28320" y="31000"/>
                </a:lnTo>
                <a:lnTo>
                  <a:pt x="28330" y="31000"/>
                </a:lnTo>
                <a:lnTo>
                  <a:pt x="28320" y="31000"/>
                </a:lnTo>
                <a:lnTo>
                  <a:pt x="28320" y="30990"/>
                </a:lnTo>
                <a:lnTo>
                  <a:pt x="28320" y="30980"/>
                </a:lnTo>
                <a:lnTo>
                  <a:pt x="28310" y="30980"/>
                </a:lnTo>
                <a:lnTo>
                  <a:pt x="28310" y="30970"/>
                </a:lnTo>
                <a:lnTo>
                  <a:pt x="28300" y="30970"/>
                </a:lnTo>
                <a:lnTo>
                  <a:pt x="28300" y="30960"/>
                </a:lnTo>
                <a:lnTo>
                  <a:pt x="28290" y="30970"/>
                </a:lnTo>
                <a:lnTo>
                  <a:pt x="28280" y="30970"/>
                </a:lnTo>
                <a:lnTo>
                  <a:pt x="28280" y="30960"/>
                </a:lnTo>
                <a:lnTo>
                  <a:pt x="28270" y="30960"/>
                </a:lnTo>
                <a:lnTo>
                  <a:pt x="28260" y="30950"/>
                </a:lnTo>
                <a:lnTo>
                  <a:pt x="28250" y="30940"/>
                </a:lnTo>
                <a:lnTo>
                  <a:pt x="28250" y="30930"/>
                </a:lnTo>
                <a:lnTo>
                  <a:pt x="28240" y="30930"/>
                </a:lnTo>
                <a:lnTo>
                  <a:pt x="28230" y="30930"/>
                </a:lnTo>
                <a:lnTo>
                  <a:pt x="28230" y="30920"/>
                </a:lnTo>
                <a:lnTo>
                  <a:pt x="28230" y="30910"/>
                </a:lnTo>
                <a:lnTo>
                  <a:pt x="28220" y="30910"/>
                </a:lnTo>
                <a:lnTo>
                  <a:pt x="28210" y="30910"/>
                </a:lnTo>
                <a:lnTo>
                  <a:pt x="28210" y="30900"/>
                </a:lnTo>
                <a:lnTo>
                  <a:pt x="28200" y="30900"/>
                </a:lnTo>
                <a:lnTo>
                  <a:pt x="28200" y="30890"/>
                </a:lnTo>
                <a:lnTo>
                  <a:pt x="28190" y="30890"/>
                </a:lnTo>
                <a:lnTo>
                  <a:pt x="28190" y="30880"/>
                </a:lnTo>
                <a:lnTo>
                  <a:pt x="28190" y="30870"/>
                </a:lnTo>
                <a:lnTo>
                  <a:pt x="28190" y="30860"/>
                </a:lnTo>
                <a:lnTo>
                  <a:pt x="28180" y="30860"/>
                </a:lnTo>
                <a:lnTo>
                  <a:pt x="28180" y="30850"/>
                </a:lnTo>
                <a:lnTo>
                  <a:pt x="28180" y="30840"/>
                </a:lnTo>
                <a:lnTo>
                  <a:pt x="28170" y="30830"/>
                </a:lnTo>
                <a:lnTo>
                  <a:pt x="28170" y="30820"/>
                </a:lnTo>
                <a:lnTo>
                  <a:pt x="28160" y="30820"/>
                </a:lnTo>
                <a:lnTo>
                  <a:pt x="28160" y="30810"/>
                </a:lnTo>
                <a:lnTo>
                  <a:pt x="28160" y="30800"/>
                </a:lnTo>
                <a:lnTo>
                  <a:pt x="28160" y="30790"/>
                </a:lnTo>
                <a:lnTo>
                  <a:pt x="28160" y="30780"/>
                </a:lnTo>
                <a:lnTo>
                  <a:pt x="28150" y="30780"/>
                </a:lnTo>
                <a:lnTo>
                  <a:pt x="28160" y="30780"/>
                </a:lnTo>
                <a:lnTo>
                  <a:pt x="28160" y="30770"/>
                </a:lnTo>
                <a:lnTo>
                  <a:pt x="28160" y="30780"/>
                </a:lnTo>
                <a:lnTo>
                  <a:pt x="28170" y="30780"/>
                </a:lnTo>
                <a:lnTo>
                  <a:pt x="28170" y="30770"/>
                </a:lnTo>
                <a:lnTo>
                  <a:pt x="28170" y="30760"/>
                </a:lnTo>
                <a:lnTo>
                  <a:pt x="28170" y="30750"/>
                </a:lnTo>
                <a:lnTo>
                  <a:pt x="28170" y="30740"/>
                </a:lnTo>
                <a:lnTo>
                  <a:pt x="28160" y="30740"/>
                </a:lnTo>
                <a:lnTo>
                  <a:pt x="28160" y="30730"/>
                </a:lnTo>
                <a:lnTo>
                  <a:pt x="28160" y="30720"/>
                </a:lnTo>
                <a:lnTo>
                  <a:pt x="28150" y="30720"/>
                </a:lnTo>
                <a:lnTo>
                  <a:pt x="28150" y="30710"/>
                </a:lnTo>
                <a:lnTo>
                  <a:pt x="28150" y="30700"/>
                </a:lnTo>
                <a:lnTo>
                  <a:pt x="28150" y="30690"/>
                </a:lnTo>
                <a:lnTo>
                  <a:pt x="28140" y="30690"/>
                </a:lnTo>
                <a:lnTo>
                  <a:pt x="28140" y="30680"/>
                </a:lnTo>
                <a:lnTo>
                  <a:pt x="28130" y="30680"/>
                </a:lnTo>
                <a:lnTo>
                  <a:pt x="28120" y="30680"/>
                </a:lnTo>
                <a:lnTo>
                  <a:pt x="28120" y="30690"/>
                </a:lnTo>
                <a:lnTo>
                  <a:pt x="28120" y="30680"/>
                </a:lnTo>
                <a:lnTo>
                  <a:pt x="28110" y="30680"/>
                </a:lnTo>
                <a:lnTo>
                  <a:pt x="28110" y="30670"/>
                </a:lnTo>
                <a:lnTo>
                  <a:pt x="28100" y="30670"/>
                </a:lnTo>
                <a:lnTo>
                  <a:pt x="28100" y="30660"/>
                </a:lnTo>
                <a:lnTo>
                  <a:pt x="28110" y="30660"/>
                </a:lnTo>
                <a:lnTo>
                  <a:pt x="28120" y="30660"/>
                </a:lnTo>
                <a:lnTo>
                  <a:pt x="28120" y="30650"/>
                </a:lnTo>
                <a:lnTo>
                  <a:pt x="28120" y="30640"/>
                </a:lnTo>
                <a:lnTo>
                  <a:pt x="28110" y="30640"/>
                </a:lnTo>
                <a:lnTo>
                  <a:pt x="28110" y="30630"/>
                </a:lnTo>
                <a:lnTo>
                  <a:pt x="28110" y="30620"/>
                </a:lnTo>
                <a:lnTo>
                  <a:pt x="28100" y="30620"/>
                </a:lnTo>
                <a:lnTo>
                  <a:pt x="28100" y="30610"/>
                </a:lnTo>
                <a:lnTo>
                  <a:pt x="28110" y="30620"/>
                </a:lnTo>
                <a:lnTo>
                  <a:pt x="28110" y="30610"/>
                </a:lnTo>
                <a:lnTo>
                  <a:pt x="28110" y="30600"/>
                </a:lnTo>
                <a:lnTo>
                  <a:pt x="28110" y="30590"/>
                </a:lnTo>
                <a:lnTo>
                  <a:pt x="28110" y="30580"/>
                </a:lnTo>
                <a:lnTo>
                  <a:pt x="28110" y="30570"/>
                </a:lnTo>
                <a:lnTo>
                  <a:pt x="28100" y="30570"/>
                </a:lnTo>
                <a:lnTo>
                  <a:pt x="28110" y="30560"/>
                </a:lnTo>
                <a:lnTo>
                  <a:pt x="28120" y="30560"/>
                </a:lnTo>
                <a:lnTo>
                  <a:pt x="28120" y="30550"/>
                </a:lnTo>
                <a:lnTo>
                  <a:pt x="28130" y="30550"/>
                </a:lnTo>
                <a:lnTo>
                  <a:pt x="28140" y="30540"/>
                </a:lnTo>
                <a:lnTo>
                  <a:pt x="28140" y="30530"/>
                </a:lnTo>
                <a:lnTo>
                  <a:pt x="28140" y="30520"/>
                </a:lnTo>
                <a:lnTo>
                  <a:pt x="28150" y="30520"/>
                </a:lnTo>
                <a:lnTo>
                  <a:pt x="28160" y="30520"/>
                </a:lnTo>
                <a:lnTo>
                  <a:pt x="28160" y="30510"/>
                </a:lnTo>
                <a:lnTo>
                  <a:pt x="28170" y="30520"/>
                </a:lnTo>
                <a:lnTo>
                  <a:pt x="28170" y="30510"/>
                </a:lnTo>
                <a:lnTo>
                  <a:pt x="28180" y="30510"/>
                </a:lnTo>
                <a:lnTo>
                  <a:pt x="28180" y="30500"/>
                </a:lnTo>
                <a:lnTo>
                  <a:pt x="28170" y="30500"/>
                </a:lnTo>
                <a:lnTo>
                  <a:pt x="28170" y="30490"/>
                </a:lnTo>
                <a:lnTo>
                  <a:pt x="28180" y="30490"/>
                </a:lnTo>
                <a:lnTo>
                  <a:pt x="28180" y="30480"/>
                </a:lnTo>
                <a:lnTo>
                  <a:pt x="28180" y="30470"/>
                </a:lnTo>
                <a:lnTo>
                  <a:pt x="28170" y="30470"/>
                </a:lnTo>
                <a:lnTo>
                  <a:pt x="28170" y="30460"/>
                </a:lnTo>
                <a:lnTo>
                  <a:pt x="28180" y="30460"/>
                </a:lnTo>
                <a:lnTo>
                  <a:pt x="28190" y="30470"/>
                </a:lnTo>
                <a:lnTo>
                  <a:pt x="28200" y="30470"/>
                </a:lnTo>
                <a:close/>
                <a:moveTo>
                  <a:pt x="28170" y="30450"/>
                </a:moveTo>
                <a:lnTo>
                  <a:pt x="28160" y="30450"/>
                </a:lnTo>
                <a:lnTo>
                  <a:pt x="28160" y="30440"/>
                </a:lnTo>
                <a:lnTo>
                  <a:pt x="28170" y="30440"/>
                </a:lnTo>
                <a:lnTo>
                  <a:pt x="28170" y="30450"/>
                </a:lnTo>
                <a:close/>
                <a:moveTo>
                  <a:pt x="28210" y="30450"/>
                </a:moveTo>
                <a:lnTo>
                  <a:pt x="28200" y="30450"/>
                </a:lnTo>
                <a:lnTo>
                  <a:pt x="28200" y="30440"/>
                </a:lnTo>
                <a:lnTo>
                  <a:pt x="28200" y="30430"/>
                </a:lnTo>
                <a:lnTo>
                  <a:pt x="28210" y="30430"/>
                </a:lnTo>
                <a:lnTo>
                  <a:pt x="28210" y="30420"/>
                </a:lnTo>
                <a:lnTo>
                  <a:pt x="28210" y="30430"/>
                </a:lnTo>
                <a:lnTo>
                  <a:pt x="28210" y="30440"/>
                </a:lnTo>
                <a:lnTo>
                  <a:pt x="28210" y="30450"/>
                </a:lnTo>
                <a:close/>
                <a:moveTo>
                  <a:pt x="28000" y="30420"/>
                </a:moveTo>
                <a:lnTo>
                  <a:pt x="28000" y="30410"/>
                </a:lnTo>
                <a:lnTo>
                  <a:pt x="28010" y="30420"/>
                </a:lnTo>
                <a:lnTo>
                  <a:pt x="28010" y="30430"/>
                </a:lnTo>
                <a:lnTo>
                  <a:pt x="28010" y="30440"/>
                </a:lnTo>
                <a:lnTo>
                  <a:pt x="28010" y="30450"/>
                </a:lnTo>
                <a:lnTo>
                  <a:pt x="28000" y="30450"/>
                </a:lnTo>
                <a:lnTo>
                  <a:pt x="28000" y="30460"/>
                </a:lnTo>
                <a:lnTo>
                  <a:pt x="27990" y="30460"/>
                </a:lnTo>
                <a:lnTo>
                  <a:pt x="27990" y="30450"/>
                </a:lnTo>
                <a:lnTo>
                  <a:pt x="27990" y="30440"/>
                </a:lnTo>
                <a:lnTo>
                  <a:pt x="27980" y="30440"/>
                </a:lnTo>
                <a:lnTo>
                  <a:pt x="27980" y="30430"/>
                </a:lnTo>
                <a:lnTo>
                  <a:pt x="27970" y="30430"/>
                </a:lnTo>
                <a:lnTo>
                  <a:pt x="27970" y="30420"/>
                </a:lnTo>
                <a:lnTo>
                  <a:pt x="27970" y="30410"/>
                </a:lnTo>
                <a:lnTo>
                  <a:pt x="27980" y="30410"/>
                </a:lnTo>
                <a:lnTo>
                  <a:pt x="27990" y="30410"/>
                </a:lnTo>
                <a:lnTo>
                  <a:pt x="27990" y="30420"/>
                </a:lnTo>
                <a:lnTo>
                  <a:pt x="28000" y="30420"/>
                </a:lnTo>
                <a:close/>
                <a:moveTo>
                  <a:pt x="29330" y="30400"/>
                </a:moveTo>
                <a:lnTo>
                  <a:pt x="29330" y="30390"/>
                </a:lnTo>
                <a:lnTo>
                  <a:pt x="29340" y="30390"/>
                </a:lnTo>
                <a:lnTo>
                  <a:pt x="29330" y="30400"/>
                </a:lnTo>
                <a:lnTo>
                  <a:pt x="29340" y="30400"/>
                </a:lnTo>
                <a:lnTo>
                  <a:pt x="29340" y="30410"/>
                </a:lnTo>
                <a:lnTo>
                  <a:pt x="29330" y="30410"/>
                </a:lnTo>
                <a:lnTo>
                  <a:pt x="29330" y="30400"/>
                </a:lnTo>
                <a:lnTo>
                  <a:pt x="29320" y="30400"/>
                </a:lnTo>
                <a:lnTo>
                  <a:pt x="29330" y="30390"/>
                </a:lnTo>
                <a:lnTo>
                  <a:pt x="29330" y="30400"/>
                </a:lnTo>
                <a:close/>
                <a:moveTo>
                  <a:pt x="28770" y="30370"/>
                </a:moveTo>
                <a:lnTo>
                  <a:pt x="28780" y="30370"/>
                </a:lnTo>
                <a:lnTo>
                  <a:pt x="28780" y="30380"/>
                </a:lnTo>
                <a:lnTo>
                  <a:pt x="28780" y="30390"/>
                </a:lnTo>
                <a:lnTo>
                  <a:pt x="28780" y="30400"/>
                </a:lnTo>
                <a:lnTo>
                  <a:pt x="28780" y="30390"/>
                </a:lnTo>
                <a:lnTo>
                  <a:pt x="28770" y="30390"/>
                </a:lnTo>
                <a:lnTo>
                  <a:pt x="28770" y="30380"/>
                </a:lnTo>
                <a:lnTo>
                  <a:pt x="28770" y="30370"/>
                </a:lnTo>
                <a:close/>
                <a:moveTo>
                  <a:pt x="27880" y="30330"/>
                </a:moveTo>
                <a:lnTo>
                  <a:pt x="27880" y="30320"/>
                </a:lnTo>
                <a:lnTo>
                  <a:pt x="27870" y="30320"/>
                </a:lnTo>
                <a:lnTo>
                  <a:pt x="27880" y="30310"/>
                </a:lnTo>
                <a:lnTo>
                  <a:pt x="27880" y="30320"/>
                </a:lnTo>
                <a:lnTo>
                  <a:pt x="27880" y="30330"/>
                </a:lnTo>
                <a:close/>
                <a:moveTo>
                  <a:pt x="29170" y="30300"/>
                </a:moveTo>
                <a:lnTo>
                  <a:pt x="29170" y="30310"/>
                </a:lnTo>
                <a:lnTo>
                  <a:pt x="29170" y="30320"/>
                </a:lnTo>
                <a:lnTo>
                  <a:pt x="29160" y="30320"/>
                </a:lnTo>
                <a:lnTo>
                  <a:pt x="29150" y="30320"/>
                </a:lnTo>
                <a:lnTo>
                  <a:pt x="29150" y="30310"/>
                </a:lnTo>
                <a:lnTo>
                  <a:pt x="29150" y="30300"/>
                </a:lnTo>
                <a:lnTo>
                  <a:pt x="29160" y="30300"/>
                </a:lnTo>
                <a:lnTo>
                  <a:pt x="29160" y="30290"/>
                </a:lnTo>
                <a:lnTo>
                  <a:pt x="29170" y="30290"/>
                </a:lnTo>
                <a:lnTo>
                  <a:pt x="29170" y="30300"/>
                </a:lnTo>
                <a:close/>
                <a:moveTo>
                  <a:pt x="27360" y="30270"/>
                </a:moveTo>
                <a:lnTo>
                  <a:pt x="27350" y="30270"/>
                </a:lnTo>
                <a:lnTo>
                  <a:pt x="27350" y="30260"/>
                </a:lnTo>
                <a:lnTo>
                  <a:pt x="27360" y="30260"/>
                </a:lnTo>
                <a:lnTo>
                  <a:pt x="27360" y="30270"/>
                </a:lnTo>
                <a:close/>
                <a:moveTo>
                  <a:pt x="28870" y="30170"/>
                </a:moveTo>
                <a:lnTo>
                  <a:pt x="28870" y="30180"/>
                </a:lnTo>
                <a:lnTo>
                  <a:pt x="28860" y="30180"/>
                </a:lnTo>
                <a:lnTo>
                  <a:pt x="28850" y="30180"/>
                </a:lnTo>
                <a:lnTo>
                  <a:pt x="28860" y="30180"/>
                </a:lnTo>
                <a:lnTo>
                  <a:pt x="28860" y="30170"/>
                </a:lnTo>
                <a:lnTo>
                  <a:pt x="28860" y="30160"/>
                </a:lnTo>
                <a:lnTo>
                  <a:pt x="28870" y="30160"/>
                </a:lnTo>
                <a:lnTo>
                  <a:pt x="28870" y="30170"/>
                </a:lnTo>
                <a:close/>
                <a:moveTo>
                  <a:pt x="27570" y="30170"/>
                </a:moveTo>
                <a:lnTo>
                  <a:pt x="27580" y="30170"/>
                </a:lnTo>
                <a:lnTo>
                  <a:pt x="27580" y="30180"/>
                </a:lnTo>
                <a:lnTo>
                  <a:pt x="27580" y="30190"/>
                </a:lnTo>
                <a:lnTo>
                  <a:pt x="27580" y="30180"/>
                </a:lnTo>
                <a:lnTo>
                  <a:pt x="27570" y="30180"/>
                </a:lnTo>
                <a:lnTo>
                  <a:pt x="27560" y="30180"/>
                </a:lnTo>
                <a:lnTo>
                  <a:pt x="27560" y="30190"/>
                </a:lnTo>
                <a:lnTo>
                  <a:pt x="27560" y="30200"/>
                </a:lnTo>
                <a:lnTo>
                  <a:pt x="27550" y="30200"/>
                </a:lnTo>
                <a:lnTo>
                  <a:pt x="27550" y="30190"/>
                </a:lnTo>
                <a:lnTo>
                  <a:pt x="27550" y="30180"/>
                </a:lnTo>
                <a:lnTo>
                  <a:pt x="27550" y="30170"/>
                </a:lnTo>
                <a:lnTo>
                  <a:pt x="27560" y="30170"/>
                </a:lnTo>
                <a:lnTo>
                  <a:pt x="27570" y="30160"/>
                </a:lnTo>
                <a:lnTo>
                  <a:pt x="27570" y="30170"/>
                </a:lnTo>
                <a:close/>
                <a:moveTo>
                  <a:pt x="27060" y="30090"/>
                </a:moveTo>
                <a:lnTo>
                  <a:pt x="27070" y="30090"/>
                </a:lnTo>
                <a:lnTo>
                  <a:pt x="27080" y="30100"/>
                </a:lnTo>
                <a:lnTo>
                  <a:pt x="27090" y="30100"/>
                </a:lnTo>
                <a:lnTo>
                  <a:pt x="27080" y="30100"/>
                </a:lnTo>
                <a:lnTo>
                  <a:pt x="27080" y="30110"/>
                </a:lnTo>
                <a:lnTo>
                  <a:pt x="27070" y="30110"/>
                </a:lnTo>
                <a:lnTo>
                  <a:pt x="27070" y="30100"/>
                </a:lnTo>
                <a:lnTo>
                  <a:pt x="27060" y="30100"/>
                </a:lnTo>
                <a:lnTo>
                  <a:pt x="27050" y="30100"/>
                </a:lnTo>
                <a:lnTo>
                  <a:pt x="27060" y="30100"/>
                </a:lnTo>
                <a:lnTo>
                  <a:pt x="27060" y="30090"/>
                </a:lnTo>
                <a:close/>
                <a:moveTo>
                  <a:pt x="26970" y="30050"/>
                </a:moveTo>
                <a:lnTo>
                  <a:pt x="26980" y="30050"/>
                </a:lnTo>
                <a:lnTo>
                  <a:pt x="26980" y="30060"/>
                </a:lnTo>
                <a:lnTo>
                  <a:pt x="26990" y="30060"/>
                </a:lnTo>
                <a:lnTo>
                  <a:pt x="26990" y="30070"/>
                </a:lnTo>
                <a:lnTo>
                  <a:pt x="27000" y="30070"/>
                </a:lnTo>
                <a:lnTo>
                  <a:pt x="26990" y="30070"/>
                </a:lnTo>
                <a:lnTo>
                  <a:pt x="26980" y="30070"/>
                </a:lnTo>
                <a:lnTo>
                  <a:pt x="26980" y="30080"/>
                </a:lnTo>
                <a:lnTo>
                  <a:pt x="26980" y="30070"/>
                </a:lnTo>
                <a:lnTo>
                  <a:pt x="26980" y="30080"/>
                </a:lnTo>
                <a:lnTo>
                  <a:pt x="26970" y="30080"/>
                </a:lnTo>
                <a:lnTo>
                  <a:pt x="26980" y="30080"/>
                </a:lnTo>
                <a:lnTo>
                  <a:pt x="26970" y="30080"/>
                </a:lnTo>
                <a:lnTo>
                  <a:pt x="26960" y="30080"/>
                </a:lnTo>
                <a:lnTo>
                  <a:pt x="26960" y="30090"/>
                </a:lnTo>
                <a:lnTo>
                  <a:pt x="26960" y="30100"/>
                </a:lnTo>
                <a:lnTo>
                  <a:pt x="26960" y="30110"/>
                </a:lnTo>
                <a:lnTo>
                  <a:pt x="26960" y="30120"/>
                </a:lnTo>
                <a:lnTo>
                  <a:pt x="26960" y="30130"/>
                </a:lnTo>
                <a:lnTo>
                  <a:pt x="26950" y="30130"/>
                </a:lnTo>
                <a:lnTo>
                  <a:pt x="26960" y="30120"/>
                </a:lnTo>
                <a:lnTo>
                  <a:pt x="26960" y="30110"/>
                </a:lnTo>
                <a:lnTo>
                  <a:pt x="26950" y="30110"/>
                </a:lnTo>
                <a:lnTo>
                  <a:pt x="26950" y="30100"/>
                </a:lnTo>
                <a:lnTo>
                  <a:pt x="26950" y="30090"/>
                </a:lnTo>
                <a:lnTo>
                  <a:pt x="26950" y="30080"/>
                </a:lnTo>
                <a:lnTo>
                  <a:pt x="26950" y="30070"/>
                </a:lnTo>
                <a:lnTo>
                  <a:pt x="26960" y="30070"/>
                </a:lnTo>
                <a:lnTo>
                  <a:pt x="26960" y="30060"/>
                </a:lnTo>
                <a:lnTo>
                  <a:pt x="26970" y="30050"/>
                </a:lnTo>
                <a:close/>
                <a:moveTo>
                  <a:pt x="27370" y="30030"/>
                </a:moveTo>
                <a:lnTo>
                  <a:pt x="27380" y="30030"/>
                </a:lnTo>
                <a:lnTo>
                  <a:pt x="27390" y="30030"/>
                </a:lnTo>
                <a:lnTo>
                  <a:pt x="27390" y="30040"/>
                </a:lnTo>
                <a:lnTo>
                  <a:pt x="27400" y="30040"/>
                </a:lnTo>
                <a:lnTo>
                  <a:pt x="27410" y="30040"/>
                </a:lnTo>
                <a:lnTo>
                  <a:pt x="27420" y="30040"/>
                </a:lnTo>
                <a:lnTo>
                  <a:pt x="27420" y="30050"/>
                </a:lnTo>
                <a:lnTo>
                  <a:pt x="27420" y="30040"/>
                </a:lnTo>
                <a:lnTo>
                  <a:pt x="27430" y="30040"/>
                </a:lnTo>
                <a:lnTo>
                  <a:pt x="27430" y="30050"/>
                </a:lnTo>
                <a:lnTo>
                  <a:pt x="27430" y="30060"/>
                </a:lnTo>
                <a:lnTo>
                  <a:pt x="27430" y="30070"/>
                </a:lnTo>
                <a:lnTo>
                  <a:pt x="27430" y="30080"/>
                </a:lnTo>
                <a:lnTo>
                  <a:pt x="27440" y="30080"/>
                </a:lnTo>
                <a:lnTo>
                  <a:pt x="27440" y="30090"/>
                </a:lnTo>
                <a:lnTo>
                  <a:pt x="27440" y="30100"/>
                </a:lnTo>
                <a:lnTo>
                  <a:pt x="27440" y="30110"/>
                </a:lnTo>
                <a:lnTo>
                  <a:pt x="27440" y="30120"/>
                </a:lnTo>
                <a:lnTo>
                  <a:pt x="27440" y="30130"/>
                </a:lnTo>
                <a:lnTo>
                  <a:pt x="27450" y="30140"/>
                </a:lnTo>
                <a:lnTo>
                  <a:pt x="27440" y="30150"/>
                </a:lnTo>
                <a:lnTo>
                  <a:pt x="27450" y="30150"/>
                </a:lnTo>
                <a:lnTo>
                  <a:pt x="27450" y="30160"/>
                </a:lnTo>
                <a:lnTo>
                  <a:pt x="27450" y="30170"/>
                </a:lnTo>
                <a:lnTo>
                  <a:pt x="27450" y="30180"/>
                </a:lnTo>
                <a:lnTo>
                  <a:pt x="27450" y="30190"/>
                </a:lnTo>
                <a:lnTo>
                  <a:pt x="27450" y="30200"/>
                </a:lnTo>
                <a:lnTo>
                  <a:pt x="27460" y="30200"/>
                </a:lnTo>
                <a:lnTo>
                  <a:pt x="27460" y="30210"/>
                </a:lnTo>
                <a:lnTo>
                  <a:pt x="27460" y="30220"/>
                </a:lnTo>
                <a:lnTo>
                  <a:pt x="27470" y="30230"/>
                </a:lnTo>
                <a:lnTo>
                  <a:pt x="27470" y="30240"/>
                </a:lnTo>
                <a:lnTo>
                  <a:pt x="27470" y="30250"/>
                </a:lnTo>
                <a:lnTo>
                  <a:pt x="27470" y="30260"/>
                </a:lnTo>
                <a:lnTo>
                  <a:pt x="27470" y="30270"/>
                </a:lnTo>
                <a:lnTo>
                  <a:pt x="27470" y="30280"/>
                </a:lnTo>
                <a:lnTo>
                  <a:pt x="27470" y="30290"/>
                </a:lnTo>
                <a:lnTo>
                  <a:pt x="27470" y="30300"/>
                </a:lnTo>
                <a:lnTo>
                  <a:pt x="27470" y="30310"/>
                </a:lnTo>
                <a:lnTo>
                  <a:pt x="27460" y="30310"/>
                </a:lnTo>
                <a:lnTo>
                  <a:pt x="27450" y="30310"/>
                </a:lnTo>
                <a:lnTo>
                  <a:pt x="27450" y="30320"/>
                </a:lnTo>
                <a:lnTo>
                  <a:pt x="27460" y="30320"/>
                </a:lnTo>
                <a:lnTo>
                  <a:pt x="27470" y="30330"/>
                </a:lnTo>
                <a:lnTo>
                  <a:pt x="27480" y="30320"/>
                </a:lnTo>
                <a:lnTo>
                  <a:pt x="27480" y="30310"/>
                </a:lnTo>
                <a:lnTo>
                  <a:pt x="27480" y="30300"/>
                </a:lnTo>
                <a:lnTo>
                  <a:pt x="27480" y="30290"/>
                </a:lnTo>
                <a:lnTo>
                  <a:pt x="27490" y="30290"/>
                </a:lnTo>
                <a:lnTo>
                  <a:pt x="27490" y="30280"/>
                </a:lnTo>
                <a:lnTo>
                  <a:pt x="27500" y="30280"/>
                </a:lnTo>
                <a:lnTo>
                  <a:pt x="27490" y="30270"/>
                </a:lnTo>
                <a:lnTo>
                  <a:pt x="27490" y="30260"/>
                </a:lnTo>
                <a:lnTo>
                  <a:pt x="27500" y="30260"/>
                </a:lnTo>
                <a:lnTo>
                  <a:pt x="27500" y="30250"/>
                </a:lnTo>
                <a:lnTo>
                  <a:pt x="27500" y="30240"/>
                </a:lnTo>
                <a:lnTo>
                  <a:pt x="27510" y="30240"/>
                </a:lnTo>
                <a:lnTo>
                  <a:pt x="27520" y="30240"/>
                </a:lnTo>
                <a:lnTo>
                  <a:pt x="27520" y="30230"/>
                </a:lnTo>
                <a:lnTo>
                  <a:pt x="27530" y="30230"/>
                </a:lnTo>
                <a:lnTo>
                  <a:pt x="27530" y="30240"/>
                </a:lnTo>
                <a:lnTo>
                  <a:pt x="27540" y="30240"/>
                </a:lnTo>
                <a:lnTo>
                  <a:pt x="27540" y="30230"/>
                </a:lnTo>
                <a:lnTo>
                  <a:pt x="27550" y="30230"/>
                </a:lnTo>
                <a:lnTo>
                  <a:pt x="27550" y="30220"/>
                </a:lnTo>
                <a:lnTo>
                  <a:pt x="27560" y="30220"/>
                </a:lnTo>
                <a:lnTo>
                  <a:pt x="27560" y="30210"/>
                </a:lnTo>
                <a:lnTo>
                  <a:pt x="27570" y="30210"/>
                </a:lnTo>
                <a:lnTo>
                  <a:pt x="27570" y="30220"/>
                </a:lnTo>
                <a:lnTo>
                  <a:pt x="27570" y="30230"/>
                </a:lnTo>
                <a:lnTo>
                  <a:pt x="27560" y="30230"/>
                </a:lnTo>
                <a:lnTo>
                  <a:pt x="27560" y="30240"/>
                </a:lnTo>
                <a:lnTo>
                  <a:pt x="27550" y="30240"/>
                </a:lnTo>
                <a:lnTo>
                  <a:pt x="27550" y="30230"/>
                </a:lnTo>
                <a:lnTo>
                  <a:pt x="27550" y="30240"/>
                </a:lnTo>
                <a:lnTo>
                  <a:pt x="27550" y="30250"/>
                </a:lnTo>
                <a:lnTo>
                  <a:pt x="27560" y="30250"/>
                </a:lnTo>
                <a:lnTo>
                  <a:pt x="27560" y="30260"/>
                </a:lnTo>
                <a:lnTo>
                  <a:pt x="27570" y="30270"/>
                </a:lnTo>
                <a:lnTo>
                  <a:pt x="27570" y="30280"/>
                </a:lnTo>
                <a:lnTo>
                  <a:pt x="27570" y="30290"/>
                </a:lnTo>
                <a:lnTo>
                  <a:pt x="27580" y="30290"/>
                </a:lnTo>
                <a:lnTo>
                  <a:pt x="27570" y="30300"/>
                </a:lnTo>
                <a:lnTo>
                  <a:pt x="27570" y="30310"/>
                </a:lnTo>
                <a:lnTo>
                  <a:pt x="27580" y="30310"/>
                </a:lnTo>
                <a:lnTo>
                  <a:pt x="27580" y="30320"/>
                </a:lnTo>
                <a:lnTo>
                  <a:pt x="27590" y="30330"/>
                </a:lnTo>
                <a:lnTo>
                  <a:pt x="27590" y="30340"/>
                </a:lnTo>
                <a:lnTo>
                  <a:pt x="27600" y="30340"/>
                </a:lnTo>
                <a:lnTo>
                  <a:pt x="27600" y="30350"/>
                </a:lnTo>
                <a:lnTo>
                  <a:pt x="27600" y="30360"/>
                </a:lnTo>
                <a:lnTo>
                  <a:pt x="27610" y="30370"/>
                </a:lnTo>
                <a:lnTo>
                  <a:pt x="27610" y="30380"/>
                </a:lnTo>
                <a:lnTo>
                  <a:pt x="27620" y="30380"/>
                </a:lnTo>
                <a:lnTo>
                  <a:pt x="27630" y="30380"/>
                </a:lnTo>
                <a:lnTo>
                  <a:pt x="27630" y="30370"/>
                </a:lnTo>
                <a:lnTo>
                  <a:pt x="27640" y="30370"/>
                </a:lnTo>
                <a:lnTo>
                  <a:pt x="27640" y="30380"/>
                </a:lnTo>
                <a:lnTo>
                  <a:pt x="27650" y="30380"/>
                </a:lnTo>
                <a:lnTo>
                  <a:pt x="27650" y="30390"/>
                </a:lnTo>
                <a:lnTo>
                  <a:pt x="27660" y="30390"/>
                </a:lnTo>
                <a:lnTo>
                  <a:pt x="27660" y="30380"/>
                </a:lnTo>
                <a:lnTo>
                  <a:pt x="27660" y="30370"/>
                </a:lnTo>
                <a:lnTo>
                  <a:pt x="27670" y="30370"/>
                </a:lnTo>
                <a:lnTo>
                  <a:pt x="27670" y="30360"/>
                </a:lnTo>
                <a:lnTo>
                  <a:pt x="27660" y="30360"/>
                </a:lnTo>
                <a:lnTo>
                  <a:pt x="27660" y="30350"/>
                </a:lnTo>
                <a:lnTo>
                  <a:pt x="27660" y="30340"/>
                </a:lnTo>
                <a:lnTo>
                  <a:pt x="27650" y="30330"/>
                </a:lnTo>
                <a:lnTo>
                  <a:pt x="27650" y="30320"/>
                </a:lnTo>
                <a:lnTo>
                  <a:pt x="27660" y="30320"/>
                </a:lnTo>
                <a:lnTo>
                  <a:pt x="27660" y="30310"/>
                </a:lnTo>
                <a:lnTo>
                  <a:pt x="27670" y="30310"/>
                </a:lnTo>
                <a:lnTo>
                  <a:pt x="27670" y="30300"/>
                </a:lnTo>
                <a:lnTo>
                  <a:pt x="27680" y="30300"/>
                </a:lnTo>
                <a:lnTo>
                  <a:pt x="27680" y="30290"/>
                </a:lnTo>
                <a:lnTo>
                  <a:pt x="27690" y="30290"/>
                </a:lnTo>
                <a:lnTo>
                  <a:pt x="27690" y="30300"/>
                </a:lnTo>
                <a:lnTo>
                  <a:pt x="27700" y="30300"/>
                </a:lnTo>
                <a:lnTo>
                  <a:pt x="27710" y="30300"/>
                </a:lnTo>
                <a:lnTo>
                  <a:pt x="27720" y="30300"/>
                </a:lnTo>
                <a:lnTo>
                  <a:pt x="27730" y="30300"/>
                </a:lnTo>
                <a:lnTo>
                  <a:pt x="27740" y="30300"/>
                </a:lnTo>
                <a:lnTo>
                  <a:pt x="27730" y="30300"/>
                </a:lnTo>
                <a:lnTo>
                  <a:pt x="27730" y="30310"/>
                </a:lnTo>
                <a:lnTo>
                  <a:pt x="27730" y="30320"/>
                </a:lnTo>
                <a:lnTo>
                  <a:pt x="27720" y="30330"/>
                </a:lnTo>
                <a:lnTo>
                  <a:pt x="27710" y="30330"/>
                </a:lnTo>
                <a:lnTo>
                  <a:pt x="27700" y="30330"/>
                </a:lnTo>
                <a:lnTo>
                  <a:pt x="27700" y="30340"/>
                </a:lnTo>
                <a:lnTo>
                  <a:pt x="27700" y="30350"/>
                </a:lnTo>
                <a:lnTo>
                  <a:pt x="27690" y="30350"/>
                </a:lnTo>
                <a:lnTo>
                  <a:pt x="27690" y="30360"/>
                </a:lnTo>
                <a:lnTo>
                  <a:pt x="27690" y="30370"/>
                </a:lnTo>
                <a:lnTo>
                  <a:pt x="27700" y="30370"/>
                </a:lnTo>
                <a:lnTo>
                  <a:pt x="27700" y="30380"/>
                </a:lnTo>
                <a:lnTo>
                  <a:pt x="27710" y="30380"/>
                </a:lnTo>
                <a:lnTo>
                  <a:pt x="27710" y="30390"/>
                </a:lnTo>
                <a:lnTo>
                  <a:pt x="27720" y="30390"/>
                </a:lnTo>
                <a:lnTo>
                  <a:pt x="27720" y="30400"/>
                </a:lnTo>
                <a:lnTo>
                  <a:pt x="27720" y="30410"/>
                </a:lnTo>
                <a:lnTo>
                  <a:pt x="27720" y="30420"/>
                </a:lnTo>
                <a:lnTo>
                  <a:pt x="27730" y="30420"/>
                </a:lnTo>
                <a:lnTo>
                  <a:pt x="27730" y="30430"/>
                </a:lnTo>
                <a:lnTo>
                  <a:pt x="27720" y="30430"/>
                </a:lnTo>
                <a:lnTo>
                  <a:pt x="27720" y="30440"/>
                </a:lnTo>
                <a:lnTo>
                  <a:pt x="27720" y="30450"/>
                </a:lnTo>
                <a:lnTo>
                  <a:pt x="27720" y="30460"/>
                </a:lnTo>
                <a:lnTo>
                  <a:pt x="27720" y="30470"/>
                </a:lnTo>
                <a:lnTo>
                  <a:pt x="27710" y="30480"/>
                </a:lnTo>
                <a:lnTo>
                  <a:pt x="27710" y="30490"/>
                </a:lnTo>
                <a:lnTo>
                  <a:pt x="27710" y="30500"/>
                </a:lnTo>
                <a:lnTo>
                  <a:pt x="27700" y="30500"/>
                </a:lnTo>
                <a:lnTo>
                  <a:pt x="27700" y="30510"/>
                </a:lnTo>
                <a:lnTo>
                  <a:pt x="27700" y="30520"/>
                </a:lnTo>
                <a:lnTo>
                  <a:pt x="27700" y="30530"/>
                </a:lnTo>
                <a:lnTo>
                  <a:pt x="27700" y="30540"/>
                </a:lnTo>
                <a:lnTo>
                  <a:pt x="27700" y="30550"/>
                </a:lnTo>
                <a:lnTo>
                  <a:pt x="27690" y="30550"/>
                </a:lnTo>
                <a:lnTo>
                  <a:pt x="27690" y="30560"/>
                </a:lnTo>
                <a:lnTo>
                  <a:pt x="27700" y="30560"/>
                </a:lnTo>
                <a:lnTo>
                  <a:pt x="27700" y="30570"/>
                </a:lnTo>
                <a:lnTo>
                  <a:pt x="27700" y="30580"/>
                </a:lnTo>
                <a:lnTo>
                  <a:pt x="27690" y="30580"/>
                </a:lnTo>
                <a:lnTo>
                  <a:pt x="27690" y="30590"/>
                </a:lnTo>
                <a:lnTo>
                  <a:pt x="27690" y="30600"/>
                </a:lnTo>
                <a:lnTo>
                  <a:pt x="27690" y="30610"/>
                </a:lnTo>
                <a:lnTo>
                  <a:pt x="27690" y="30620"/>
                </a:lnTo>
                <a:lnTo>
                  <a:pt x="27680" y="30620"/>
                </a:lnTo>
                <a:lnTo>
                  <a:pt x="27680" y="30610"/>
                </a:lnTo>
                <a:lnTo>
                  <a:pt x="27670" y="30610"/>
                </a:lnTo>
                <a:lnTo>
                  <a:pt x="27670" y="30600"/>
                </a:lnTo>
                <a:lnTo>
                  <a:pt x="27670" y="30590"/>
                </a:lnTo>
                <a:lnTo>
                  <a:pt x="27670" y="30580"/>
                </a:lnTo>
                <a:lnTo>
                  <a:pt x="27660" y="30580"/>
                </a:lnTo>
                <a:lnTo>
                  <a:pt x="27660" y="30570"/>
                </a:lnTo>
                <a:lnTo>
                  <a:pt x="27650" y="30570"/>
                </a:lnTo>
                <a:lnTo>
                  <a:pt x="27650" y="30560"/>
                </a:lnTo>
                <a:lnTo>
                  <a:pt x="27650" y="30550"/>
                </a:lnTo>
                <a:lnTo>
                  <a:pt x="27650" y="30540"/>
                </a:lnTo>
                <a:lnTo>
                  <a:pt x="27650" y="30530"/>
                </a:lnTo>
                <a:lnTo>
                  <a:pt x="27650" y="30520"/>
                </a:lnTo>
                <a:lnTo>
                  <a:pt x="27640" y="30520"/>
                </a:lnTo>
                <a:lnTo>
                  <a:pt x="27650" y="30520"/>
                </a:lnTo>
                <a:lnTo>
                  <a:pt x="27650" y="30510"/>
                </a:lnTo>
                <a:lnTo>
                  <a:pt x="27640" y="30510"/>
                </a:lnTo>
                <a:lnTo>
                  <a:pt x="27640" y="30500"/>
                </a:lnTo>
                <a:lnTo>
                  <a:pt x="27630" y="30500"/>
                </a:lnTo>
                <a:lnTo>
                  <a:pt x="27630" y="30490"/>
                </a:lnTo>
                <a:lnTo>
                  <a:pt x="27630" y="30480"/>
                </a:lnTo>
                <a:lnTo>
                  <a:pt x="27620" y="30480"/>
                </a:lnTo>
                <a:lnTo>
                  <a:pt x="27620" y="30470"/>
                </a:lnTo>
                <a:lnTo>
                  <a:pt x="27610" y="30470"/>
                </a:lnTo>
                <a:lnTo>
                  <a:pt x="27610" y="30460"/>
                </a:lnTo>
                <a:lnTo>
                  <a:pt x="27600" y="30460"/>
                </a:lnTo>
                <a:lnTo>
                  <a:pt x="27590" y="30460"/>
                </a:lnTo>
                <a:lnTo>
                  <a:pt x="27580" y="30460"/>
                </a:lnTo>
                <a:lnTo>
                  <a:pt x="27570" y="30460"/>
                </a:lnTo>
                <a:lnTo>
                  <a:pt x="27560" y="30460"/>
                </a:lnTo>
                <a:lnTo>
                  <a:pt x="27560" y="30470"/>
                </a:lnTo>
                <a:lnTo>
                  <a:pt x="27550" y="30470"/>
                </a:lnTo>
                <a:lnTo>
                  <a:pt x="27550" y="30460"/>
                </a:lnTo>
                <a:lnTo>
                  <a:pt x="27550" y="30450"/>
                </a:lnTo>
                <a:lnTo>
                  <a:pt x="27540" y="30450"/>
                </a:lnTo>
                <a:lnTo>
                  <a:pt x="27540" y="30460"/>
                </a:lnTo>
                <a:lnTo>
                  <a:pt x="27530" y="30450"/>
                </a:lnTo>
                <a:lnTo>
                  <a:pt x="27540" y="30450"/>
                </a:lnTo>
                <a:lnTo>
                  <a:pt x="27530" y="30450"/>
                </a:lnTo>
                <a:lnTo>
                  <a:pt x="27530" y="30440"/>
                </a:lnTo>
                <a:lnTo>
                  <a:pt x="27520" y="30440"/>
                </a:lnTo>
                <a:lnTo>
                  <a:pt x="27530" y="30440"/>
                </a:lnTo>
                <a:lnTo>
                  <a:pt x="27520" y="30430"/>
                </a:lnTo>
                <a:lnTo>
                  <a:pt x="27520" y="30440"/>
                </a:lnTo>
                <a:lnTo>
                  <a:pt x="27520" y="30430"/>
                </a:lnTo>
                <a:lnTo>
                  <a:pt x="27510" y="30430"/>
                </a:lnTo>
                <a:lnTo>
                  <a:pt x="27510" y="30420"/>
                </a:lnTo>
                <a:lnTo>
                  <a:pt x="27500" y="30420"/>
                </a:lnTo>
                <a:lnTo>
                  <a:pt x="27500" y="30410"/>
                </a:lnTo>
                <a:lnTo>
                  <a:pt x="27500" y="30400"/>
                </a:lnTo>
                <a:lnTo>
                  <a:pt x="27490" y="30400"/>
                </a:lnTo>
                <a:lnTo>
                  <a:pt x="27480" y="30400"/>
                </a:lnTo>
                <a:lnTo>
                  <a:pt x="27480" y="30410"/>
                </a:lnTo>
                <a:lnTo>
                  <a:pt x="27480" y="30400"/>
                </a:lnTo>
                <a:lnTo>
                  <a:pt x="27480" y="30390"/>
                </a:lnTo>
                <a:lnTo>
                  <a:pt x="27470" y="30390"/>
                </a:lnTo>
                <a:lnTo>
                  <a:pt x="27480" y="30390"/>
                </a:lnTo>
                <a:lnTo>
                  <a:pt x="27480" y="30380"/>
                </a:lnTo>
                <a:lnTo>
                  <a:pt x="27470" y="30380"/>
                </a:lnTo>
                <a:lnTo>
                  <a:pt x="27460" y="30370"/>
                </a:lnTo>
                <a:lnTo>
                  <a:pt x="27460" y="30360"/>
                </a:lnTo>
                <a:lnTo>
                  <a:pt x="27450" y="30360"/>
                </a:lnTo>
                <a:lnTo>
                  <a:pt x="27450" y="30350"/>
                </a:lnTo>
                <a:lnTo>
                  <a:pt x="27440" y="30350"/>
                </a:lnTo>
                <a:lnTo>
                  <a:pt x="27450" y="30350"/>
                </a:lnTo>
                <a:lnTo>
                  <a:pt x="27450" y="30340"/>
                </a:lnTo>
                <a:lnTo>
                  <a:pt x="27440" y="30340"/>
                </a:lnTo>
                <a:lnTo>
                  <a:pt x="27440" y="30330"/>
                </a:lnTo>
                <a:lnTo>
                  <a:pt x="27430" y="30330"/>
                </a:lnTo>
                <a:lnTo>
                  <a:pt x="27420" y="30320"/>
                </a:lnTo>
                <a:lnTo>
                  <a:pt x="27430" y="30320"/>
                </a:lnTo>
                <a:lnTo>
                  <a:pt x="27430" y="30310"/>
                </a:lnTo>
                <a:lnTo>
                  <a:pt x="27440" y="30310"/>
                </a:lnTo>
                <a:lnTo>
                  <a:pt x="27440" y="30300"/>
                </a:lnTo>
                <a:lnTo>
                  <a:pt x="27430" y="30300"/>
                </a:lnTo>
                <a:lnTo>
                  <a:pt x="27420" y="30300"/>
                </a:lnTo>
                <a:lnTo>
                  <a:pt x="27410" y="30300"/>
                </a:lnTo>
                <a:lnTo>
                  <a:pt x="27410" y="30290"/>
                </a:lnTo>
                <a:lnTo>
                  <a:pt x="27410" y="30280"/>
                </a:lnTo>
                <a:lnTo>
                  <a:pt x="27410" y="30270"/>
                </a:lnTo>
                <a:lnTo>
                  <a:pt x="27400" y="30270"/>
                </a:lnTo>
                <a:lnTo>
                  <a:pt x="27400" y="30260"/>
                </a:lnTo>
                <a:lnTo>
                  <a:pt x="27400" y="30250"/>
                </a:lnTo>
                <a:lnTo>
                  <a:pt x="27390" y="30250"/>
                </a:lnTo>
                <a:lnTo>
                  <a:pt x="27390" y="30240"/>
                </a:lnTo>
                <a:lnTo>
                  <a:pt x="27390" y="30230"/>
                </a:lnTo>
                <a:lnTo>
                  <a:pt x="27380" y="30230"/>
                </a:lnTo>
                <a:lnTo>
                  <a:pt x="27380" y="30220"/>
                </a:lnTo>
                <a:lnTo>
                  <a:pt x="27380" y="30230"/>
                </a:lnTo>
                <a:lnTo>
                  <a:pt x="27370" y="30230"/>
                </a:lnTo>
                <a:lnTo>
                  <a:pt x="27360" y="30220"/>
                </a:lnTo>
                <a:lnTo>
                  <a:pt x="27360" y="30230"/>
                </a:lnTo>
                <a:lnTo>
                  <a:pt x="27350" y="30230"/>
                </a:lnTo>
                <a:lnTo>
                  <a:pt x="27340" y="30230"/>
                </a:lnTo>
                <a:lnTo>
                  <a:pt x="27340" y="30220"/>
                </a:lnTo>
                <a:lnTo>
                  <a:pt x="27350" y="30220"/>
                </a:lnTo>
                <a:lnTo>
                  <a:pt x="27340" y="30220"/>
                </a:lnTo>
                <a:lnTo>
                  <a:pt x="27330" y="30210"/>
                </a:lnTo>
                <a:lnTo>
                  <a:pt x="27340" y="30200"/>
                </a:lnTo>
                <a:lnTo>
                  <a:pt x="27340" y="30190"/>
                </a:lnTo>
                <a:lnTo>
                  <a:pt x="27330" y="30190"/>
                </a:lnTo>
                <a:lnTo>
                  <a:pt x="27330" y="30200"/>
                </a:lnTo>
                <a:lnTo>
                  <a:pt x="27320" y="30200"/>
                </a:lnTo>
                <a:lnTo>
                  <a:pt x="27320" y="30190"/>
                </a:lnTo>
                <a:lnTo>
                  <a:pt x="27310" y="30190"/>
                </a:lnTo>
                <a:lnTo>
                  <a:pt x="27300" y="30190"/>
                </a:lnTo>
                <a:lnTo>
                  <a:pt x="27300" y="30180"/>
                </a:lnTo>
                <a:lnTo>
                  <a:pt x="27310" y="30170"/>
                </a:lnTo>
                <a:lnTo>
                  <a:pt x="27300" y="30170"/>
                </a:lnTo>
                <a:lnTo>
                  <a:pt x="27300" y="30160"/>
                </a:lnTo>
                <a:lnTo>
                  <a:pt x="27300" y="30150"/>
                </a:lnTo>
                <a:lnTo>
                  <a:pt x="27300" y="30140"/>
                </a:lnTo>
                <a:lnTo>
                  <a:pt x="27290" y="30140"/>
                </a:lnTo>
                <a:lnTo>
                  <a:pt x="27280" y="30140"/>
                </a:lnTo>
                <a:lnTo>
                  <a:pt x="27280" y="30150"/>
                </a:lnTo>
                <a:lnTo>
                  <a:pt x="27280" y="30140"/>
                </a:lnTo>
                <a:lnTo>
                  <a:pt x="27280" y="30130"/>
                </a:lnTo>
                <a:lnTo>
                  <a:pt x="27280" y="30120"/>
                </a:lnTo>
                <a:lnTo>
                  <a:pt x="27280" y="30110"/>
                </a:lnTo>
                <a:lnTo>
                  <a:pt x="27280" y="30100"/>
                </a:lnTo>
                <a:lnTo>
                  <a:pt x="27270" y="30100"/>
                </a:lnTo>
                <a:lnTo>
                  <a:pt x="27270" y="30110"/>
                </a:lnTo>
                <a:lnTo>
                  <a:pt x="27270" y="30100"/>
                </a:lnTo>
                <a:lnTo>
                  <a:pt x="27260" y="30100"/>
                </a:lnTo>
                <a:lnTo>
                  <a:pt x="27260" y="30090"/>
                </a:lnTo>
                <a:lnTo>
                  <a:pt x="27270" y="30090"/>
                </a:lnTo>
                <a:lnTo>
                  <a:pt x="27270" y="30080"/>
                </a:lnTo>
                <a:lnTo>
                  <a:pt x="27280" y="30080"/>
                </a:lnTo>
                <a:lnTo>
                  <a:pt x="27290" y="30080"/>
                </a:lnTo>
                <a:lnTo>
                  <a:pt x="27290" y="30070"/>
                </a:lnTo>
                <a:lnTo>
                  <a:pt x="27290" y="30060"/>
                </a:lnTo>
                <a:lnTo>
                  <a:pt x="27290" y="30070"/>
                </a:lnTo>
                <a:lnTo>
                  <a:pt x="27300" y="30070"/>
                </a:lnTo>
                <a:lnTo>
                  <a:pt x="27300" y="30060"/>
                </a:lnTo>
                <a:lnTo>
                  <a:pt x="27310" y="30060"/>
                </a:lnTo>
                <a:lnTo>
                  <a:pt x="27310" y="30050"/>
                </a:lnTo>
                <a:lnTo>
                  <a:pt x="27320" y="30050"/>
                </a:lnTo>
                <a:lnTo>
                  <a:pt x="27330" y="30050"/>
                </a:lnTo>
                <a:lnTo>
                  <a:pt x="27340" y="30050"/>
                </a:lnTo>
                <a:lnTo>
                  <a:pt x="27350" y="30040"/>
                </a:lnTo>
                <a:lnTo>
                  <a:pt x="27350" y="30030"/>
                </a:lnTo>
                <a:lnTo>
                  <a:pt x="27360" y="30030"/>
                </a:lnTo>
                <a:lnTo>
                  <a:pt x="27370" y="30030"/>
                </a:lnTo>
                <a:close/>
                <a:moveTo>
                  <a:pt x="28810" y="29750"/>
                </a:moveTo>
                <a:lnTo>
                  <a:pt x="28800" y="29750"/>
                </a:lnTo>
                <a:lnTo>
                  <a:pt x="28800" y="29740"/>
                </a:lnTo>
                <a:lnTo>
                  <a:pt x="28810" y="29740"/>
                </a:lnTo>
                <a:lnTo>
                  <a:pt x="28810" y="29750"/>
                </a:lnTo>
                <a:close/>
                <a:moveTo>
                  <a:pt x="27560" y="29640"/>
                </a:moveTo>
                <a:lnTo>
                  <a:pt x="27560" y="29650"/>
                </a:lnTo>
                <a:lnTo>
                  <a:pt x="27550" y="29640"/>
                </a:lnTo>
                <a:lnTo>
                  <a:pt x="27550" y="29630"/>
                </a:lnTo>
                <a:lnTo>
                  <a:pt x="27540" y="29630"/>
                </a:lnTo>
                <a:lnTo>
                  <a:pt x="27540" y="29620"/>
                </a:lnTo>
                <a:lnTo>
                  <a:pt x="27540" y="29630"/>
                </a:lnTo>
                <a:lnTo>
                  <a:pt x="27550" y="29630"/>
                </a:lnTo>
                <a:lnTo>
                  <a:pt x="27550" y="29640"/>
                </a:lnTo>
                <a:lnTo>
                  <a:pt x="27560" y="29640"/>
                </a:lnTo>
                <a:close/>
                <a:moveTo>
                  <a:pt x="28150" y="29030"/>
                </a:moveTo>
                <a:lnTo>
                  <a:pt x="28150" y="29020"/>
                </a:lnTo>
                <a:lnTo>
                  <a:pt x="28160" y="29020"/>
                </a:lnTo>
                <a:lnTo>
                  <a:pt x="28160" y="29030"/>
                </a:lnTo>
                <a:lnTo>
                  <a:pt x="28150" y="29030"/>
                </a:lnTo>
                <a:close/>
                <a:moveTo>
                  <a:pt x="26860" y="28550"/>
                </a:moveTo>
                <a:lnTo>
                  <a:pt x="26870" y="28550"/>
                </a:lnTo>
                <a:lnTo>
                  <a:pt x="26860" y="28550"/>
                </a:lnTo>
                <a:lnTo>
                  <a:pt x="26860" y="28560"/>
                </a:lnTo>
                <a:lnTo>
                  <a:pt x="26860" y="28550"/>
                </a:lnTo>
                <a:lnTo>
                  <a:pt x="26850" y="28550"/>
                </a:lnTo>
                <a:lnTo>
                  <a:pt x="26840" y="28550"/>
                </a:lnTo>
                <a:lnTo>
                  <a:pt x="26830" y="28550"/>
                </a:lnTo>
                <a:lnTo>
                  <a:pt x="26830" y="28560"/>
                </a:lnTo>
                <a:lnTo>
                  <a:pt x="26820" y="28560"/>
                </a:lnTo>
                <a:lnTo>
                  <a:pt x="26830" y="28550"/>
                </a:lnTo>
                <a:lnTo>
                  <a:pt x="26840" y="28550"/>
                </a:lnTo>
                <a:lnTo>
                  <a:pt x="26850" y="28550"/>
                </a:lnTo>
                <a:lnTo>
                  <a:pt x="26860" y="28550"/>
                </a:lnTo>
                <a:close/>
                <a:moveTo>
                  <a:pt x="26890" y="28520"/>
                </a:moveTo>
                <a:lnTo>
                  <a:pt x="26900" y="28520"/>
                </a:lnTo>
                <a:lnTo>
                  <a:pt x="26900" y="28530"/>
                </a:lnTo>
                <a:lnTo>
                  <a:pt x="26910" y="28530"/>
                </a:lnTo>
                <a:lnTo>
                  <a:pt x="26920" y="28540"/>
                </a:lnTo>
                <a:lnTo>
                  <a:pt x="26910" y="28540"/>
                </a:lnTo>
                <a:lnTo>
                  <a:pt x="26920" y="28540"/>
                </a:lnTo>
                <a:lnTo>
                  <a:pt x="26920" y="28550"/>
                </a:lnTo>
                <a:lnTo>
                  <a:pt x="26930" y="28560"/>
                </a:lnTo>
                <a:lnTo>
                  <a:pt x="26930" y="28570"/>
                </a:lnTo>
                <a:lnTo>
                  <a:pt x="26940" y="28570"/>
                </a:lnTo>
                <a:lnTo>
                  <a:pt x="26950" y="28570"/>
                </a:lnTo>
                <a:lnTo>
                  <a:pt x="26960" y="28570"/>
                </a:lnTo>
                <a:lnTo>
                  <a:pt x="26960" y="28580"/>
                </a:lnTo>
                <a:lnTo>
                  <a:pt x="26970" y="28580"/>
                </a:lnTo>
                <a:lnTo>
                  <a:pt x="26970" y="28590"/>
                </a:lnTo>
                <a:lnTo>
                  <a:pt x="26960" y="28590"/>
                </a:lnTo>
                <a:lnTo>
                  <a:pt x="26950" y="28590"/>
                </a:lnTo>
                <a:lnTo>
                  <a:pt x="26940" y="28590"/>
                </a:lnTo>
                <a:lnTo>
                  <a:pt x="26940" y="28600"/>
                </a:lnTo>
                <a:lnTo>
                  <a:pt x="26940" y="28610"/>
                </a:lnTo>
                <a:lnTo>
                  <a:pt x="26940" y="28620"/>
                </a:lnTo>
                <a:lnTo>
                  <a:pt x="26940" y="28630"/>
                </a:lnTo>
                <a:lnTo>
                  <a:pt x="26940" y="28640"/>
                </a:lnTo>
                <a:lnTo>
                  <a:pt x="26950" y="28640"/>
                </a:lnTo>
                <a:lnTo>
                  <a:pt x="26950" y="28650"/>
                </a:lnTo>
                <a:lnTo>
                  <a:pt x="26950" y="28660"/>
                </a:lnTo>
                <a:lnTo>
                  <a:pt x="26950" y="28670"/>
                </a:lnTo>
                <a:lnTo>
                  <a:pt x="26950" y="28680"/>
                </a:lnTo>
                <a:lnTo>
                  <a:pt x="26950" y="28690"/>
                </a:lnTo>
                <a:lnTo>
                  <a:pt x="26950" y="28700"/>
                </a:lnTo>
                <a:lnTo>
                  <a:pt x="26950" y="28710"/>
                </a:lnTo>
                <a:lnTo>
                  <a:pt x="26940" y="28710"/>
                </a:lnTo>
                <a:lnTo>
                  <a:pt x="26950" y="28710"/>
                </a:lnTo>
                <a:lnTo>
                  <a:pt x="26950" y="28700"/>
                </a:lnTo>
                <a:lnTo>
                  <a:pt x="26940" y="28700"/>
                </a:lnTo>
                <a:lnTo>
                  <a:pt x="26930" y="28690"/>
                </a:lnTo>
                <a:lnTo>
                  <a:pt x="26940" y="28690"/>
                </a:lnTo>
                <a:lnTo>
                  <a:pt x="26940" y="28680"/>
                </a:lnTo>
                <a:lnTo>
                  <a:pt x="26940" y="28670"/>
                </a:lnTo>
                <a:lnTo>
                  <a:pt x="26930" y="28670"/>
                </a:lnTo>
                <a:lnTo>
                  <a:pt x="26930" y="28660"/>
                </a:lnTo>
                <a:lnTo>
                  <a:pt x="26930" y="28670"/>
                </a:lnTo>
                <a:lnTo>
                  <a:pt x="26940" y="28670"/>
                </a:lnTo>
                <a:lnTo>
                  <a:pt x="26940" y="28680"/>
                </a:lnTo>
                <a:lnTo>
                  <a:pt x="26930" y="28680"/>
                </a:lnTo>
                <a:lnTo>
                  <a:pt x="26930" y="28670"/>
                </a:lnTo>
                <a:lnTo>
                  <a:pt x="26920" y="28670"/>
                </a:lnTo>
                <a:lnTo>
                  <a:pt x="26920" y="28660"/>
                </a:lnTo>
                <a:lnTo>
                  <a:pt x="26920" y="28650"/>
                </a:lnTo>
                <a:lnTo>
                  <a:pt x="26930" y="28650"/>
                </a:lnTo>
                <a:lnTo>
                  <a:pt x="26930" y="28640"/>
                </a:lnTo>
                <a:lnTo>
                  <a:pt x="26930" y="28630"/>
                </a:lnTo>
                <a:lnTo>
                  <a:pt x="26930" y="28620"/>
                </a:lnTo>
                <a:lnTo>
                  <a:pt x="26920" y="28620"/>
                </a:lnTo>
                <a:lnTo>
                  <a:pt x="26920" y="28610"/>
                </a:lnTo>
                <a:lnTo>
                  <a:pt x="26910" y="28620"/>
                </a:lnTo>
                <a:lnTo>
                  <a:pt x="26910" y="28610"/>
                </a:lnTo>
                <a:lnTo>
                  <a:pt x="26910" y="28600"/>
                </a:lnTo>
                <a:lnTo>
                  <a:pt x="26900" y="28600"/>
                </a:lnTo>
                <a:lnTo>
                  <a:pt x="26910" y="28600"/>
                </a:lnTo>
                <a:lnTo>
                  <a:pt x="26910" y="28610"/>
                </a:lnTo>
                <a:lnTo>
                  <a:pt x="26920" y="28600"/>
                </a:lnTo>
                <a:lnTo>
                  <a:pt x="26930" y="28600"/>
                </a:lnTo>
                <a:lnTo>
                  <a:pt x="26930" y="28590"/>
                </a:lnTo>
                <a:lnTo>
                  <a:pt x="26930" y="28580"/>
                </a:lnTo>
                <a:lnTo>
                  <a:pt x="26920" y="28580"/>
                </a:lnTo>
                <a:lnTo>
                  <a:pt x="26910" y="28580"/>
                </a:lnTo>
                <a:lnTo>
                  <a:pt x="26910" y="28570"/>
                </a:lnTo>
                <a:lnTo>
                  <a:pt x="26900" y="28570"/>
                </a:lnTo>
                <a:lnTo>
                  <a:pt x="26900" y="28560"/>
                </a:lnTo>
                <a:lnTo>
                  <a:pt x="26890" y="28560"/>
                </a:lnTo>
                <a:lnTo>
                  <a:pt x="26890" y="28570"/>
                </a:lnTo>
                <a:lnTo>
                  <a:pt x="26880" y="28570"/>
                </a:lnTo>
                <a:lnTo>
                  <a:pt x="26890" y="28580"/>
                </a:lnTo>
                <a:lnTo>
                  <a:pt x="26880" y="28580"/>
                </a:lnTo>
                <a:lnTo>
                  <a:pt x="26890" y="28580"/>
                </a:lnTo>
                <a:lnTo>
                  <a:pt x="26890" y="28590"/>
                </a:lnTo>
                <a:lnTo>
                  <a:pt x="26900" y="28590"/>
                </a:lnTo>
                <a:lnTo>
                  <a:pt x="26890" y="28590"/>
                </a:lnTo>
                <a:lnTo>
                  <a:pt x="26900" y="28590"/>
                </a:lnTo>
                <a:lnTo>
                  <a:pt x="26900" y="28600"/>
                </a:lnTo>
                <a:lnTo>
                  <a:pt x="26890" y="28600"/>
                </a:lnTo>
                <a:lnTo>
                  <a:pt x="26890" y="28590"/>
                </a:lnTo>
                <a:lnTo>
                  <a:pt x="26880" y="28590"/>
                </a:lnTo>
                <a:lnTo>
                  <a:pt x="26880" y="28600"/>
                </a:lnTo>
                <a:lnTo>
                  <a:pt x="26880" y="28590"/>
                </a:lnTo>
                <a:lnTo>
                  <a:pt x="26880" y="28580"/>
                </a:lnTo>
                <a:lnTo>
                  <a:pt x="26880" y="28570"/>
                </a:lnTo>
                <a:lnTo>
                  <a:pt x="26870" y="28570"/>
                </a:lnTo>
                <a:lnTo>
                  <a:pt x="26870" y="28560"/>
                </a:lnTo>
                <a:lnTo>
                  <a:pt x="26870" y="28550"/>
                </a:lnTo>
                <a:lnTo>
                  <a:pt x="26870" y="28540"/>
                </a:lnTo>
                <a:lnTo>
                  <a:pt x="26870" y="28530"/>
                </a:lnTo>
                <a:lnTo>
                  <a:pt x="26860" y="28530"/>
                </a:lnTo>
                <a:lnTo>
                  <a:pt x="26870" y="28520"/>
                </a:lnTo>
                <a:lnTo>
                  <a:pt x="26870" y="28530"/>
                </a:lnTo>
                <a:lnTo>
                  <a:pt x="26880" y="28530"/>
                </a:lnTo>
                <a:lnTo>
                  <a:pt x="26870" y="28530"/>
                </a:lnTo>
                <a:lnTo>
                  <a:pt x="26880" y="28530"/>
                </a:lnTo>
                <a:lnTo>
                  <a:pt x="26880" y="28520"/>
                </a:lnTo>
                <a:lnTo>
                  <a:pt x="26880" y="28530"/>
                </a:lnTo>
                <a:lnTo>
                  <a:pt x="26870" y="28530"/>
                </a:lnTo>
                <a:lnTo>
                  <a:pt x="26880" y="28530"/>
                </a:lnTo>
                <a:lnTo>
                  <a:pt x="26880" y="28540"/>
                </a:lnTo>
                <a:lnTo>
                  <a:pt x="26890" y="28540"/>
                </a:lnTo>
                <a:lnTo>
                  <a:pt x="26900" y="28540"/>
                </a:lnTo>
                <a:lnTo>
                  <a:pt x="26900" y="28530"/>
                </a:lnTo>
                <a:lnTo>
                  <a:pt x="26890" y="28520"/>
                </a:lnTo>
                <a:lnTo>
                  <a:pt x="26890" y="28530"/>
                </a:lnTo>
                <a:lnTo>
                  <a:pt x="26880" y="28520"/>
                </a:lnTo>
                <a:lnTo>
                  <a:pt x="26890" y="28520"/>
                </a:lnTo>
                <a:close/>
                <a:moveTo>
                  <a:pt x="26850" y="28510"/>
                </a:moveTo>
                <a:lnTo>
                  <a:pt x="26860" y="28510"/>
                </a:lnTo>
                <a:lnTo>
                  <a:pt x="26860" y="28520"/>
                </a:lnTo>
                <a:lnTo>
                  <a:pt x="26860" y="28530"/>
                </a:lnTo>
                <a:lnTo>
                  <a:pt x="26860" y="28520"/>
                </a:lnTo>
                <a:lnTo>
                  <a:pt x="26850" y="28520"/>
                </a:lnTo>
                <a:lnTo>
                  <a:pt x="26850" y="28510"/>
                </a:lnTo>
                <a:close/>
                <a:moveTo>
                  <a:pt x="27980" y="27690"/>
                </a:moveTo>
                <a:lnTo>
                  <a:pt x="27980" y="27680"/>
                </a:lnTo>
                <a:lnTo>
                  <a:pt x="27990" y="27680"/>
                </a:lnTo>
                <a:lnTo>
                  <a:pt x="27990" y="27690"/>
                </a:lnTo>
                <a:lnTo>
                  <a:pt x="27980" y="27690"/>
                </a:lnTo>
                <a:close/>
                <a:moveTo>
                  <a:pt x="27350" y="27710"/>
                </a:moveTo>
                <a:lnTo>
                  <a:pt x="27350" y="27700"/>
                </a:lnTo>
                <a:lnTo>
                  <a:pt x="27350" y="27690"/>
                </a:lnTo>
                <a:lnTo>
                  <a:pt x="27360" y="27690"/>
                </a:lnTo>
                <a:lnTo>
                  <a:pt x="27370" y="27690"/>
                </a:lnTo>
                <a:lnTo>
                  <a:pt x="27360" y="27690"/>
                </a:lnTo>
                <a:lnTo>
                  <a:pt x="27360" y="27700"/>
                </a:lnTo>
                <a:lnTo>
                  <a:pt x="27350" y="27700"/>
                </a:lnTo>
                <a:lnTo>
                  <a:pt x="27360" y="27700"/>
                </a:lnTo>
                <a:lnTo>
                  <a:pt x="27350" y="27700"/>
                </a:lnTo>
                <a:lnTo>
                  <a:pt x="27350" y="27710"/>
                </a:lnTo>
                <a:close/>
                <a:moveTo>
                  <a:pt x="27220" y="27510"/>
                </a:moveTo>
                <a:lnTo>
                  <a:pt x="27220" y="27520"/>
                </a:lnTo>
                <a:lnTo>
                  <a:pt x="27220" y="27510"/>
                </a:lnTo>
                <a:lnTo>
                  <a:pt x="27210" y="27510"/>
                </a:lnTo>
                <a:lnTo>
                  <a:pt x="27200" y="27510"/>
                </a:lnTo>
                <a:lnTo>
                  <a:pt x="27200" y="27520"/>
                </a:lnTo>
                <a:lnTo>
                  <a:pt x="27190" y="27510"/>
                </a:lnTo>
                <a:lnTo>
                  <a:pt x="27200" y="27510"/>
                </a:lnTo>
                <a:lnTo>
                  <a:pt x="27210" y="27510"/>
                </a:lnTo>
                <a:lnTo>
                  <a:pt x="27210" y="27500"/>
                </a:lnTo>
                <a:lnTo>
                  <a:pt x="27220" y="27500"/>
                </a:lnTo>
                <a:lnTo>
                  <a:pt x="27220" y="27510"/>
                </a:lnTo>
                <a:close/>
                <a:moveTo>
                  <a:pt x="27180" y="27470"/>
                </a:moveTo>
                <a:lnTo>
                  <a:pt x="27190" y="27470"/>
                </a:lnTo>
                <a:lnTo>
                  <a:pt x="27190" y="27480"/>
                </a:lnTo>
                <a:lnTo>
                  <a:pt x="27200" y="27480"/>
                </a:lnTo>
                <a:lnTo>
                  <a:pt x="27200" y="27490"/>
                </a:lnTo>
                <a:lnTo>
                  <a:pt x="27200" y="27480"/>
                </a:lnTo>
                <a:lnTo>
                  <a:pt x="27190" y="27480"/>
                </a:lnTo>
                <a:lnTo>
                  <a:pt x="27190" y="27490"/>
                </a:lnTo>
                <a:lnTo>
                  <a:pt x="27190" y="27480"/>
                </a:lnTo>
                <a:lnTo>
                  <a:pt x="27180" y="27480"/>
                </a:lnTo>
                <a:lnTo>
                  <a:pt x="27180" y="27470"/>
                </a:lnTo>
                <a:lnTo>
                  <a:pt x="27170" y="27470"/>
                </a:lnTo>
                <a:lnTo>
                  <a:pt x="27160" y="27470"/>
                </a:lnTo>
                <a:lnTo>
                  <a:pt x="27170" y="27470"/>
                </a:lnTo>
                <a:lnTo>
                  <a:pt x="27180" y="27470"/>
                </a:lnTo>
                <a:close/>
                <a:moveTo>
                  <a:pt x="29330" y="27400"/>
                </a:moveTo>
                <a:lnTo>
                  <a:pt x="29340" y="27400"/>
                </a:lnTo>
                <a:lnTo>
                  <a:pt x="29340" y="27410"/>
                </a:lnTo>
                <a:lnTo>
                  <a:pt x="29350" y="27410"/>
                </a:lnTo>
                <a:lnTo>
                  <a:pt x="29350" y="27420"/>
                </a:lnTo>
                <a:lnTo>
                  <a:pt x="29340" y="27420"/>
                </a:lnTo>
                <a:lnTo>
                  <a:pt x="29340" y="27410"/>
                </a:lnTo>
                <a:lnTo>
                  <a:pt x="29330" y="27410"/>
                </a:lnTo>
                <a:lnTo>
                  <a:pt x="29340" y="27410"/>
                </a:lnTo>
                <a:lnTo>
                  <a:pt x="29340" y="27400"/>
                </a:lnTo>
                <a:lnTo>
                  <a:pt x="29330" y="27400"/>
                </a:lnTo>
                <a:lnTo>
                  <a:pt x="29320" y="27400"/>
                </a:lnTo>
                <a:lnTo>
                  <a:pt x="29320" y="27390"/>
                </a:lnTo>
                <a:lnTo>
                  <a:pt x="29330" y="27390"/>
                </a:lnTo>
                <a:lnTo>
                  <a:pt x="29330" y="27400"/>
                </a:lnTo>
                <a:close/>
                <a:moveTo>
                  <a:pt x="29360" y="27310"/>
                </a:moveTo>
                <a:lnTo>
                  <a:pt x="29350" y="27310"/>
                </a:lnTo>
                <a:lnTo>
                  <a:pt x="29350" y="27300"/>
                </a:lnTo>
                <a:lnTo>
                  <a:pt x="29360" y="27300"/>
                </a:lnTo>
                <a:lnTo>
                  <a:pt x="29360" y="27310"/>
                </a:lnTo>
                <a:close/>
                <a:moveTo>
                  <a:pt x="29250" y="27280"/>
                </a:moveTo>
                <a:lnTo>
                  <a:pt x="29250" y="27290"/>
                </a:lnTo>
                <a:lnTo>
                  <a:pt x="29240" y="27290"/>
                </a:lnTo>
                <a:lnTo>
                  <a:pt x="29240" y="27280"/>
                </a:lnTo>
                <a:lnTo>
                  <a:pt x="29240" y="27270"/>
                </a:lnTo>
                <a:lnTo>
                  <a:pt x="29250" y="27280"/>
                </a:lnTo>
                <a:close/>
                <a:moveTo>
                  <a:pt x="27340" y="27280"/>
                </a:moveTo>
                <a:lnTo>
                  <a:pt x="27330" y="27280"/>
                </a:lnTo>
                <a:lnTo>
                  <a:pt x="27330" y="27270"/>
                </a:lnTo>
                <a:lnTo>
                  <a:pt x="27340" y="27270"/>
                </a:lnTo>
                <a:lnTo>
                  <a:pt x="27340" y="27280"/>
                </a:lnTo>
                <a:close/>
                <a:moveTo>
                  <a:pt x="29310" y="27240"/>
                </a:moveTo>
                <a:lnTo>
                  <a:pt x="29310" y="27250"/>
                </a:lnTo>
                <a:lnTo>
                  <a:pt x="29300" y="27250"/>
                </a:lnTo>
                <a:lnTo>
                  <a:pt x="29300" y="27240"/>
                </a:lnTo>
                <a:lnTo>
                  <a:pt x="29310" y="27240"/>
                </a:lnTo>
                <a:close/>
                <a:moveTo>
                  <a:pt x="27480" y="27260"/>
                </a:moveTo>
                <a:lnTo>
                  <a:pt x="27480" y="27250"/>
                </a:lnTo>
                <a:lnTo>
                  <a:pt x="27480" y="27240"/>
                </a:lnTo>
                <a:lnTo>
                  <a:pt x="27490" y="27240"/>
                </a:lnTo>
                <a:lnTo>
                  <a:pt x="27490" y="27250"/>
                </a:lnTo>
                <a:lnTo>
                  <a:pt x="27480" y="27250"/>
                </a:lnTo>
                <a:lnTo>
                  <a:pt x="27480" y="27260"/>
                </a:lnTo>
                <a:close/>
                <a:moveTo>
                  <a:pt x="29220" y="27200"/>
                </a:moveTo>
                <a:lnTo>
                  <a:pt x="29230" y="27200"/>
                </a:lnTo>
                <a:lnTo>
                  <a:pt x="29240" y="27210"/>
                </a:lnTo>
                <a:lnTo>
                  <a:pt x="29230" y="27210"/>
                </a:lnTo>
                <a:lnTo>
                  <a:pt x="29230" y="27220"/>
                </a:lnTo>
                <a:lnTo>
                  <a:pt x="29220" y="27220"/>
                </a:lnTo>
                <a:lnTo>
                  <a:pt x="29220" y="27210"/>
                </a:lnTo>
                <a:lnTo>
                  <a:pt x="29210" y="27210"/>
                </a:lnTo>
                <a:lnTo>
                  <a:pt x="29200" y="27210"/>
                </a:lnTo>
                <a:lnTo>
                  <a:pt x="29200" y="27200"/>
                </a:lnTo>
                <a:lnTo>
                  <a:pt x="29190" y="27200"/>
                </a:lnTo>
                <a:lnTo>
                  <a:pt x="29190" y="27190"/>
                </a:lnTo>
                <a:lnTo>
                  <a:pt x="29190" y="27180"/>
                </a:lnTo>
                <a:lnTo>
                  <a:pt x="29180" y="27170"/>
                </a:lnTo>
                <a:lnTo>
                  <a:pt x="29190" y="27170"/>
                </a:lnTo>
                <a:lnTo>
                  <a:pt x="29200" y="27170"/>
                </a:lnTo>
                <a:lnTo>
                  <a:pt x="29200" y="27180"/>
                </a:lnTo>
                <a:lnTo>
                  <a:pt x="29200" y="27190"/>
                </a:lnTo>
                <a:lnTo>
                  <a:pt x="29210" y="27200"/>
                </a:lnTo>
                <a:lnTo>
                  <a:pt x="29220" y="27200"/>
                </a:lnTo>
                <a:close/>
                <a:moveTo>
                  <a:pt x="27410" y="27150"/>
                </a:moveTo>
                <a:lnTo>
                  <a:pt x="27420" y="27150"/>
                </a:lnTo>
                <a:lnTo>
                  <a:pt x="27430" y="27150"/>
                </a:lnTo>
                <a:lnTo>
                  <a:pt x="27430" y="27160"/>
                </a:lnTo>
                <a:lnTo>
                  <a:pt x="27440" y="27160"/>
                </a:lnTo>
                <a:lnTo>
                  <a:pt x="27450" y="27160"/>
                </a:lnTo>
                <a:lnTo>
                  <a:pt x="27460" y="27160"/>
                </a:lnTo>
                <a:lnTo>
                  <a:pt x="27470" y="27160"/>
                </a:lnTo>
                <a:lnTo>
                  <a:pt x="27470" y="27170"/>
                </a:lnTo>
                <a:lnTo>
                  <a:pt x="27470" y="27180"/>
                </a:lnTo>
                <a:lnTo>
                  <a:pt x="27470" y="27190"/>
                </a:lnTo>
                <a:lnTo>
                  <a:pt x="27470" y="27200"/>
                </a:lnTo>
                <a:lnTo>
                  <a:pt x="27480" y="27200"/>
                </a:lnTo>
                <a:lnTo>
                  <a:pt x="27490" y="27200"/>
                </a:lnTo>
                <a:lnTo>
                  <a:pt x="27490" y="27210"/>
                </a:lnTo>
                <a:lnTo>
                  <a:pt x="27480" y="27210"/>
                </a:lnTo>
                <a:lnTo>
                  <a:pt x="27490" y="27210"/>
                </a:lnTo>
                <a:lnTo>
                  <a:pt x="27490" y="27220"/>
                </a:lnTo>
                <a:lnTo>
                  <a:pt x="27490" y="27230"/>
                </a:lnTo>
                <a:lnTo>
                  <a:pt x="27490" y="27240"/>
                </a:lnTo>
                <a:lnTo>
                  <a:pt x="27480" y="27230"/>
                </a:lnTo>
                <a:lnTo>
                  <a:pt x="27480" y="27220"/>
                </a:lnTo>
                <a:lnTo>
                  <a:pt x="27480" y="27230"/>
                </a:lnTo>
                <a:lnTo>
                  <a:pt x="27470" y="27230"/>
                </a:lnTo>
                <a:lnTo>
                  <a:pt x="27470" y="27240"/>
                </a:lnTo>
                <a:lnTo>
                  <a:pt x="27470" y="27250"/>
                </a:lnTo>
                <a:lnTo>
                  <a:pt x="27460" y="27250"/>
                </a:lnTo>
                <a:lnTo>
                  <a:pt x="27460" y="27260"/>
                </a:lnTo>
                <a:lnTo>
                  <a:pt x="27460" y="27270"/>
                </a:lnTo>
                <a:lnTo>
                  <a:pt x="27450" y="27280"/>
                </a:lnTo>
                <a:lnTo>
                  <a:pt x="27450" y="27290"/>
                </a:lnTo>
                <a:lnTo>
                  <a:pt x="27450" y="27300"/>
                </a:lnTo>
                <a:lnTo>
                  <a:pt x="27460" y="27300"/>
                </a:lnTo>
                <a:lnTo>
                  <a:pt x="27450" y="27300"/>
                </a:lnTo>
                <a:lnTo>
                  <a:pt x="27460" y="27310"/>
                </a:lnTo>
                <a:lnTo>
                  <a:pt x="27470" y="27310"/>
                </a:lnTo>
                <a:lnTo>
                  <a:pt x="27470" y="27320"/>
                </a:lnTo>
                <a:lnTo>
                  <a:pt x="27460" y="27320"/>
                </a:lnTo>
                <a:lnTo>
                  <a:pt x="27450" y="27320"/>
                </a:lnTo>
                <a:lnTo>
                  <a:pt x="27450" y="27330"/>
                </a:lnTo>
                <a:lnTo>
                  <a:pt x="27450" y="27340"/>
                </a:lnTo>
                <a:lnTo>
                  <a:pt x="27450" y="27350"/>
                </a:lnTo>
                <a:lnTo>
                  <a:pt x="27450" y="27360"/>
                </a:lnTo>
                <a:lnTo>
                  <a:pt x="27460" y="27370"/>
                </a:lnTo>
                <a:lnTo>
                  <a:pt x="27450" y="27370"/>
                </a:lnTo>
                <a:lnTo>
                  <a:pt x="27450" y="27380"/>
                </a:lnTo>
                <a:lnTo>
                  <a:pt x="27450" y="27390"/>
                </a:lnTo>
                <a:lnTo>
                  <a:pt x="27450" y="27400"/>
                </a:lnTo>
                <a:lnTo>
                  <a:pt x="27440" y="27400"/>
                </a:lnTo>
                <a:lnTo>
                  <a:pt x="27440" y="27410"/>
                </a:lnTo>
                <a:lnTo>
                  <a:pt x="27440" y="27420"/>
                </a:lnTo>
                <a:lnTo>
                  <a:pt x="27440" y="27430"/>
                </a:lnTo>
                <a:lnTo>
                  <a:pt x="27450" y="27430"/>
                </a:lnTo>
                <a:lnTo>
                  <a:pt x="27450" y="27440"/>
                </a:lnTo>
                <a:lnTo>
                  <a:pt x="27440" y="27450"/>
                </a:lnTo>
                <a:lnTo>
                  <a:pt x="27440" y="27460"/>
                </a:lnTo>
                <a:lnTo>
                  <a:pt x="27440" y="27470"/>
                </a:lnTo>
                <a:lnTo>
                  <a:pt x="27450" y="27470"/>
                </a:lnTo>
                <a:lnTo>
                  <a:pt x="27450" y="27480"/>
                </a:lnTo>
                <a:lnTo>
                  <a:pt x="27440" y="27480"/>
                </a:lnTo>
                <a:lnTo>
                  <a:pt x="27440" y="27490"/>
                </a:lnTo>
                <a:lnTo>
                  <a:pt x="27440" y="27500"/>
                </a:lnTo>
                <a:lnTo>
                  <a:pt x="27440" y="27510"/>
                </a:lnTo>
                <a:lnTo>
                  <a:pt x="27440" y="27520"/>
                </a:lnTo>
                <a:lnTo>
                  <a:pt x="27440" y="27530"/>
                </a:lnTo>
                <a:lnTo>
                  <a:pt x="27440" y="27540"/>
                </a:lnTo>
                <a:lnTo>
                  <a:pt x="27430" y="27540"/>
                </a:lnTo>
                <a:lnTo>
                  <a:pt x="27440" y="27540"/>
                </a:lnTo>
                <a:lnTo>
                  <a:pt x="27440" y="27550"/>
                </a:lnTo>
                <a:lnTo>
                  <a:pt x="27440" y="27560"/>
                </a:lnTo>
                <a:lnTo>
                  <a:pt x="27440" y="27570"/>
                </a:lnTo>
                <a:lnTo>
                  <a:pt x="27440" y="27580"/>
                </a:lnTo>
                <a:lnTo>
                  <a:pt x="27440" y="27590"/>
                </a:lnTo>
                <a:lnTo>
                  <a:pt x="27450" y="27590"/>
                </a:lnTo>
                <a:lnTo>
                  <a:pt x="27440" y="27590"/>
                </a:lnTo>
                <a:lnTo>
                  <a:pt x="27440" y="27600"/>
                </a:lnTo>
                <a:lnTo>
                  <a:pt x="27440" y="27610"/>
                </a:lnTo>
                <a:lnTo>
                  <a:pt x="27440" y="27620"/>
                </a:lnTo>
                <a:lnTo>
                  <a:pt x="27450" y="27620"/>
                </a:lnTo>
                <a:lnTo>
                  <a:pt x="27450" y="27630"/>
                </a:lnTo>
                <a:lnTo>
                  <a:pt x="27450" y="27640"/>
                </a:lnTo>
                <a:lnTo>
                  <a:pt x="27440" y="27640"/>
                </a:lnTo>
                <a:lnTo>
                  <a:pt x="27440" y="27650"/>
                </a:lnTo>
                <a:lnTo>
                  <a:pt x="27440" y="27660"/>
                </a:lnTo>
                <a:lnTo>
                  <a:pt x="27430" y="27660"/>
                </a:lnTo>
                <a:lnTo>
                  <a:pt x="27430" y="27670"/>
                </a:lnTo>
                <a:lnTo>
                  <a:pt x="27420" y="27670"/>
                </a:lnTo>
                <a:lnTo>
                  <a:pt x="27420" y="27680"/>
                </a:lnTo>
                <a:lnTo>
                  <a:pt x="27430" y="27680"/>
                </a:lnTo>
                <a:lnTo>
                  <a:pt x="27430" y="27690"/>
                </a:lnTo>
                <a:lnTo>
                  <a:pt x="27430" y="27700"/>
                </a:lnTo>
                <a:lnTo>
                  <a:pt x="27420" y="27700"/>
                </a:lnTo>
                <a:lnTo>
                  <a:pt x="27430" y="27700"/>
                </a:lnTo>
                <a:lnTo>
                  <a:pt x="27430" y="27710"/>
                </a:lnTo>
                <a:lnTo>
                  <a:pt x="27430" y="27720"/>
                </a:lnTo>
                <a:lnTo>
                  <a:pt x="27420" y="27720"/>
                </a:lnTo>
                <a:lnTo>
                  <a:pt x="27420" y="27730"/>
                </a:lnTo>
                <a:lnTo>
                  <a:pt x="27420" y="27740"/>
                </a:lnTo>
                <a:lnTo>
                  <a:pt x="27420" y="27750"/>
                </a:lnTo>
                <a:lnTo>
                  <a:pt x="27430" y="27750"/>
                </a:lnTo>
                <a:lnTo>
                  <a:pt x="27430" y="27760"/>
                </a:lnTo>
                <a:lnTo>
                  <a:pt x="27430" y="27770"/>
                </a:lnTo>
                <a:lnTo>
                  <a:pt x="27430" y="27780"/>
                </a:lnTo>
                <a:lnTo>
                  <a:pt x="27420" y="27780"/>
                </a:lnTo>
                <a:lnTo>
                  <a:pt x="27420" y="27790"/>
                </a:lnTo>
                <a:lnTo>
                  <a:pt x="27420" y="27780"/>
                </a:lnTo>
                <a:lnTo>
                  <a:pt x="27410" y="27790"/>
                </a:lnTo>
                <a:lnTo>
                  <a:pt x="27410" y="27780"/>
                </a:lnTo>
                <a:lnTo>
                  <a:pt x="27410" y="27770"/>
                </a:lnTo>
                <a:lnTo>
                  <a:pt x="27410" y="27760"/>
                </a:lnTo>
                <a:lnTo>
                  <a:pt x="27410" y="27750"/>
                </a:lnTo>
                <a:lnTo>
                  <a:pt x="27410" y="27740"/>
                </a:lnTo>
                <a:lnTo>
                  <a:pt x="27400" y="27740"/>
                </a:lnTo>
                <a:lnTo>
                  <a:pt x="27400" y="27730"/>
                </a:lnTo>
                <a:lnTo>
                  <a:pt x="27390" y="27730"/>
                </a:lnTo>
                <a:lnTo>
                  <a:pt x="27390" y="27720"/>
                </a:lnTo>
                <a:lnTo>
                  <a:pt x="27380" y="27720"/>
                </a:lnTo>
                <a:lnTo>
                  <a:pt x="27380" y="27710"/>
                </a:lnTo>
                <a:lnTo>
                  <a:pt x="27380" y="27700"/>
                </a:lnTo>
                <a:lnTo>
                  <a:pt x="27390" y="27690"/>
                </a:lnTo>
                <a:lnTo>
                  <a:pt x="27390" y="27680"/>
                </a:lnTo>
                <a:lnTo>
                  <a:pt x="27380" y="27680"/>
                </a:lnTo>
                <a:lnTo>
                  <a:pt x="27370" y="27680"/>
                </a:lnTo>
                <a:lnTo>
                  <a:pt x="27370" y="27670"/>
                </a:lnTo>
                <a:lnTo>
                  <a:pt x="27360" y="27670"/>
                </a:lnTo>
                <a:lnTo>
                  <a:pt x="27370" y="27670"/>
                </a:lnTo>
                <a:lnTo>
                  <a:pt x="27370" y="27660"/>
                </a:lnTo>
                <a:lnTo>
                  <a:pt x="27360" y="27660"/>
                </a:lnTo>
                <a:lnTo>
                  <a:pt x="27360" y="27650"/>
                </a:lnTo>
                <a:lnTo>
                  <a:pt x="27360" y="27640"/>
                </a:lnTo>
                <a:lnTo>
                  <a:pt x="27360" y="27630"/>
                </a:lnTo>
                <a:lnTo>
                  <a:pt x="27350" y="27630"/>
                </a:lnTo>
                <a:lnTo>
                  <a:pt x="27350" y="27620"/>
                </a:lnTo>
                <a:lnTo>
                  <a:pt x="27340" y="27620"/>
                </a:lnTo>
                <a:lnTo>
                  <a:pt x="27330" y="27620"/>
                </a:lnTo>
                <a:lnTo>
                  <a:pt x="27330" y="27610"/>
                </a:lnTo>
                <a:lnTo>
                  <a:pt x="27340" y="27610"/>
                </a:lnTo>
                <a:lnTo>
                  <a:pt x="27330" y="27610"/>
                </a:lnTo>
                <a:lnTo>
                  <a:pt x="27330" y="27600"/>
                </a:lnTo>
                <a:lnTo>
                  <a:pt x="27330" y="27590"/>
                </a:lnTo>
                <a:lnTo>
                  <a:pt x="27340" y="27590"/>
                </a:lnTo>
                <a:lnTo>
                  <a:pt x="27340" y="27580"/>
                </a:lnTo>
                <a:lnTo>
                  <a:pt x="27350" y="27580"/>
                </a:lnTo>
                <a:lnTo>
                  <a:pt x="27350" y="27570"/>
                </a:lnTo>
                <a:lnTo>
                  <a:pt x="27350" y="27560"/>
                </a:lnTo>
                <a:lnTo>
                  <a:pt x="27360" y="27560"/>
                </a:lnTo>
                <a:lnTo>
                  <a:pt x="27360" y="27550"/>
                </a:lnTo>
                <a:lnTo>
                  <a:pt x="27360" y="27540"/>
                </a:lnTo>
                <a:lnTo>
                  <a:pt x="27370" y="27540"/>
                </a:lnTo>
                <a:lnTo>
                  <a:pt x="27360" y="27540"/>
                </a:lnTo>
                <a:lnTo>
                  <a:pt x="27350" y="27540"/>
                </a:lnTo>
                <a:lnTo>
                  <a:pt x="27350" y="27530"/>
                </a:lnTo>
                <a:lnTo>
                  <a:pt x="27360" y="27530"/>
                </a:lnTo>
                <a:lnTo>
                  <a:pt x="27370" y="27530"/>
                </a:lnTo>
                <a:lnTo>
                  <a:pt x="27370" y="27520"/>
                </a:lnTo>
                <a:lnTo>
                  <a:pt x="27360" y="27520"/>
                </a:lnTo>
                <a:lnTo>
                  <a:pt x="27360" y="27510"/>
                </a:lnTo>
                <a:lnTo>
                  <a:pt x="27360" y="27500"/>
                </a:lnTo>
                <a:lnTo>
                  <a:pt x="27360" y="27490"/>
                </a:lnTo>
                <a:lnTo>
                  <a:pt x="27350" y="27480"/>
                </a:lnTo>
                <a:lnTo>
                  <a:pt x="27360" y="27480"/>
                </a:lnTo>
                <a:lnTo>
                  <a:pt x="27360" y="27470"/>
                </a:lnTo>
                <a:lnTo>
                  <a:pt x="27370" y="27470"/>
                </a:lnTo>
                <a:lnTo>
                  <a:pt x="27370" y="27460"/>
                </a:lnTo>
                <a:lnTo>
                  <a:pt x="27370" y="27450"/>
                </a:lnTo>
                <a:lnTo>
                  <a:pt x="27380" y="27450"/>
                </a:lnTo>
                <a:lnTo>
                  <a:pt x="27380" y="27440"/>
                </a:lnTo>
                <a:lnTo>
                  <a:pt x="27370" y="27440"/>
                </a:lnTo>
                <a:lnTo>
                  <a:pt x="27370" y="27430"/>
                </a:lnTo>
                <a:lnTo>
                  <a:pt x="27370" y="27420"/>
                </a:lnTo>
                <a:lnTo>
                  <a:pt x="27370" y="27410"/>
                </a:lnTo>
                <a:lnTo>
                  <a:pt x="27370" y="27400"/>
                </a:lnTo>
                <a:lnTo>
                  <a:pt x="27370" y="27390"/>
                </a:lnTo>
                <a:lnTo>
                  <a:pt x="27370" y="27380"/>
                </a:lnTo>
                <a:lnTo>
                  <a:pt x="27360" y="27370"/>
                </a:lnTo>
                <a:lnTo>
                  <a:pt x="27360" y="27360"/>
                </a:lnTo>
                <a:lnTo>
                  <a:pt x="27350" y="27360"/>
                </a:lnTo>
                <a:lnTo>
                  <a:pt x="27350" y="27350"/>
                </a:lnTo>
                <a:lnTo>
                  <a:pt x="27340" y="27350"/>
                </a:lnTo>
                <a:lnTo>
                  <a:pt x="27340" y="27340"/>
                </a:lnTo>
                <a:lnTo>
                  <a:pt x="27340" y="27330"/>
                </a:lnTo>
                <a:lnTo>
                  <a:pt x="27340" y="27320"/>
                </a:lnTo>
                <a:lnTo>
                  <a:pt x="27330" y="27310"/>
                </a:lnTo>
                <a:lnTo>
                  <a:pt x="27330" y="27300"/>
                </a:lnTo>
                <a:lnTo>
                  <a:pt x="27330" y="27290"/>
                </a:lnTo>
                <a:lnTo>
                  <a:pt x="27340" y="27290"/>
                </a:lnTo>
                <a:lnTo>
                  <a:pt x="27340" y="27280"/>
                </a:lnTo>
                <a:lnTo>
                  <a:pt x="27340" y="27270"/>
                </a:lnTo>
                <a:lnTo>
                  <a:pt x="27340" y="27260"/>
                </a:lnTo>
                <a:lnTo>
                  <a:pt x="27330" y="27250"/>
                </a:lnTo>
                <a:lnTo>
                  <a:pt x="27340" y="27250"/>
                </a:lnTo>
                <a:lnTo>
                  <a:pt x="27350" y="27250"/>
                </a:lnTo>
                <a:lnTo>
                  <a:pt x="27350" y="27240"/>
                </a:lnTo>
                <a:lnTo>
                  <a:pt x="27340" y="27240"/>
                </a:lnTo>
                <a:lnTo>
                  <a:pt x="27350" y="27240"/>
                </a:lnTo>
                <a:lnTo>
                  <a:pt x="27350" y="27230"/>
                </a:lnTo>
                <a:lnTo>
                  <a:pt x="27350" y="27220"/>
                </a:lnTo>
                <a:lnTo>
                  <a:pt x="27350" y="27210"/>
                </a:lnTo>
                <a:lnTo>
                  <a:pt x="27350" y="27200"/>
                </a:lnTo>
                <a:lnTo>
                  <a:pt x="27360" y="27200"/>
                </a:lnTo>
                <a:lnTo>
                  <a:pt x="27360" y="27190"/>
                </a:lnTo>
                <a:lnTo>
                  <a:pt x="27360" y="27180"/>
                </a:lnTo>
                <a:lnTo>
                  <a:pt x="27370" y="27180"/>
                </a:lnTo>
                <a:lnTo>
                  <a:pt x="27370" y="27170"/>
                </a:lnTo>
                <a:lnTo>
                  <a:pt x="27380" y="27170"/>
                </a:lnTo>
                <a:lnTo>
                  <a:pt x="27380" y="27160"/>
                </a:lnTo>
                <a:lnTo>
                  <a:pt x="27380" y="27170"/>
                </a:lnTo>
                <a:lnTo>
                  <a:pt x="27390" y="27170"/>
                </a:lnTo>
                <a:lnTo>
                  <a:pt x="27390" y="27160"/>
                </a:lnTo>
                <a:lnTo>
                  <a:pt x="27390" y="27150"/>
                </a:lnTo>
                <a:lnTo>
                  <a:pt x="27390" y="27140"/>
                </a:lnTo>
                <a:lnTo>
                  <a:pt x="27400" y="27140"/>
                </a:lnTo>
                <a:lnTo>
                  <a:pt x="27410" y="27140"/>
                </a:lnTo>
                <a:lnTo>
                  <a:pt x="27410" y="27150"/>
                </a:lnTo>
                <a:close/>
                <a:moveTo>
                  <a:pt x="30200" y="27130"/>
                </a:moveTo>
                <a:lnTo>
                  <a:pt x="30200" y="27140"/>
                </a:lnTo>
                <a:lnTo>
                  <a:pt x="30190" y="27140"/>
                </a:lnTo>
                <a:lnTo>
                  <a:pt x="30190" y="27130"/>
                </a:lnTo>
                <a:lnTo>
                  <a:pt x="30180" y="27130"/>
                </a:lnTo>
                <a:lnTo>
                  <a:pt x="30170" y="27130"/>
                </a:lnTo>
                <a:lnTo>
                  <a:pt x="30170" y="27120"/>
                </a:lnTo>
                <a:lnTo>
                  <a:pt x="30150" y="27120"/>
                </a:lnTo>
                <a:lnTo>
                  <a:pt x="30150" y="27110"/>
                </a:lnTo>
                <a:lnTo>
                  <a:pt x="30150" y="27100"/>
                </a:lnTo>
                <a:lnTo>
                  <a:pt x="30160" y="27100"/>
                </a:lnTo>
                <a:lnTo>
                  <a:pt x="30170" y="27090"/>
                </a:lnTo>
                <a:lnTo>
                  <a:pt x="30180" y="27090"/>
                </a:lnTo>
                <a:lnTo>
                  <a:pt x="30190" y="27100"/>
                </a:lnTo>
                <a:lnTo>
                  <a:pt x="30200" y="27110"/>
                </a:lnTo>
                <a:lnTo>
                  <a:pt x="30200" y="27120"/>
                </a:lnTo>
                <a:lnTo>
                  <a:pt x="30200" y="27130"/>
                </a:lnTo>
                <a:close/>
                <a:moveTo>
                  <a:pt x="29940" y="27090"/>
                </a:moveTo>
                <a:lnTo>
                  <a:pt x="29950" y="27090"/>
                </a:lnTo>
                <a:lnTo>
                  <a:pt x="29950" y="27100"/>
                </a:lnTo>
                <a:lnTo>
                  <a:pt x="29950" y="27110"/>
                </a:lnTo>
                <a:lnTo>
                  <a:pt x="29950" y="27120"/>
                </a:lnTo>
                <a:lnTo>
                  <a:pt x="29960" y="27120"/>
                </a:lnTo>
                <a:lnTo>
                  <a:pt x="29960" y="27130"/>
                </a:lnTo>
                <a:lnTo>
                  <a:pt x="29970" y="27140"/>
                </a:lnTo>
                <a:lnTo>
                  <a:pt x="29970" y="27150"/>
                </a:lnTo>
                <a:lnTo>
                  <a:pt x="29980" y="27150"/>
                </a:lnTo>
                <a:lnTo>
                  <a:pt x="29980" y="27160"/>
                </a:lnTo>
                <a:lnTo>
                  <a:pt x="29980" y="27170"/>
                </a:lnTo>
                <a:lnTo>
                  <a:pt x="29980" y="27180"/>
                </a:lnTo>
                <a:lnTo>
                  <a:pt x="29980" y="27190"/>
                </a:lnTo>
                <a:lnTo>
                  <a:pt x="29970" y="27200"/>
                </a:lnTo>
                <a:lnTo>
                  <a:pt x="29960" y="27200"/>
                </a:lnTo>
                <a:lnTo>
                  <a:pt x="29950" y="27200"/>
                </a:lnTo>
                <a:lnTo>
                  <a:pt x="29950" y="27210"/>
                </a:lnTo>
                <a:lnTo>
                  <a:pt x="29940" y="27210"/>
                </a:lnTo>
                <a:lnTo>
                  <a:pt x="29940" y="27200"/>
                </a:lnTo>
                <a:lnTo>
                  <a:pt x="29940" y="27210"/>
                </a:lnTo>
                <a:lnTo>
                  <a:pt x="29930" y="27200"/>
                </a:lnTo>
                <a:lnTo>
                  <a:pt x="29920" y="27200"/>
                </a:lnTo>
                <a:lnTo>
                  <a:pt x="29920" y="27190"/>
                </a:lnTo>
                <a:lnTo>
                  <a:pt x="29920" y="27180"/>
                </a:lnTo>
                <a:lnTo>
                  <a:pt x="29910" y="27180"/>
                </a:lnTo>
                <a:lnTo>
                  <a:pt x="29910" y="27170"/>
                </a:lnTo>
                <a:lnTo>
                  <a:pt x="29910" y="27160"/>
                </a:lnTo>
                <a:lnTo>
                  <a:pt x="29900" y="27160"/>
                </a:lnTo>
                <a:lnTo>
                  <a:pt x="29900" y="27150"/>
                </a:lnTo>
                <a:lnTo>
                  <a:pt x="29910" y="27150"/>
                </a:lnTo>
                <a:lnTo>
                  <a:pt x="29910" y="27140"/>
                </a:lnTo>
                <a:lnTo>
                  <a:pt x="29910" y="27130"/>
                </a:lnTo>
                <a:lnTo>
                  <a:pt x="29920" y="27130"/>
                </a:lnTo>
                <a:lnTo>
                  <a:pt x="29930" y="27130"/>
                </a:lnTo>
                <a:lnTo>
                  <a:pt x="29930" y="27120"/>
                </a:lnTo>
                <a:lnTo>
                  <a:pt x="29920" y="27120"/>
                </a:lnTo>
                <a:lnTo>
                  <a:pt x="29920" y="27110"/>
                </a:lnTo>
                <a:lnTo>
                  <a:pt x="29930" y="27110"/>
                </a:lnTo>
                <a:lnTo>
                  <a:pt x="29930" y="27100"/>
                </a:lnTo>
                <a:lnTo>
                  <a:pt x="29920" y="27100"/>
                </a:lnTo>
                <a:lnTo>
                  <a:pt x="29920" y="27090"/>
                </a:lnTo>
                <a:lnTo>
                  <a:pt x="29930" y="27090"/>
                </a:lnTo>
                <a:lnTo>
                  <a:pt x="29940" y="27090"/>
                </a:lnTo>
                <a:close/>
                <a:moveTo>
                  <a:pt x="27460" y="27100"/>
                </a:moveTo>
                <a:lnTo>
                  <a:pt x="27460" y="27110"/>
                </a:lnTo>
                <a:lnTo>
                  <a:pt x="27470" y="27110"/>
                </a:lnTo>
                <a:lnTo>
                  <a:pt x="27470" y="27120"/>
                </a:lnTo>
                <a:lnTo>
                  <a:pt x="27470" y="27130"/>
                </a:lnTo>
                <a:lnTo>
                  <a:pt x="27470" y="27140"/>
                </a:lnTo>
                <a:lnTo>
                  <a:pt x="27470" y="27130"/>
                </a:lnTo>
                <a:lnTo>
                  <a:pt x="27460" y="27130"/>
                </a:lnTo>
                <a:lnTo>
                  <a:pt x="27460" y="27120"/>
                </a:lnTo>
                <a:lnTo>
                  <a:pt x="27450" y="27120"/>
                </a:lnTo>
                <a:lnTo>
                  <a:pt x="27440" y="27120"/>
                </a:lnTo>
                <a:lnTo>
                  <a:pt x="27440" y="27110"/>
                </a:lnTo>
                <a:lnTo>
                  <a:pt x="27440" y="27100"/>
                </a:lnTo>
                <a:lnTo>
                  <a:pt x="27450" y="27100"/>
                </a:lnTo>
                <a:lnTo>
                  <a:pt x="27460" y="27100"/>
                </a:lnTo>
                <a:close/>
                <a:moveTo>
                  <a:pt x="30130" y="27050"/>
                </a:moveTo>
                <a:lnTo>
                  <a:pt x="30120" y="27050"/>
                </a:lnTo>
                <a:lnTo>
                  <a:pt x="30120" y="27040"/>
                </a:lnTo>
                <a:lnTo>
                  <a:pt x="30130" y="27040"/>
                </a:lnTo>
                <a:lnTo>
                  <a:pt x="30130" y="27050"/>
                </a:lnTo>
                <a:close/>
                <a:moveTo>
                  <a:pt x="30230" y="26990"/>
                </a:moveTo>
                <a:lnTo>
                  <a:pt x="30230" y="26980"/>
                </a:lnTo>
                <a:lnTo>
                  <a:pt x="30240" y="26980"/>
                </a:lnTo>
                <a:lnTo>
                  <a:pt x="30230" y="26990"/>
                </a:lnTo>
                <a:close/>
                <a:moveTo>
                  <a:pt x="29930" y="26960"/>
                </a:moveTo>
                <a:lnTo>
                  <a:pt x="29940" y="26960"/>
                </a:lnTo>
                <a:lnTo>
                  <a:pt x="29950" y="26960"/>
                </a:lnTo>
                <a:lnTo>
                  <a:pt x="29950" y="26970"/>
                </a:lnTo>
                <a:lnTo>
                  <a:pt x="29950" y="26980"/>
                </a:lnTo>
                <a:lnTo>
                  <a:pt x="29960" y="26980"/>
                </a:lnTo>
                <a:lnTo>
                  <a:pt x="29970" y="26980"/>
                </a:lnTo>
                <a:lnTo>
                  <a:pt x="29970" y="26990"/>
                </a:lnTo>
                <a:lnTo>
                  <a:pt x="29980" y="26990"/>
                </a:lnTo>
                <a:lnTo>
                  <a:pt x="29980" y="27000"/>
                </a:lnTo>
                <a:lnTo>
                  <a:pt x="29990" y="27000"/>
                </a:lnTo>
                <a:lnTo>
                  <a:pt x="29990" y="27010"/>
                </a:lnTo>
                <a:lnTo>
                  <a:pt x="30000" y="27010"/>
                </a:lnTo>
                <a:lnTo>
                  <a:pt x="30000" y="27020"/>
                </a:lnTo>
                <a:lnTo>
                  <a:pt x="30000" y="27030"/>
                </a:lnTo>
                <a:lnTo>
                  <a:pt x="30010" y="27030"/>
                </a:lnTo>
                <a:lnTo>
                  <a:pt x="30010" y="27040"/>
                </a:lnTo>
                <a:lnTo>
                  <a:pt x="30020" y="27040"/>
                </a:lnTo>
                <a:lnTo>
                  <a:pt x="30020" y="27050"/>
                </a:lnTo>
                <a:lnTo>
                  <a:pt x="30020" y="27060"/>
                </a:lnTo>
                <a:lnTo>
                  <a:pt x="30010" y="27060"/>
                </a:lnTo>
                <a:lnTo>
                  <a:pt x="30000" y="27050"/>
                </a:lnTo>
                <a:lnTo>
                  <a:pt x="29990" y="27050"/>
                </a:lnTo>
                <a:lnTo>
                  <a:pt x="29990" y="27040"/>
                </a:lnTo>
                <a:lnTo>
                  <a:pt x="29980" y="27040"/>
                </a:lnTo>
                <a:lnTo>
                  <a:pt x="29980" y="27030"/>
                </a:lnTo>
                <a:lnTo>
                  <a:pt x="29970" y="27030"/>
                </a:lnTo>
                <a:lnTo>
                  <a:pt x="29970" y="27040"/>
                </a:lnTo>
                <a:lnTo>
                  <a:pt x="29970" y="27050"/>
                </a:lnTo>
                <a:lnTo>
                  <a:pt x="29980" y="27050"/>
                </a:lnTo>
                <a:lnTo>
                  <a:pt x="29970" y="27050"/>
                </a:lnTo>
                <a:lnTo>
                  <a:pt x="29970" y="27060"/>
                </a:lnTo>
                <a:lnTo>
                  <a:pt x="29970" y="27070"/>
                </a:lnTo>
                <a:lnTo>
                  <a:pt x="29970" y="27080"/>
                </a:lnTo>
                <a:lnTo>
                  <a:pt x="29960" y="27080"/>
                </a:lnTo>
                <a:lnTo>
                  <a:pt x="29970" y="27070"/>
                </a:lnTo>
                <a:lnTo>
                  <a:pt x="29960" y="27070"/>
                </a:lnTo>
                <a:lnTo>
                  <a:pt x="29960" y="27060"/>
                </a:lnTo>
                <a:lnTo>
                  <a:pt x="29950" y="27060"/>
                </a:lnTo>
                <a:lnTo>
                  <a:pt x="29950" y="27050"/>
                </a:lnTo>
                <a:lnTo>
                  <a:pt x="29950" y="27040"/>
                </a:lnTo>
                <a:lnTo>
                  <a:pt x="29940" y="27040"/>
                </a:lnTo>
                <a:lnTo>
                  <a:pt x="29950" y="27040"/>
                </a:lnTo>
                <a:lnTo>
                  <a:pt x="29950" y="27030"/>
                </a:lnTo>
                <a:lnTo>
                  <a:pt x="29940" y="27030"/>
                </a:lnTo>
                <a:lnTo>
                  <a:pt x="29940" y="27020"/>
                </a:lnTo>
                <a:lnTo>
                  <a:pt x="29930" y="27020"/>
                </a:lnTo>
                <a:lnTo>
                  <a:pt x="29930" y="27030"/>
                </a:lnTo>
                <a:lnTo>
                  <a:pt x="29930" y="27020"/>
                </a:lnTo>
                <a:lnTo>
                  <a:pt x="29930" y="27010"/>
                </a:lnTo>
                <a:lnTo>
                  <a:pt x="29940" y="27010"/>
                </a:lnTo>
                <a:lnTo>
                  <a:pt x="29940" y="27000"/>
                </a:lnTo>
                <a:lnTo>
                  <a:pt x="29930" y="26990"/>
                </a:lnTo>
                <a:lnTo>
                  <a:pt x="29930" y="26980"/>
                </a:lnTo>
                <a:lnTo>
                  <a:pt x="29920" y="26980"/>
                </a:lnTo>
                <a:lnTo>
                  <a:pt x="29920" y="26970"/>
                </a:lnTo>
                <a:lnTo>
                  <a:pt x="29910" y="26970"/>
                </a:lnTo>
                <a:lnTo>
                  <a:pt x="29920" y="26970"/>
                </a:lnTo>
                <a:lnTo>
                  <a:pt x="29910" y="26970"/>
                </a:lnTo>
                <a:lnTo>
                  <a:pt x="29910" y="26960"/>
                </a:lnTo>
                <a:lnTo>
                  <a:pt x="29920" y="26960"/>
                </a:lnTo>
                <a:lnTo>
                  <a:pt x="29930" y="26960"/>
                </a:lnTo>
                <a:close/>
                <a:moveTo>
                  <a:pt x="30030" y="26960"/>
                </a:moveTo>
                <a:lnTo>
                  <a:pt x="30020" y="26960"/>
                </a:lnTo>
                <a:lnTo>
                  <a:pt x="30020" y="26950"/>
                </a:lnTo>
                <a:lnTo>
                  <a:pt x="30010" y="26950"/>
                </a:lnTo>
                <a:lnTo>
                  <a:pt x="30010" y="26940"/>
                </a:lnTo>
                <a:lnTo>
                  <a:pt x="30020" y="26940"/>
                </a:lnTo>
                <a:lnTo>
                  <a:pt x="30020" y="26950"/>
                </a:lnTo>
                <a:lnTo>
                  <a:pt x="30030" y="26950"/>
                </a:lnTo>
                <a:lnTo>
                  <a:pt x="30030" y="26960"/>
                </a:lnTo>
                <a:close/>
                <a:moveTo>
                  <a:pt x="30210" y="26860"/>
                </a:moveTo>
                <a:lnTo>
                  <a:pt x="30220" y="26860"/>
                </a:lnTo>
                <a:lnTo>
                  <a:pt x="30220" y="26870"/>
                </a:lnTo>
                <a:lnTo>
                  <a:pt x="30230" y="26870"/>
                </a:lnTo>
                <a:lnTo>
                  <a:pt x="30240" y="26870"/>
                </a:lnTo>
                <a:lnTo>
                  <a:pt x="30250" y="26870"/>
                </a:lnTo>
                <a:lnTo>
                  <a:pt x="30260" y="26870"/>
                </a:lnTo>
                <a:lnTo>
                  <a:pt x="30260" y="26880"/>
                </a:lnTo>
                <a:lnTo>
                  <a:pt x="30270" y="26880"/>
                </a:lnTo>
                <a:lnTo>
                  <a:pt x="30270" y="26890"/>
                </a:lnTo>
                <a:lnTo>
                  <a:pt x="30280" y="26890"/>
                </a:lnTo>
                <a:lnTo>
                  <a:pt x="30280" y="26900"/>
                </a:lnTo>
                <a:lnTo>
                  <a:pt x="30290" y="26900"/>
                </a:lnTo>
                <a:lnTo>
                  <a:pt x="30300" y="26900"/>
                </a:lnTo>
                <a:lnTo>
                  <a:pt x="30300" y="26910"/>
                </a:lnTo>
                <a:lnTo>
                  <a:pt x="30310" y="26910"/>
                </a:lnTo>
                <a:lnTo>
                  <a:pt x="30320" y="26910"/>
                </a:lnTo>
                <a:lnTo>
                  <a:pt x="30320" y="26920"/>
                </a:lnTo>
                <a:lnTo>
                  <a:pt x="30310" y="26930"/>
                </a:lnTo>
                <a:lnTo>
                  <a:pt x="30300" y="26930"/>
                </a:lnTo>
                <a:lnTo>
                  <a:pt x="30290" y="26930"/>
                </a:lnTo>
                <a:lnTo>
                  <a:pt x="30280" y="26930"/>
                </a:lnTo>
                <a:lnTo>
                  <a:pt x="30280" y="26940"/>
                </a:lnTo>
                <a:lnTo>
                  <a:pt x="30270" y="26940"/>
                </a:lnTo>
                <a:lnTo>
                  <a:pt x="30260" y="26950"/>
                </a:lnTo>
                <a:lnTo>
                  <a:pt x="30260" y="26960"/>
                </a:lnTo>
                <a:lnTo>
                  <a:pt x="30250" y="26960"/>
                </a:lnTo>
                <a:lnTo>
                  <a:pt x="30240" y="26960"/>
                </a:lnTo>
                <a:lnTo>
                  <a:pt x="30230" y="26960"/>
                </a:lnTo>
                <a:lnTo>
                  <a:pt x="30220" y="26960"/>
                </a:lnTo>
                <a:lnTo>
                  <a:pt x="30220" y="26970"/>
                </a:lnTo>
                <a:lnTo>
                  <a:pt x="30220" y="26980"/>
                </a:lnTo>
                <a:lnTo>
                  <a:pt x="30230" y="26980"/>
                </a:lnTo>
                <a:lnTo>
                  <a:pt x="30230" y="26990"/>
                </a:lnTo>
                <a:lnTo>
                  <a:pt x="30220" y="26990"/>
                </a:lnTo>
                <a:lnTo>
                  <a:pt x="30210" y="26990"/>
                </a:lnTo>
                <a:lnTo>
                  <a:pt x="30210" y="27000"/>
                </a:lnTo>
                <a:lnTo>
                  <a:pt x="30200" y="27000"/>
                </a:lnTo>
                <a:lnTo>
                  <a:pt x="30200" y="26990"/>
                </a:lnTo>
                <a:lnTo>
                  <a:pt x="30200" y="26980"/>
                </a:lnTo>
                <a:lnTo>
                  <a:pt x="30200" y="26970"/>
                </a:lnTo>
                <a:lnTo>
                  <a:pt x="30200" y="26960"/>
                </a:lnTo>
                <a:lnTo>
                  <a:pt x="30200" y="26950"/>
                </a:lnTo>
                <a:lnTo>
                  <a:pt x="30200" y="26940"/>
                </a:lnTo>
                <a:lnTo>
                  <a:pt x="30190" y="26940"/>
                </a:lnTo>
                <a:lnTo>
                  <a:pt x="30190" y="26930"/>
                </a:lnTo>
                <a:lnTo>
                  <a:pt x="30190" y="26920"/>
                </a:lnTo>
                <a:lnTo>
                  <a:pt x="30180" y="26910"/>
                </a:lnTo>
                <a:lnTo>
                  <a:pt x="30180" y="26900"/>
                </a:lnTo>
                <a:lnTo>
                  <a:pt x="30170" y="26900"/>
                </a:lnTo>
                <a:lnTo>
                  <a:pt x="30170" y="26890"/>
                </a:lnTo>
                <a:lnTo>
                  <a:pt x="30180" y="26890"/>
                </a:lnTo>
                <a:lnTo>
                  <a:pt x="30180" y="26880"/>
                </a:lnTo>
                <a:lnTo>
                  <a:pt x="30180" y="26870"/>
                </a:lnTo>
                <a:lnTo>
                  <a:pt x="30190" y="26870"/>
                </a:lnTo>
                <a:lnTo>
                  <a:pt x="30200" y="26870"/>
                </a:lnTo>
                <a:lnTo>
                  <a:pt x="30200" y="26860"/>
                </a:lnTo>
                <a:lnTo>
                  <a:pt x="30210" y="26860"/>
                </a:lnTo>
                <a:close/>
                <a:moveTo>
                  <a:pt x="30600" y="26620"/>
                </a:moveTo>
                <a:lnTo>
                  <a:pt x="30610" y="26620"/>
                </a:lnTo>
                <a:lnTo>
                  <a:pt x="30620" y="26620"/>
                </a:lnTo>
                <a:lnTo>
                  <a:pt x="30620" y="26630"/>
                </a:lnTo>
                <a:lnTo>
                  <a:pt x="30620" y="26640"/>
                </a:lnTo>
                <a:lnTo>
                  <a:pt x="30630" y="26640"/>
                </a:lnTo>
                <a:lnTo>
                  <a:pt x="30630" y="26650"/>
                </a:lnTo>
                <a:lnTo>
                  <a:pt x="30630" y="26660"/>
                </a:lnTo>
                <a:lnTo>
                  <a:pt x="30620" y="26660"/>
                </a:lnTo>
                <a:lnTo>
                  <a:pt x="30620" y="26650"/>
                </a:lnTo>
                <a:lnTo>
                  <a:pt x="30610" y="26650"/>
                </a:lnTo>
                <a:lnTo>
                  <a:pt x="30610" y="26640"/>
                </a:lnTo>
                <a:lnTo>
                  <a:pt x="30600" y="26640"/>
                </a:lnTo>
                <a:lnTo>
                  <a:pt x="30590" y="26640"/>
                </a:lnTo>
                <a:lnTo>
                  <a:pt x="30590" y="26630"/>
                </a:lnTo>
                <a:lnTo>
                  <a:pt x="30600" y="26630"/>
                </a:lnTo>
                <a:lnTo>
                  <a:pt x="30590" y="26630"/>
                </a:lnTo>
                <a:lnTo>
                  <a:pt x="30590" y="26620"/>
                </a:lnTo>
                <a:lnTo>
                  <a:pt x="30580" y="26620"/>
                </a:lnTo>
                <a:lnTo>
                  <a:pt x="30580" y="26610"/>
                </a:lnTo>
                <a:lnTo>
                  <a:pt x="30590" y="26610"/>
                </a:lnTo>
                <a:lnTo>
                  <a:pt x="30600" y="26620"/>
                </a:lnTo>
                <a:close/>
                <a:moveTo>
                  <a:pt x="30660" y="26610"/>
                </a:moveTo>
                <a:lnTo>
                  <a:pt x="30650" y="26610"/>
                </a:lnTo>
                <a:lnTo>
                  <a:pt x="30650" y="26600"/>
                </a:lnTo>
                <a:lnTo>
                  <a:pt x="30660" y="26600"/>
                </a:lnTo>
                <a:lnTo>
                  <a:pt x="30660" y="26610"/>
                </a:lnTo>
                <a:close/>
                <a:moveTo>
                  <a:pt x="30330" y="26590"/>
                </a:moveTo>
                <a:lnTo>
                  <a:pt x="30340" y="26600"/>
                </a:lnTo>
                <a:lnTo>
                  <a:pt x="30340" y="26610"/>
                </a:lnTo>
                <a:lnTo>
                  <a:pt x="30340" y="26620"/>
                </a:lnTo>
                <a:lnTo>
                  <a:pt x="30330" y="26620"/>
                </a:lnTo>
                <a:lnTo>
                  <a:pt x="30330" y="26610"/>
                </a:lnTo>
                <a:lnTo>
                  <a:pt x="30320" y="26610"/>
                </a:lnTo>
                <a:lnTo>
                  <a:pt x="30320" y="26600"/>
                </a:lnTo>
                <a:lnTo>
                  <a:pt x="30310" y="26600"/>
                </a:lnTo>
                <a:lnTo>
                  <a:pt x="30300" y="26600"/>
                </a:lnTo>
                <a:lnTo>
                  <a:pt x="30300" y="26590"/>
                </a:lnTo>
                <a:lnTo>
                  <a:pt x="30310" y="26590"/>
                </a:lnTo>
                <a:lnTo>
                  <a:pt x="30320" y="26590"/>
                </a:lnTo>
                <a:lnTo>
                  <a:pt x="30330" y="26590"/>
                </a:lnTo>
                <a:close/>
                <a:moveTo>
                  <a:pt x="30790" y="26600"/>
                </a:moveTo>
                <a:lnTo>
                  <a:pt x="30790" y="26590"/>
                </a:lnTo>
                <a:lnTo>
                  <a:pt x="30790" y="26580"/>
                </a:lnTo>
                <a:lnTo>
                  <a:pt x="30800" y="26580"/>
                </a:lnTo>
                <a:lnTo>
                  <a:pt x="30800" y="26590"/>
                </a:lnTo>
                <a:lnTo>
                  <a:pt x="30800" y="26600"/>
                </a:lnTo>
                <a:lnTo>
                  <a:pt x="30790" y="26600"/>
                </a:lnTo>
                <a:close/>
                <a:moveTo>
                  <a:pt x="30480" y="26560"/>
                </a:moveTo>
                <a:lnTo>
                  <a:pt x="30480" y="26570"/>
                </a:lnTo>
                <a:lnTo>
                  <a:pt x="30470" y="26570"/>
                </a:lnTo>
                <a:lnTo>
                  <a:pt x="30470" y="26560"/>
                </a:lnTo>
                <a:lnTo>
                  <a:pt x="30460" y="26560"/>
                </a:lnTo>
                <a:lnTo>
                  <a:pt x="30460" y="26550"/>
                </a:lnTo>
                <a:lnTo>
                  <a:pt x="30460" y="26560"/>
                </a:lnTo>
                <a:lnTo>
                  <a:pt x="30470" y="26560"/>
                </a:lnTo>
                <a:lnTo>
                  <a:pt x="30470" y="26550"/>
                </a:lnTo>
                <a:lnTo>
                  <a:pt x="30470" y="26560"/>
                </a:lnTo>
                <a:lnTo>
                  <a:pt x="30480" y="26560"/>
                </a:lnTo>
                <a:close/>
                <a:moveTo>
                  <a:pt x="31190" y="26990"/>
                </a:moveTo>
                <a:lnTo>
                  <a:pt x="31160" y="27080"/>
                </a:lnTo>
                <a:lnTo>
                  <a:pt x="31150" y="27090"/>
                </a:lnTo>
                <a:lnTo>
                  <a:pt x="31150" y="27100"/>
                </a:lnTo>
                <a:lnTo>
                  <a:pt x="31150" y="27110"/>
                </a:lnTo>
                <a:lnTo>
                  <a:pt x="31140" y="27110"/>
                </a:lnTo>
                <a:lnTo>
                  <a:pt x="31150" y="27120"/>
                </a:lnTo>
                <a:lnTo>
                  <a:pt x="31150" y="27130"/>
                </a:lnTo>
                <a:lnTo>
                  <a:pt x="31150" y="27140"/>
                </a:lnTo>
                <a:lnTo>
                  <a:pt x="31150" y="27150"/>
                </a:lnTo>
                <a:lnTo>
                  <a:pt x="31160" y="27160"/>
                </a:lnTo>
                <a:lnTo>
                  <a:pt x="31160" y="27170"/>
                </a:lnTo>
                <a:lnTo>
                  <a:pt x="31170" y="27180"/>
                </a:lnTo>
                <a:lnTo>
                  <a:pt x="31180" y="27180"/>
                </a:lnTo>
                <a:lnTo>
                  <a:pt x="31190" y="27200"/>
                </a:lnTo>
                <a:lnTo>
                  <a:pt x="31200" y="27210"/>
                </a:lnTo>
                <a:lnTo>
                  <a:pt x="31210" y="27220"/>
                </a:lnTo>
                <a:lnTo>
                  <a:pt x="31210" y="27230"/>
                </a:lnTo>
                <a:lnTo>
                  <a:pt x="31220" y="27230"/>
                </a:lnTo>
                <a:lnTo>
                  <a:pt x="31220" y="27240"/>
                </a:lnTo>
                <a:lnTo>
                  <a:pt x="31230" y="27250"/>
                </a:lnTo>
                <a:lnTo>
                  <a:pt x="31230" y="27260"/>
                </a:lnTo>
                <a:lnTo>
                  <a:pt x="31240" y="27260"/>
                </a:lnTo>
                <a:lnTo>
                  <a:pt x="31240" y="27270"/>
                </a:lnTo>
                <a:lnTo>
                  <a:pt x="31250" y="27300"/>
                </a:lnTo>
                <a:lnTo>
                  <a:pt x="31260" y="27300"/>
                </a:lnTo>
                <a:lnTo>
                  <a:pt x="31270" y="27320"/>
                </a:lnTo>
                <a:lnTo>
                  <a:pt x="31270" y="27330"/>
                </a:lnTo>
                <a:lnTo>
                  <a:pt x="31270" y="27350"/>
                </a:lnTo>
                <a:lnTo>
                  <a:pt x="31270" y="27360"/>
                </a:lnTo>
                <a:lnTo>
                  <a:pt x="31270" y="27370"/>
                </a:lnTo>
                <a:lnTo>
                  <a:pt x="31270" y="27380"/>
                </a:lnTo>
                <a:lnTo>
                  <a:pt x="31270" y="27390"/>
                </a:lnTo>
                <a:lnTo>
                  <a:pt x="31270" y="27400"/>
                </a:lnTo>
                <a:lnTo>
                  <a:pt x="31280" y="27400"/>
                </a:lnTo>
                <a:lnTo>
                  <a:pt x="31340" y="27380"/>
                </a:lnTo>
                <a:lnTo>
                  <a:pt x="31390" y="27370"/>
                </a:lnTo>
                <a:lnTo>
                  <a:pt x="31410" y="27360"/>
                </a:lnTo>
                <a:lnTo>
                  <a:pt x="31410" y="27370"/>
                </a:lnTo>
                <a:lnTo>
                  <a:pt x="31460" y="27350"/>
                </a:lnTo>
                <a:lnTo>
                  <a:pt x="31510" y="27340"/>
                </a:lnTo>
                <a:lnTo>
                  <a:pt x="31510" y="27330"/>
                </a:lnTo>
                <a:lnTo>
                  <a:pt x="31520" y="27330"/>
                </a:lnTo>
                <a:lnTo>
                  <a:pt x="31570" y="27320"/>
                </a:lnTo>
                <a:lnTo>
                  <a:pt x="31660" y="27300"/>
                </a:lnTo>
                <a:lnTo>
                  <a:pt x="31680" y="27290"/>
                </a:lnTo>
                <a:lnTo>
                  <a:pt x="31760" y="27270"/>
                </a:lnTo>
                <a:lnTo>
                  <a:pt x="31770" y="27280"/>
                </a:lnTo>
                <a:lnTo>
                  <a:pt x="31820" y="27270"/>
                </a:lnTo>
                <a:lnTo>
                  <a:pt x="31820" y="27300"/>
                </a:lnTo>
                <a:lnTo>
                  <a:pt x="31800" y="27300"/>
                </a:lnTo>
                <a:lnTo>
                  <a:pt x="31770" y="27340"/>
                </a:lnTo>
                <a:lnTo>
                  <a:pt x="31740" y="27380"/>
                </a:lnTo>
                <a:lnTo>
                  <a:pt x="31730" y="27390"/>
                </a:lnTo>
                <a:lnTo>
                  <a:pt x="31740" y="27400"/>
                </a:lnTo>
                <a:lnTo>
                  <a:pt x="31760" y="27420"/>
                </a:lnTo>
                <a:lnTo>
                  <a:pt x="31800" y="27460"/>
                </a:lnTo>
                <a:lnTo>
                  <a:pt x="31830" y="27460"/>
                </a:lnTo>
                <a:lnTo>
                  <a:pt x="31880" y="27450"/>
                </a:lnTo>
                <a:lnTo>
                  <a:pt x="31930" y="27450"/>
                </a:lnTo>
                <a:lnTo>
                  <a:pt x="31960" y="27490"/>
                </a:lnTo>
                <a:lnTo>
                  <a:pt x="31980" y="27520"/>
                </a:lnTo>
                <a:lnTo>
                  <a:pt x="32010" y="27570"/>
                </a:lnTo>
                <a:lnTo>
                  <a:pt x="32050" y="27640"/>
                </a:lnTo>
                <a:lnTo>
                  <a:pt x="32060" y="27660"/>
                </a:lnTo>
                <a:lnTo>
                  <a:pt x="32060" y="27680"/>
                </a:lnTo>
                <a:lnTo>
                  <a:pt x="32100" y="27720"/>
                </a:lnTo>
                <a:lnTo>
                  <a:pt x="32130" y="27750"/>
                </a:lnTo>
                <a:lnTo>
                  <a:pt x="32150" y="27780"/>
                </a:lnTo>
                <a:lnTo>
                  <a:pt x="32160" y="27790"/>
                </a:lnTo>
                <a:lnTo>
                  <a:pt x="32210" y="27850"/>
                </a:lnTo>
                <a:lnTo>
                  <a:pt x="32240" y="27880"/>
                </a:lnTo>
                <a:lnTo>
                  <a:pt x="32230" y="27900"/>
                </a:lnTo>
                <a:lnTo>
                  <a:pt x="32220" y="27910"/>
                </a:lnTo>
                <a:lnTo>
                  <a:pt x="32220" y="27920"/>
                </a:lnTo>
                <a:lnTo>
                  <a:pt x="32210" y="27920"/>
                </a:lnTo>
                <a:lnTo>
                  <a:pt x="32210" y="27930"/>
                </a:lnTo>
                <a:lnTo>
                  <a:pt x="32210" y="27940"/>
                </a:lnTo>
                <a:lnTo>
                  <a:pt x="32200" y="27940"/>
                </a:lnTo>
                <a:lnTo>
                  <a:pt x="32200" y="27950"/>
                </a:lnTo>
                <a:lnTo>
                  <a:pt x="32200" y="27960"/>
                </a:lnTo>
                <a:lnTo>
                  <a:pt x="32190" y="27980"/>
                </a:lnTo>
                <a:lnTo>
                  <a:pt x="32190" y="27990"/>
                </a:lnTo>
                <a:lnTo>
                  <a:pt x="32190" y="28010"/>
                </a:lnTo>
                <a:lnTo>
                  <a:pt x="32170" y="28060"/>
                </a:lnTo>
                <a:lnTo>
                  <a:pt x="32170" y="28070"/>
                </a:lnTo>
                <a:lnTo>
                  <a:pt x="32160" y="28090"/>
                </a:lnTo>
                <a:lnTo>
                  <a:pt x="32150" y="28110"/>
                </a:lnTo>
                <a:lnTo>
                  <a:pt x="32150" y="28120"/>
                </a:lnTo>
                <a:lnTo>
                  <a:pt x="32130" y="28150"/>
                </a:lnTo>
                <a:lnTo>
                  <a:pt x="32140" y="28190"/>
                </a:lnTo>
                <a:lnTo>
                  <a:pt x="32160" y="28230"/>
                </a:lnTo>
                <a:lnTo>
                  <a:pt x="32220" y="28290"/>
                </a:lnTo>
                <a:lnTo>
                  <a:pt x="32230" y="28300"/>
                </a:lnTo>
                <a:lnTo>
                  <a:pt x="32240" y="28310"/>
                </a:lnTo>
                <a:lnTo>
                  <a:pt x="32240" y="28380"/>
                </a:lnTo>
                <a:lnTo>
                  <a:pt x="32250" y="28380"/>
                </a:lnTo>
                <a:lnTo>
                  <a:pt x="32240" y="28380"/>
                </a:lnTo>
                <a:lnTo>
                  <a:pt x="32260" y="28420"/>
                </a:lnTo>
                <a:lnTo>
                  <a:pt x="32300" y="28480"/>
                </a:lnTo>
                <a:lnTo>
                  <a:pt x="32360" y="28570"/>
                </a:lnTo>
                <a:lnTo>
                  <a:pt x="32370" y="28580"/>
                </a:lnTo>
                <a:lnTo>
                  <a:pt x="32380" y="28590"/>
                </a:lnTo>
                <a:lnTo>
                  <a:pt x="32380" y="28600"/>
                </a:lnTo>
                <a:lnTo>
                  <a:pt x="32380" y="28610"/>
                </a:lnTo>
                <a:lnTo>
                  <a:pt x="32380" y="28620"/>
                </a:lnTo>
                <a:lnTo>
                  <a:pt x="32380" y="28630"/>
                </a:lnTo>
                <a:lnTo>
                  <a:pt x="32380" y="28650"/>
                </a:lnTo>
                <a:lnTo>
                  <a:pt x="32390" y="28660"/>
                </a:lnTo>
                <a:lnTo>
                  <a:pt x="32390" y="28690"/>
                </a:lnTo>
                <a:lnTo>
                  <a:pt x="32380" y="28700"/>
                </a:lnTo>
                <a:lnTo>
                  <a:pt x="32380" y="28710"/>
                </a:lnTo>
                <a:lnTo>
                  <a:pt x="32370" y="28720"/>
                </a:lnTo>
                <a:lnTo>
                  <a:pt x="32370" y="28730"/>
                </a:lnTo>
                <a:lnTo>
                  <a:pt x="32370" y="28740"/>
                </a:lnTo>
                <a:lnTo>
                  <a:pt x="32360" y="28740"/>
                </a:lnTo>
                <a:lnTo>
                  <a:pt x="32360" y="28750"/>
                </a:lnTo>
                <a:lnTo>
                  <a:pt x="32350" y="28760"/>
                </a:lnTo>
                <a:lnTo>
                  <a:pt x="32340" y="28770"/>
                </a:lnTo>
                <a:lnTo>
                  <a:pt x="32330" y="28770"/>
                </a:lnTo>
                <a:lnTo>
                  <a:pt x="32330" y="28780"/>
                </a:lnTo>
                <a:lnTo>
                  <a:pt x="32320" y="28780"/>
                </a:lnTo>
                <a:lnTo>
                  <a:pt x="32310" y="28790"/>
                </a:lnTo>
                <a:lnTo>
                  <a:pt x="32310" y="28800"/>
                </a:lnTo>
                <a:lnTo>
                  <a:pt x="32300" y="28800"/>
                </a:lnTo>
                <a:lnTo>
                  <a:pt x="32300" y="28810"/>
                </a:lnTo>
                <a:lnTo>
                  <a:pt x="32290" y="28820"/>
                </a:lnTo>
                <a:lnTo>
                  <a:pt x="32280" y="28820"/>
                </a:lnTo>
                <a:lnTo>
                  <a:pt x="32280" y="28830"/>
                </a:lnTo>
                <a:lnTo>
                  <a:pt x="32270" y="28830"/>
                </a:lnTo>
                <a:lnTo>
                  <a:pt x="32270" y="28840"/>
                </a:lnTo>
                <a:lnTo>
                  <a:pt x="32270" y="28850"/>
                </a:lnTo>
                <a:lnTo>
                  <a:pt x="32260" y="28850"/>
                </a:lnTo>
                <a:lnTo>
                  <a:pt x="32260" y="28860"/>
                </a:lnTo>
                <a:lnTo>
                  <a:pt x="32260" y="28870"/>
                </a:lnTo>
                <a:lnTo>
                  <a:pt x="32260" y="28880"/>
                </a:lnTo>
                <a:lnTo>
                  <a:pt x="32270" y="28890"/>
                </a:lnTo>
                <a:lnTo>
                  <a:pt x="32260" y="28890"/>
                </a:lnTo>
                <a:lnTo>
                  <a:pt x="32260" y="28900"/>
                </a:lnTo>
                <a:lnTo>
                  <a:pt x="32250" y="28900"/>
                </a:lnTo>
                <a:lnTo>
                  <a:pt x="32250" y="28910"/>
                </a:lnTo>
                <a:lnTo>
                  <a:pt x="32250" y="28920"/>
                </a:lnTo>
                <a:lnTo>
                  <a:pt x="32250" y="28930"/>
                </a:lnTo>
                <a:lnTo>
                  <a:pt x="32250" y="28940"/>
                </a:lnTo>
                <a:lnTo>
                  <a:pt x="32250" y="28950"/>
                </a:lnTo>
                <a:lnTo>
                  <a:pt x="32250" y="28960"/>
                </a:lnTo>
                <a:lnTo>
                  <a:pt x="32250" y="28970"/>
                </a:lnTo>
                <a:lnTo>
                  <a:pt x="32250" y="28980"/>
                </a:lnTo>
                <a:lnTo>
                  <a:pt x="32250" y="28990"/>
                </a:lnTo>
                <a:lnTo>
                  <a:pt x="32250" y="29000"/>
                </a:lnTo>
                <a:lnTo>
                  <a:pt x="32250" y="29010"/>
                </a:lnTo>
                <a:lnTo>
                  <a:pt x="32250" y="29020"/>
                </a:lnTo>
                <a:lnTo>
                  <a:pt x="32250" y="29030"/>
                </a:lnTo>
                <a:lnTo>
                  <a:pt x="32260" y="29040"/>
                </a:lnTo>
                <a:lnTo>
                  <a:pt x="32220" y="29140"/>
                </a:lnTo>
                <a:lnTo>
                  <a:pt x="32220" y="29150"/>
                </a:lnTo>
                <a:lnTo>
                  <a:pt x="32210" y="29150"/>
                </a:lnTo>
                <a:lnTo>
                  <a:pt x="32180" y="29140"/>
                </a:lnTo>
                <a:lnTo>
                  <a:pt x="32170" y="29120"/>
                </a:lnTo>
                <a:lnTo>
                  <a:pt x="32140" y="29100"/>
                </a:lnTo>
                <a:lnTo>
                  <a:pt x="32120" y="29080"/>
                </a:lnTo>
                <a:lnTo>
                  <a:pt x="32110" y="29070"/>
                </a:lnTo>
                <a:lnTo>
                  <a:pt x="32090" y="29070"/>
                </a:lnTo>
                <a:lnTo>
                  <a:pt x="32070" y="29070"/>
                </a:lnTo>
                <a:lnTo>
                  <a:pt x="32060" y="29070"/>
                </a:lnTo>
                <a:lnTo>
                  <a:pt x="32030" y="29060"/>
                </a:lnTo>
                <a:lnTo>
                  <a:pt x="32020" y="29050"/>
                </a:lnTo>
                <a:lnTo>
                  <a:pt x="31980" y="29030"/>
                </a:lnTo>
                <a:lnTo>
                  <a:pt x="31900" y="29040"/>
                </a:lnTo>
                <a:lnTo>
                  <a:pt x="31880" y="29040"/>
                </a:lnTo>
                <a:lnTo>
                  <a:pt x="31860" y="29060"/>
                </a:lnTo>
                <a:lnTo>
                  <a:pt x="31790" y="29100"/>
                </a:lnTo>
                <a:lnTo>
                  <a:pt x="31720" y="29130"/>
                </a:lnTo>
                <a:lnTo>
                  <a:pt x="31690" y="29150"/>
                </a:lnTo>
                <a:lnTo>
                  <a:pt x="31680" y="29160"/>
                </a:lnTo>
                <a:lnTo>
                  <a:pt x="31660" y="29170"/>
                </a:lnTo>
                <a:lnTo>
                  <a:pt x="31630" y="29190"/>
                </a:lnTo>
                <a:lnTo>
                  <a:pt x="31620" y="29260"/>
                </a:lnTo>
                <a:lnTo>
                  <a:pt x="31610" y="29350"/>
                </a:lnTo>
                <a:lnTo>
                  <a:pt x="31630" y="29380"/>
                </a:lnTo>
                <a:lnTo>
                  <a:pt x="31640" y="29410"/>
                </a:lnTo>
                <a:lnTo>
                  <a:pt x="31650" y="29410"/>
                </a:lnTo>
                <a:lnTo>
                  <a:pt x="31660" y="29440"/>
                </a:lnTo>
                <a:lnTo>
                  <a:pt x="31670" y="29460"/>
                </a:lnTo>
                <a:lnTo>
                  <a:pt x="31670" y="29470"/>
                </a:lnTo>
                <a:lnTo>
                  <a:pt x="31680" y="29480"/>
                </a:lnTo>
                <a:lnTo>
                  <a:pt x="31690" y="29510"/>
                </a:lnTo>
                <a:lnTo>
                  <a:pt x="31700" y="29510"/>
                </a:lnTo>
                <a:lnTo>
                  <a:pt x="31710" y="29540"/>
                </a:lnTo>
                <a:lnTo>
                  <a:pt x="31720" y="29550"/>
                </a:lnTo>
                <a:lnTo>
                  <a:pt x="31720" y="29560"/>
                </a:lnTo>
                <a:lnTo>
                  <a:pt x="31740" y="29590"/>
                </a:lnTo>
                <a:lnTo>
                  <a:pt x="31760" y="29630"/>
                </a:lnTo>
                <a:lnTo>
                  <a:pt x="31770" y="29650"/>
                </a:lnTo>
                <a:lnTo>
                  <a:pt x="31780" y="29680"/>
                </a:lnTo>
                <a:lnTo>
                  <a:pt x="31800" y="29720"/>
                </a:lnTo>
                <a:lnTo>
                  <a:pt x="31790" y="29720"/>
                </a:lnTo>
                <a:lnTo>
                  <a:pt x="31790" y="29730"/>
                </a:lnTo>
                <a:lnTo>
                  <a:pt x="31700" y="29860"/>
                </a:lnTo>
                <a:lnTo>
                  <a:pt x="31670" y="29890"/>
                </a:lnTo>
                <a:lnTo>
                  <a:pt x="31670" y="29900"/>
                </a:lnTo>
                <a:lnTo>
                  <a:pt x="31660" y="29920"/>
                </a:lnTo>
                <a:lnTo>
                  <a:pt x="31630" y="30000"/>
                </a:lnTo>
                <a:lnTo>
                  <a:pt x="31620" y="30000"/>
                </a:lnTo>
                <a:lnTo>
                  <a:pt x="31590" y="30090"/>
                </a:lnTo>
                <a:lnTo>
                  <a:pt x="31580" y="30110"/>
                </a:lnTo>
                <a:lnTo>
                  <a:pt x="31580" y="30120"/>
                </a:lnTo>
                <a:lnTo>
                  <a:pt x="31580" y="30160"/>
                </a:lnTo>
                <a:lnTo>
                  <a:pt x="31570" y="30210"/>
                </a:lnTo>
                <a:lnTo>
                  <a:pt x="31570" y="30240"/>
                </a:lnTo>
                <a:lnTo>
                  <a:pt x="31570" y="30260"/>
                </a:lnTo>
                <a:lnTo>
                  <a:pt x="31570" y="30270"/>
                </a:lnTo>
                <a:lnTo>
                  <a:pt x="31570" y="30280"/>
                </a:lnTo>
                <a:lnTo>
                  <a:pt x="31570" y="30310"/>
                </a:lnTo>
                <a:lnTo>
                  <a:pt x="31560" y="30350"/>
                </a:lnTo>
                <a:lnTo>
                  <a:pt x="31570" y="30350"/>
                </a:lnTo>
                <a:lnTo>
                  <a:pt x="31570" y="30360"/>
                </a:lnTo>
                <a:lnTo>
                  <a:pt x="31580" y="30360"/>
                </a:lnTo>
                <a:lnTo>
                  <a:pt x="31590" y="30360"/>
                </a:lnTo>
                <a:lnTo>
                  <a:pt x="31630" y="30380"/>
                </a:lnTo>
                <a:lnTo>
                  <a:pt x="31660" y="30390"/>
                </a:lnTo>
                <a:lnTo>
                  <a:pt x="31690" y="30400"/>
                </a:lnTo>
                <a:lnTo>
                  <a:pt x="31720" y="30410"/>
                </a:lnTo>
                <a:lnTo>
                  <a:pt x="31760" y="30420"/>
                </a:lnTo>
                <a:lnTo>
                  <a:pt x="31760" y="30430"/>
                </a:lnTo>
                <a:lnTo>
                  <a:pt x="31780" y="30480"/>
                </a:lnTo>
                <a:lnTo>
                  <a:pt x="31790" y="30520"/>
                </a:lnTo>
                <a:lnTo>
                  <a:pt x="31820" y="30520"/>
                </a:lnTo>
                <a:lnTo>
                  <a:pt x="31840" y="30530"/>
                </a:lnTo>
                <a:lnTo>
                  <a:pt x="31880" y="30550"/>
                </a:lnTo>
                <a:lnTo>
                  <a:pt x="31830" y="30690"/>
                </a:lnTo>
                <a:lnTo>
                  <a:pt x="31890" y="30750"/>
                </a:lnTo>
                <a:lnTo>
                  <a:pt x="31890" y="30760"/>
                </a:lnTo>
                <a:lnTo>
                  <a:pt x="31900" y="30780"/>
                </a:lnTo>
                <a:lnTo>
                  <a:pt x="31910" y="30790"/>
                </a:lnTo>
                <a:lnTo>
                  <a:pt x="31910" y="30800"/>
                </a:lnTo>
                <a:lnTo>
                  <a:pt x="31910" y="30810"/>
                </a:lnTo>
                <a:lnTo>
                  <a:pt x="31910" y="30830"/>
                </a:lnTo>
                <a:lnTo>
                  <a:pt x="31910" y="30840"/>
                </a:lnTo>
                <a:lnTo>
                  <a:pt x="31920" y="30850"/>
                </a:lnTo>
                <a:lnTo>
                  <a:pt x="31920" y="30860"/>
                </a:lnTo>
                <a:lnTo>
                  <a:pt x="31920" y="30870"/>
                </a:lnTo>
                <a:lnTo>
                  <a:pt x="31920" y="30890"/>
                </a:lnTo>
                <a:lnTo>
                  <a:pt x="31920" y="30900"/>
                </a:lnTo>
                <a:lnTo>
                  <a:pt x="31920" y="30910"/>
                </a:lnTo>
                <a:lnTo>
                  <a:pt x="31920" y="30920"/>
                </a:lnTo>
                <a:lnTo>
                  <a:pt x="31930" y="30940"/>
                </a:lnTo>
                <a:lnTo>
                  <a:pt x="31930" y="30950"/>
                </a:lnTo>
                <a:lnTo>
                  <a:pt x="31930" y="30970"/>
                </a:lnTo>
                <a:lnTo>
                  <a:pt x="31930" y="30990"/>
                </a:lnTo>
                <a:lnTo>
                  <a:pt x="31930" y="31000"/>
                </a:lnTo>
                <a:lnTo>
                  <a:pt x="31930" y="31020"/>
                </a:lnTo>
                <a:lnTo>
                  <a:pt x="31930" y="31030"/>
                </a:lnTo>
                <a:lnTo>
                  <a:pt x="31930" y="31050"/>
                </a:lnTo>
                <a:lnTo>
                  <a:pt x="31930" y="31060"/>
                </a:lnTo>
                <a:lnTo>
                  <a:pt x="31930" y="31070"/>
                </a:lnTo>
                <a:lnTo>
                  <a:pt x="31930" y="31080"/>
                </a:lnTo>
                <a:lnTo>
                  <a:pt x="31930" y="31110"/>
                </a:lnTo>
                <a:lnTo>
                  <a:pt x="31910" y="31140"/>
                </a:lnTo>
                <a:lnTo>
                  <a:pt x="31920" y="31190"/>
                </a:lnTo>
                <a:lnTo>
                  <a:pt x="31920" y="31200"/>
                </a:lnTo>
                <a:lnTo>
                  <a:pt x="31920" y="31210"/>
                </a:lnTo>
                <a:lnTo>
                  <a:pt x="31920" y="31230"/>
                </a:lnTo>
                <a:lnTo>
                  <a:pt x="31930" y="31250"/>
                </a:lnTo>
                <a:lnTo>
                  <a:pt x="31960" y="31290"/>
                </a:lnTo>
                <a:lnTo>
                  <a:pt x="31970" y="31310"/>
                </a:lnTo>
                <a:lnTo>
                  <a:pt x="31970" y="31330"/>
                </a:lnTo>
                <a:lnTo>
                  <a:pt x="31960" y="31330"/>
                </a:lnTo>
                <a:lnTo>
                  <a:pt x="31960" y="31350"/>
                </a:lnTo>
                <a:lnTo>
                  <a:pt x="31950" y="31400"/>
                </a:lnTo>
                <a:lnTo>
                  <a:pt x="31950" y="31440"/>
                </a:lnTo>
                <a:lnTo>
                  <a:pt x="31950" y="31450"/>
                </a:lnTo>
                <a:lnTo>
                  <a:pt x="31950" y="31460"/>
                </a:lnTo>
                <a:lnTo>
                  <a:pt x="31950" y="31470"/>
                </a:lnTo>
                <a:lnTo>
                  <a:pt x="31960" y="31480"/>
                </a:lnTo>
                <a:lnTo>
                  <a:pt x="31970" y="31490"/>
                </a:lnTo>
                <a:lnTo>
                  <a:pt x="31980" y="31500"/>
                </a:lnTo>
                <a:lnTo>
                  <a:pt x="32000" y="31530"/>
                </a:lnTo>
                <a:lnTo>
                  <a:pt x="32000" y="31580"/>
                </a:lnTo>
                <a:lnTo>
                  <a:pt x="32030" y="31620"/>
                </a:lnTo>
                <a:lnTo>
                  <a:pt x="32080" y="31680"/>
                </a:lnTo>
                <a:lnTo>
                  <a:pt x="32120" y="31720"/>
                </a:lnTo>
                <a:lnTo>
                  <a:pt x="32120" y="31730"/>
                </a:lnTo>
                <a:lnTo>
                  <a:pt x="32120" y="31740"/>
                </a:lnTo>
                <a:lnTo>
                  <a:pt x="32110" y="31740"/>
                </a:lnTo>
                <a:lnTo>
                  <a:pt x="32110" y="31750"/>
                </a:lnTo>
                <a:lnTo>
                  <a:pt x="32100" y="31750"/>
                </a:lnTo>
                <a:lnTo>
                  <a:pt x="32100" y="31760"/>
                </a:lnTo>
                <a:lnTo>
                  <a:pt x="32090" y="31760"/>
                </a:lnTo>
                <a:lnTo>
                  <a:pt x="32080" y="31760"/>
                </a:lnTo>
                <a:lnTo>
                  <a:pt x="32080" y="31770"/>
                </a:lnTo>
                <a:lnTo>
                  <a:pt x="32070" y="31770"/>
                </a:lnTo>
                <a:lnTo>
                  <a:pt x="32060" y="31770"/>
                </a:lnTo>
                <a:lnTo>
                  <a:pt x="32050" y="31770"/>
                </a:lnTo>
                <a:lnTo>
                  <a:pt x="32050" y="31780"/>
                </a:lnTo>
                <a:lnTo>
                  <a:pt x="32040" y="31780"/>
                </a:lnTo>
                <a:lnTo>
                  <a:pt x="32040" y="31790"/>
                </a:lnTo>
                <a:lnTo>
                  <a:pt x="32030" y="31790"/>
                </a:lnTo>
                <a:lnTo>
                  <a:pt x="32030" y="31800"/>
                </a:lnTo>
                <a:lnTo>
                  <a:pt x="32020" y="31800"/>
                </a:lnTo>
                <a:lnTo>
                  <a:pt x="32010" y="31800"/>
                </a:lnTo>
                <a:lnTo>
                  <a:pt x="32000" y="31800"/>
                </a:lnTo>
                <a:lnTo>
                  <a:pt x="32000" y="31810"/>
                </a:lnTo>
                <a:lnTo>
                  <a:pt x="31990" y="31810"/>
                </a:lnTo>
                <a:lnTo>
                  <a:pt x="31980" y="31820"/>
                </a:lnTo>
                <a:lnTo>
                  <a:pt x="31970" y="31830"/>
                </a:lnTo>
                <a:lnTo>
                  <a:pt x="31970" y="31840"/>
                </a:lnTo>
                <a:lnTo>
                  <a:pt x="31960" y="31840"/>
                </a:lnTo>
                <a:lnTo>
                  <a:pt x="31950" y="31850"/>
                </a:lnTo>
                <a:lnTo>
                  <a:pt x="31940" y="31850"/>
                </a:lnTo>
                <a:lnTo>
                  <a:pt x="31940" y="31860"/>
                </a:lnTo>
                <a:lnTo>
                  <a:pt x="31930" y="31860"/>
                </a:lnTo>
                <a:lnTo>
                  <a:pt x="31930" y="31870"/>
                </a:lnTo>
                <a:lnTo>
                  <a:pt x="31920" y="31870"/>
                </a:lnTo>
                <a:lnTo>
                  <a:pt x="31910" y="31870"/>
                </a:lnTo>
                <a:lnTo>
                  <a:pt x="31910" y="31880"/>
                </a:lnTo>
                <a:lnTo>
                  <a:pt x="31900" y="31880"/>
                </a:lnTo>
                <a:lnTo>
                  <a:pt x="31890" y="31880"/>
                </a:lnTo>
                <a:lnTo>
                  <a:pt x="31880" y="31880"/>
                </a:lnTo>
                <a:lnTo>
                  <a:pt x="31870" y="31880"/>
                </a:lnTo>
                <a:lnTo>
                  <a:pt x="31860" y="31890"/>
                </a:lnTo>
                <a:lnTo>
                  <a:pt x="31850" y="31900"/>
                </a:lnTo>
                <a:lnTo>
                  <a:pt x="31840" y="31900"/>
                </a:lnTo>
                <a:lnTo>
                  <a:pt x="31840" y="31910"/>
                </a:lnTo>
                <a:lnTo>
                  <a:pt x="31830" y="31920"/>
                </a:lnTo>
                <a:lnTo>
                  <a:pt x="31820" y="31920"/>
                </a:lnTo>
                <a:lnTo>
                  <a:pt x="31810" y="31930"/>
                </a:lnTo>
                <a:lnTo>
                  <a:pt x="31800" y="31930"/>
                </a:lnTo>
                <a:lnTo>
                  <a:pt x="31790" y="31940"/>
                </a:lnTo>
                <a:lnTo>
                  <a:pt x="31780" y="31940"/>
                </a:lnTo>
                <a:lnTo>
                  <a:pt x="31780" y="31950"/>
                </a:lnTo>
                <a:lnTo>
                  <a:pt x="31770" y="31960"/>
                </a:lnTo>
                <a:lnTo>
                  <a:pt x="31760" y="31970"/>
                </a:lnTo>
                <a:lnTo>
                  <a:pt x="31750" y="31980"/>
                </a:lnTo>
                <a:lnTo>
                  <a:pt x="31740" y="31990"/>
                </a:lnTo>
                <a:lnTo>
                  <a:pt x="31730" y="31990"/>
                </a:lnTo>
                <a:lnTo>
                  <a:pt x="31730" y="32000"/>
                </a:lnTo>
                <a:lnTo>
                  <a:pt x="31720" y="32000"/>
                </a:lnTo>
                <a:lnTo>
                  <a:pt x="31710" y="32000"/>
                </a:lnTo>
                <a:lnTo>
                  <a:pt x="31710" y="32010"/>
                </a:lnTo>
                <a:lnTo>
                  <a:pt x="31700" y="32010"/>
                </a:lnTo>
                <a:lnTo>
                  <a:pt x="31700" y="32020"/>
                </a:lnTo>
                <a:lnTo>
                  <a:pt x="31690" y="32020"/>
                </a:lnTo>
                <a:lnTo>
                  <a:pt x="31680" y="32020"/>
                </a:lnTo>
                <a:lnTo>
                  <a:pt x="31670" y="32020"/>
                </a:lnTo>
                <a:lnTo>
                  <a:pt x="31660" y="32020"/>
                </a:lnTo>
                <a:lnTo>
                  <a:pt x="31650" y="32020"/>
                </a:lnTo>
                <a:lnTo>
                  <a:pt x="31640" y="32020"/>
                </a:lnTo>
                <a:lnTo>
                  <a:pt x="31630" y="32020"/>
                </a:lnTo>
                <a:lnTo>
                  <a:pt x="31620" y="32020"/>
                </a:lnTo>
                <a:lnTo>
                  <a:pt x="31610" y="32020"/>
                </a:lnTo>
                <a:lnTo>
                  <a:pt x="31610" y="32010"/>
                </a:lnTo>
                <a:lnTo>
                  <a:pt x="31620" y="32010"/>
                </a:lnTo>
                <a:lnTo>
                  <a:pt x="31610" y="32010"/>
                </a:lnTo>
                <a:lnTo>
                  <a:pt x="31610" y="32000"/>
                </a:lnTo>
                <a:lnTo>
                  <a:pt x="31610" y="32010"/>
                </a:lnTo>
                <a:lnTo>
                  <a:pt x="31600" y="32010"/>
                </a:lnTo>
                <a:lnTo>
                  <a:pt x="31590" y="32010"/>
                </a:lnTo>
                <a:lnTo>
                  <a:pt x="31590" y="32000"/>
                </a:lnTo>
                <a:lnTo>
                  <a:pt x="31590" y="31990"/>
                </a:lnTo>
                <a:lnTo>
                  <a:pt x="31600" y="31990"/>
                </a:lnTo>
                <a:lnTo>
                  <a:pt x="31600" y="31980"/>
                </a:lnTo>
                <a:lnTo>
                  <a:pt x="31590" y="31980"/>
                </a:lnTo>
                <a:lnTo>
                  <a:pt x="31580" y="31980"/>
                </a:lnTo>
                <a:lnTo>
                  <a:pt x="31570" y="31980"/>
                </a:lnTo>
                <a:lnTo>
                  <a:pt x="31570" y="31970"/>
                </a:lnTo>
                <a:lnTo>
                  <a:pt x="31560" y="31970"/>
                </a:lnTo>
                <a:lnTo>
                  <a:pt x="31550" y="31970"/>
                </a:lnTo>
                <a:lnTo>
                  <a:pt x="31540" y="31970"/>
                </a:lnTo>
                <a:lnTo>
                  <a:pt x="31540" y="31980"/>
                </a:lnTo>
                <a:lnTo>
                  <a:pt x="31530" y="31980"/>
                </a:lnTo>
                <a:lnTo>
                  <a:pt x="31520" y="31980"/>
                </a:lnTo>
                <a:lnTo>
                  <a:pt x="31520" y="31990"/>
                </a:lnTo>
                <a:lnTo>
                  <a:pt x="31510" y="31990"/>
                </a:lnTo>
                <a:lnTo>
                  <a:pt x="31500" y="31990"/>
                </a:lnTo>
                <a:lnTo>
                  <a:pt x="31490" y="31990"/>
                </a:lnTo>
                <a:lnTo>
                  <a:pt x="31480" y="31990"/>
                </a:lnTo>
                <a:lnTo>
                  <a:pt x="31480" y="31980"/>
                </a:lnTo>
                <a:lnTo>
                  <a:pt x="31470" y="31980"/>
                </a:lnTo>
                <a:lnTo>
                  <a:pt x="31460" y="31980"/>
                </a:lnTo>
                <a:lnTo>
                  <a:pt x="31460" y="31970"/>
                </a:lnTo>
                <a:lnTo>
                  <a:pt x="31450" y="31970"/>
                </a:lnTo>
                <a:lnTo>
                  <a:pt x="31440" y="31970"/>
                </a:lnTo>
                <a:lnTo>
                  <a:pt x="31430" y="31970"/>
                </a:lnTo>
                <a:lnTo>
                  <a:pt x="31430" y="31960"/>
                </a:lnTo>
                <a:lnTo>
                  <a:pt x="31420" y="31960"/>
                </a:lnTo>
                <a:lnTo>
                  <a:pt x="31420" y="31950"/>
                </a:lnTo>
                <a:lnTo>
                  <a:pt x="31410" y="31960"/>
                </a:lnTo>
                <a:lnTo>
                  <a:pt x="31400" y="31960"/>
                </a:lnTo>
                <a:lnTo>
                  <a:pt x="31400" y="31970"/>
                </a:lnTo>
                <a:lnTo>
                  <a:pt x="31400" y="31960"/>
                </a:lnTo>
                <a:lnTo>
                  <a:pt x="31390" y="31960"/>
                </a:lnTo>
                <a:lnTo>
                  <a:pt x="31390" y="31970"/>
                </a:lnTo>
                <a:lnTo>
                  <a:pt x="31400" y="31970"/>
                </a:lnTo>
                <a:lnTo>
                  <a:pt x="31390" y="31970"/>
                </a:lnTo>
                <a:lnTo>
                  <a:pt x="31380" y="31980"/>
                </a:lnTo>
                <a:lnTo>
                  <a:pt x="31370" y="31980"/>
                </a:lnTo>
                <a:lnTo>
                  <a:pt x="31370" y="31990"/>
                </a:lnTo>
                <a:lnTo>
                  <a:pt x="31360" y="31990"/>
                </a:lnTo>
                <a:lnTo>
                  <a:pt x="31360" y="31980"/>
                </a:lnTo>
                <a:lnTo>
                  <a:pt x="31360" y="31990"/>
                </a:lnTo>
                <a:lnTo>
                  <a:pt x="31350" y="31990"/>
                </a:lnTo>
                <a:lnTo>
                  <a:pt x="31340" y="31990"/>
                </a:lnTo>
                <a:lnTo>
                  <a:pt x="31330" y="31990"/>
                </a:lnTo>
                <a:lnTo>
                  <a:pt x="31330" y="31980"/>
                </a:lnTo>
                <a:lnTo>
                  <a:pt x="31340" y="31980"/>
                </a:lnTo>
                <a:lnTo>
                  <a:pt x="31330" y="31980"/>
                </a:lnTo>
                <a:lnTo>
                  <a:pt x="31320" y="31980"/>
                </a:lnTo>
                <a:lnTo>
                  <a:pt x="31310" y="31980"/>
                </a:lnTo>
                <a:lnTo>
                  <a:pt x="31310" y="31970"/>
                </a:lnTo>
                <a:lnTo>
                  <a:pt x="31300" y="31970"/>
                </a:lnTo>
                <a:lnTo>
                  <a:pt x="31290" y="31970"/>
                </a:lnTo>
                <a:lnTo>
                  <a:pt x="31290" y="31980"/>
                </a:lnTo>
                <a:lnTo>
                  <a:pt x="31290" y="31990"/>
                </a:lnTo>
                <a:lnTo>
                  <a:pt x="31290" y="32000"/>
                </a:lnTo>
                <a:lnTo>
                  <a:pt x="31280" y="32000"/>
                </a:lnTo>
                <a:lnTo>
                  <a:pt x="31280" y="31990"/>
                </a:lnTo>
                <a:lnTo>
                  <a:pt x="31280" y="31980"/>
                </a:lnTo>
                <a:lnTo>
                  <a:pt x="31290" y="31980"/>
                </a:lnTo>
                <a:lnTo>
                  <a:pt x="31280" y="31980"/>
                </a:lnTo>
                <a:lnTo>
                  <a:pt x="31280" y="31970"/>
                </a:lnTo>
                <a:lnTo>
                  <a:pt x="31280" y="31960"/>
                </a:lnTo>
                <a:lnTo>
                  <a:pt x="31280" y="31970"/>
                </a:lnTo>
                <a:lnTo>
                  <a:pt x="31270" y="31970"/>
                </a:lnTo>
                <a:lnTo>
                  <a:pt x="31270" y="31960"/>
                </a:lnTo>
                <a:lnTo>
                  <a:pt x="31260" y="31960"/>
                </a:lnTo>
                <a:lnTo>
                  <a:pt x="31260" y="31950"/>
                </a:lnTo>
                <a:lnTo>
                  <a:pt x="31250" y="31950"/>
                </a:lnTo>
                <a:lnTo>
                  <a:pt x="31240" y="31950"/>
                </a:lnTo>
                <a:lnTo>
                  <a:pt x="31240" y="31940"/>
                </a:lnTo>
                <a:lnTo>
                  <a:pt x="31240" y="31950"/>
                </a:lnTo>
                <a:lnTo>
                  <a:pt x="31230" y="31950"/>
                </a:lnTo>
                <a:lnTo>
                  <a:pt x="31230" y="31940"/>
                </a:lnTo>
                <a:lnTo>
                  <a:pt x="31220" y="31940"/>
                </a:lnTo>
                <a:lnTo>
                  <a:pt x="31220" y="31950"/>
                </a:lnTo>
                <a:lnTo>
                  <a:pt x="31210" y="31950"/>
                </a:lnTo>
                <a:lnTo>
                  <a:pt x="31210" y="31940"/>
                </a:lnTo>
                <a:lnTo>
                  <a:pt x="31220" y="31940"/>
                </a:lnTo>
                <a:lnTo>
                  <a:pt x="31230" y="31940"/>
                </a:lnTo>
                <a:lnTo>
                  <a:pt x="31230" y="31930"/>
                </a:lnTo>
                <a:lnTo>
                  <a:pt x="31230" y="31920"/>
                </a:lnTo>
                <a:lnTo>
                  <a:pt x="31230" y="31910"/>
                </a:lnTo>
                <a:lnTo>
                  <a:pt x="31240" y="31910"/>
                </a:lnTo>
                <a:lnTo>
                  <a:pt x="31230" y="31910"/>
                </a:lnTo>
                <a:lnTo>
                  <a:pt x="31230" y="31900"/>
                </a:lnTo>
                <a:lnTo>
                  <a:pt x="31230" y="31890"/>
                </a:lnTo>
                <a:lnTo>
                  <a:pt x="31230" y="31900"/>
                </a:lnTo>
                <a:lnTo>
                  <a:pt x="31220" y="31900"/>
                </a:lnTo>
                <a:lnTo>
                  <a:pt x="31210" y="31900"/>
                </a:lnTo>
                <a:lnTo>
                  <a:pt x="31200" y="31900"/>
                </a:lnTo>
                <a:lnTo>
                  <a:pt x="31200" y="31890"/>
                </a:lnTo>
                <a:lnTo>
                  <a:pt x="31200" y="31900"/>
                </a:lnTo>
                <a:lnTo>
                  <a:pt x="31190" y="31900"/>
                </a:lnTo>
                <a:lnTo>
                  <a:pt x="31190" y="31890"/>
                </a:lnTo>
                <a:lnTo>
                  <a:pt x="31190" y="31880"/>
                </a:lnTo>
                <a:lnTo>
                  <a:pt x="31180" y="31880"/>
                </a:lnTo>
                <a:lnTo>
                  <a:pt x="31180" y="31890"/>
                </a:lnTo>
                <a:lnTo>
                  <a:pt x="31170" y="31890"/>
                </a:lnTo>
                <a:lnTo>
                  <a:pt x="31160" y="31890"/>
                </a:lnTo>
                <a:lnTo>
                  <a:pt x="31150" y="31880"/>
                </a:lnTo>
                <a:lnTo>
                  <a:pt x="31150" y="31890"/>
                </a:lnTo>
                <a:lnTo>
                  <a:pt x="31150" y="31880"/>
                </a:lnTo>
                <a:lnTo>
                  <a:pt x="31150" y="31890"/>
                </a:lnTo>
                <a:lnTo>
                  <a:pt x="31140" y="31890"/>
                </a:lnTo>
                <a:lnTo>
                  <a:pt x="31140" y="31880"/>
                </a:lnTo>
                <a:lnTo>
                  <a:pt x="31140" y="31890"/>
                </a:lnTo>
                <a:lnTo>
                  <a:pt x="31130" y="31890"/>
                </a:lnTo>
                <a:lnTo>
                  <a:pt x="31130" y="31880"/>
                </a:lnTo>
                <a:lnTo>
                  <a:pt x="31120" y="31880"/>
                </a:lnTo>
                <a:lnTo>
                  <a:pt x="31110" y="31870"/>
                </a:lnTo>
                <a:lnTo>
                  <a:pt x="31100" y="31870"/>
                </a:lnTo>
                <a:lnTo>
                  <a:pt x="31100" y="31860"/>
                </a:lnTo>
                <a:lnTo>
                  <a:pt x="31090" y="31860"/>
                </a:lnTo>
                <a:lnTo>
                  <a:pt x="31090" y="31850"/>
                </a:lnTo>
                <a:lnTo>
                  <a:pt x="31090" y="31840"/>
                </a:lnTo>
                <a:lnTo>
                  <a:pt x="31090" y="31830"/>
                </a:lnTo>
                <a:lnTo>
                  <a:pt x="31080" y="31830"/>
                </a:lnTo>
                <a:lnTo>
                  <a:pt x="31080" y="31820"/>
                </a:lnTo>
                <a:lnTo>
                  <a:pt x="31080" y="31810"/>
                </a:lnTo>
                <a:lnTo>
                  <a:pt x="31070" y="31810"/>
                </a:lnTo>
                <a:lnTo>
                  <a:pt x="31070" y="31800"/>
                </a:lnTo>
                <a:lnTo>
                  <a:pt x="31060" y="31800"/>
                </a:lnTo>
                <a:lnTo>
                  <a:pt x="31060" y="31790"/>
                </a:lnTo>
                <a:lnTo>
                  <a:pt x="31050" y="31790"/>
                </a:lnTo>
                <a:lnTo>
                  <a:pt x="31050" y="31780"/>
                </a:lnTo>
                <a:lnTo>
                  <a:pt x="31040" y="31780"/>
                </a:lnTo>
                <a:lnTo>
                  <a:pt x="31040" y="31770"/>
                </a:lnTo>
                <a:lnTo>
                  <a:pt x="31030" y="31770"/>
                </a:lnTo>
                <a:lnTo>
                  <a:pt x="31020" y="31770"/>
                </a:lnTo>
                <a:lnTo>
                  <a:pt x="31020" y="31780"/>
                </a:lnTo>
                <a:lnTo>
                  <a:pt x="31010" y="31780"/>
                </a:lnTo>
                <a:lnTo>
                  <a:pt x="31000" y="31780"/>
                </a:lnTo>
                <a:lnTo>
                  <a:pt x="30990" y="31780"/>
                </a:lnTo>
                <a:lnTo>
                  <a:pt x="30980" y="31780"/>
                </a:lnTo>
                <a:lnTo>
                  <a:pt x="30970" y="31780"/>
                </a:lnTo>
                <a:lnTo>
                  <a:pt x="30960" y="31780"/>
                </a:lnTo>
                <a:lnTo>
                  <a:pt x="30960" y="31790"/>
                </a:lnTo>
                <a:lnTo>
                  <a:pt x="30950" y="31790"/>
                </a:lnTo>
                <a:lnTo>
                  <a:pt x="30940" y="31790"/>
                </a:lnTo>
                <a:lnTo>
                  <a:pt x="30930" y="31790"/>
                </a:lnTo>
                <a:lnTo>
                  <a:pt x="30920" y="31790"/>
                </a:lnTo>
                <a:lnTo>
                  <a:pt x="30910" y="31790"/>
                </a:lnTo>
                <a:lnTo>
                  <a:pt x="30900" y="31790"/>
                </a:lnTo>
                <a:lnTo>
                  <a:pt x="30890" y="31790"/>
                </a:lnTo>
                <a:lnTo>
                  <a:pt x="30880" y="31790"/>
                </a:lnTo>
                <a:lnTo>
                  <a:pt x="30870" y="31790"/>
                </a:lnTo>
                <a:lnTo>
                  <a:pt x="30870" y="31780"/>
                </a:lnTo>
                <a:lnTo>
                  <a:pt x="30860" y="31780"/>
                </a:lnTo>
                <a:lnTo>
                  <a:pt x="30850" y="31780"/>
                </a:lnTo>
                <a:lnTo>
                  <a:pt x="30840" y="31770"/>
                </a:lnTo>
                <a:lnTo>
                  <a:pt x="30840" y="31780"/>
                </a:lnTo>
                <a:lnTo>
                  <a:pt x="30830" y="31780"/>
                </a:lnTo>
                <a:lnTo>
                  <a:pt x="30830" y="31770"/>
                </a:lnTo>
                <a:lnTo>
                  <a:pt x="30820" y="31770"/>
                </a:lnTo>
                <a:lnTo>
                  <a:pt x="30810" y="31770"/>
                </a:lnTo>
                <a:lnTo>
                  <a:pt x="30800" y="31770"/>
                </a:lnTo>
                <a:lnTo>
                  <a:pt x="30790" y="31770"/>
                </a:lnTo>
                <a:lnTo>
                  <a:pt x="30780" y="31770"/>
                </a:lnTo>
                <a:lnTo>
                  <a:pt x="30770" y="31770"/>
                </a:lnTo>
                <a:lnTo>
                  <a:pt x="30760" y="31770"/>
                </a:lnTo>
                <a:lnTo>
                  <a:pt x="30760" y="31760"/>
                </a:lnTo>
                <a:lnTo>
                  <a:pt x="30750" y="31760"/>
                </a:lnTo>
                <a:lnTo>
                  <a:pt x="30740" y="31760"/>
                </a:lnTo>
                <a:lnTo>
                  <a:pt x="30730" y="31760"/>
                </a:lnTo>
                <a:lnTo>
                  <a:pt x="30720" y="31760"/>
                </a:lnTo>
                <a:lnTo>
                  <a:pt x="30710" y="31760"/>
                </a:lnTo>
                <a:lnTo>
                  <a:pt x="30710" y="31770"/>
                </a:lnTo>
                <a:lnTo>
                  <a:pt x="30700" y="31770"/>
                </a:lnTo>
                <a:lnTo>
                  <a:pt x="30690" y="31770"/>
                </a:lnTo>
                <a:lnTo>
                  <a:pt x="30680" y="31760"/>
                </a:lnTo>
                <a:lnTo>
                  <a:pt x="30680" y="31770"/>
                </a:lnTo>
                <a:lnTo>
                  <a:pt x="30680" y="31760"/>
                </a:lnTo>
                <a:lnTo>
                  <a:pt x="30670" y="31760"/>
                </a:lnTo>
                <a:lnTo>
                  <a:pt x="30660" y="31760"/>
                </a:lnTo>
                <a:lnTo>
                  <a:pt x="30660" y="31750"/>
                </a:lnTo>
                <a:lnTo>
                  <a:pt x="30650" y="31750"/>
                </a:lnTo>
                <a:lnTo>
                  <a:pt x="30640" y="31750"/>
                </a:lnTo>
                <a:lnTo>
                  <a:pt x="30640" y="31760"/>
                </a:lnTo>
                <a:lnTo>
                  <a:pt x="30630" y="31760"/>
                </a:lnTo>
                <a:lnTo>
                  <a:pt x="30620" y="31760"/>
                </a:lnTo>
                <a:lnTo>
                  <a:pt x="30610" y="31760"/>
                </a:lnTo>
                <a:lnTo>
                  <a:pt x="30600" y="31760"/>
                </a:lnTo>
                <a:lnTo>
                  <a:pt x="30590" y="31760"/>
                </a:lnTo>
                <a:lnTo>
                  <a:pt x="30580" y="31770"/>
                </a:lnTo>
                <a:lnTo>
                  <a:pt x="30570" y="31770"/>
                </a:lnTo>
                <a:lnTo>
                  <a:pt x="30560" y="31770"/>
                </a:lnTo>
                <a:lnTo>
                  <a:pt x="30550" y="31770"/>
                </a:lnTo>
                <a:lnTo>
                  <a:pt x="30540" y="31770"/>
                </a:lnTo>
                <a:lnTo>
                  <a:pt x="30530" y="31770"/>
                </a:lnTo>
                <a:lnTo>
                  <a:pt x="30520" y="31770"/>
                </a:lnTo>
                <a:lnTo>
                  <a:pt x="30510" y="31780"/>
                </a:lnTo>
                <a:lnTo>
                  <a:pt x="30500" y="31780"/>
                </a:lnTo>
                <a:lnTo>
                  <a:pt x="30490" y="31780"/>
                </a:lnTo>
                <a:lnTo>
                  <a:pt x="30480" y="31780"/>
                </a:lnTo>
                <a:lnTo>
                  <a:pt x="30470" y="31780"/>
                </a:lnTo>
                <a:lnTo>
                  <a:pt x="30470" y="31790"/>
                </a:lnTo>
                <a:lnTo>
                  <a:pt x="30460" y="31790"/>
                </a:lnTo>
                <a:lnTo>
                  <a:pt x="30450" y="31790"/>
                </a:lnTo>
                <a:lnTo>
                  <a:pt x="30440" y="31790"/>
                </a:lnTo>
                <a:lnTo>
                  <a:pt x="30440" y="31800"/>
                </a:lnTo>
                <a:lnTo>
                  <a:pt x="30430" y="31800"/>
                </a:lnTo>
                <a:lnTo>
                  <a:pt x="30420" y="31800"/>
                </a:lnTo>
                <a:lnTo>
                  <a:pt x="30400" y="31810"/>
                </a:lnTo>
                <a:lnTo>
                  <a:pt x="30390" y="31820"/>
                </a:lnTo>
                <a:lnTo>
                  <a:pt x="30380" y="31820"/>
                </a:lnTo>
                <a:lnTo>
                  <a:pt x="30370" y="31830"/>
                </a:lnTo>
                <a:lnTo>
                  <a:pt x="30360" y="31830"/>
                </a:lnTo>
                <a:lnTo>
                  <a:pt x="30350" y="31840"/>
                </a:lnTo>
                <a:lnTo>
                  <a:pt x="30340" y="31840"/>
                </a:lnTo>
                <a:lnTo>
                  <a:pt x="30330" y="31850"/>
                </a:lnTo>
                <a:lnTo>
                  <a:pt x="30320" y="31850"/>
                </a:lnTo>
                <a:lnTo>
                  <a:pt x="30310" y="31860"/>
                </a:lnTo>
                <a:lnTo>
                  <a:pt x="30300" y="31860"/>
                </a:lnTo>
                <a:lnTo>
                  <a:pt x="30290" y="31870"/>
                </a:lnTo>
                <a:lnTo>
                  <a:pt x="30280" y="31870"/>
                </a:lnTo>
                <a:lnTo>
                  <a:pt x="30270" y="31870"/>
                </a:lnTo>
                <a:lnTo>
                  <a:pt x="30260" y="31870"/>
                </a:lnTo>
                <a:lnTo>
                  <a:pt x="30260" y="31880"/>
                </a:lnTo>
                <a:lnTo>
                  <a:pt x="30250" y="31870"/>
                </a:lnTo>
                <a:lnTo>
                  <a:pt x="30240" y="31870"/>
                </a:lnTo>
                <a:lnTo>
                  <a:pt x="30230" y="31870"/>
                </a:lnTo>
                <a:lnTo>
                  <a:pt x="30220" y="31870"/>
                </a:lnTo>
                <a:lnTo>
                  <a:pt x="30210" y="31870"/>
                </a:lnTo>
                <a:lnTo>
                  <a:pt x="30200" y="31870"/>
                </a:lnTo>
                <a:lnTo>
                  <a:pt x="30200" y="31880"/>
                </a:lnTo>
                <a:lnTo>
                  <a:pt x="30190" y="31880"/>
                </a:lnTo>
                <a:lnTo>
                  <a:pt x="30190" y="31890"/>
                </a:lnTo>
                <a:lnTo>
                  <a:pt x="30180" y="31890"/>
                </a:lnTo>
                <a:lnTo>
                  <a:pt x="30170" y="31900"/>
                </a:lnTo>
                <a:lnTo>
                  <a:pt x="30160" y="31910"/>
                </a:lnTo>
                <a:lnTo>
                  <a:pt x="30160" y="31920"/>
                </a:lnTo>
                <a:lnTo>
                  <a:pt x="30150" y="31920"/>
                </a:lnTo>
                <a:lnTo>
                  <a:pt x="30150" y="31930"/>
                </a:lnTo>
                <a:lnTo>
                  <a:pt x="30140" y="31930"/>
                </a:lnTo>
                <a:lnTo>
                  <a:pt x="30140" y="31940"/>
                </a:lnTo>
                <a:lnTo>
                  <a:pt x="30130" y="31950"/>
                </a:lnTo>
                <a:lnTo>
                  <a:pt x="30130" y="31960"/>
                </a:lnTo>
                <a:lnTo>
                  <a:pt x="30130" y="31970"/>
                </a:lnTo>
                <a:lnTo>
                  <a:pt x="30120" y="31970"/>
                </a:lnTo>
                <a:lnTo>
                  <a:pt x="30120" y="31980"/>
                </a:lnTo>
                <a:lnTo>
                  <a:pt x="30120" y="31990"/>
                </a:lnTo>
                <a:lnTo>
                  <a:pt x="30120" y="32000"/>
                </a:lnTo>
                <a:lnTo>
                  <a:pt x="30110" y="32000"/>
                </a:lnTo>
                <a:lnTo>
                  <a:pt x="30110" y="32010"/>
                </a:lnTo>
                <a:lnTo>
                  <a:pt x="30100" y="32010"/>
                </a:lnTo>
                <a:lnTo>
                  <a:pt x="30100" y="32020"/>
                </a:lnTo>
                <a:lnTo>
                  <a:pt x="30100" y="32030"/>
                </a:lnTo>
                <a:lnTo>
                  <a:pt x="30100" y="32040"/>
                </a:lnTo>
                <a:lnTo>
                  <a:pt x="30100" y="32050"/>
                </a:lnTo>
                <a:lnTo>
                  <a:pt x="30090" y="32050"/>
                </a:lnTo>
                <a:lnTo>
                  <a:pt x="30090" y="32060"/>
                </a:lnTo>
                <a:lnTo>
                  <a:pt x="30080" y="32060"/>
                </a:lnTo>
                <a:lnTo>
                  <a:pt x="30070" y="32060"/>
                </a:lnTo>
                <a:lnTo>
                  <a:pt x="30070" y="32070"/>
                </a:lnTo>
                <a:lnTo>
                  <a:pt x="30060" y="32070"/>
                </a:lnTo>
                <a:lnTo>
                  <a:pt x="30060" y="32080"/>
                </a:lnTo>
                <a:lnTo>
                  <a:pt x="30060" y="32090"/>
                </a:lnTo>
                <a:lnTo>
                  <a:pt x="30050" y="32090"/>
                </a:lnTo>
                <a:lnTo>
                  <a:pt x="30050" y="32100"/>
                </a:lnTo>
                <a:lnTo>
                  <a:pt x="30060" y="32100"/>
                </a:lnTo>
                <a:lnTo>
                  <a:pt x="30060" y="32110"/>
                </a:lnTo>
                <a:lnTo>
                  <a:pt x="30050" y="32110"/>
                </a:lnTo>
                <a:lnTo>
                  <a:pt x="30040" y="32110"/>
                </a:lnTo>
                <a:lnTo>
                  <a:pt x="30040" y="32100"/>
                </a:lnTo>
                <a:lnTo>
                  <a:pt x="30030" y="32100"/>
                </a:lnTo>
                <a:lnTo>
                  <a:pt x="30030" y="32110"/>
                </a:lnTo>
                <a:lnTo>
                  <a:pt x="30020" y="32110"/>
                </a:lnTo>
                <a:lnTo>
                  <a:pt x="30010" y="32110"/>
                </a:lnTo>
                <a:lnTo>
                  <a:pt x="30010" y="32120"/>
                </a:lnTo>
                <a:lnTo>
                  <a:pt x="30000" y="32130"/>
                </a:lnTo>
                <a:lnTo>
                  <a:pt x="29990" y="32130"/>
                </a:lnTo>
                <a:lnTo>
                  <a:pt x="29980" y="32130"/>
                </a:lnTo>
                <a:lnTo>
                  <a:pt x="29980" y="32140"/>
                </a:lnTo>
                <a:lnTo>
                  <a:pt x="29970" y="32140"/>
                </a:lnTo>
                <a:lnTo>
                  <a:pt x="29960" y="32140"/>
                </a:lnTo>
                <a:lnTo>
                  <a:pt x="29950" y="32140"/>
                </a:lnTo>
                <a:lnTo>
                  <a:pt x="29950" y="32150"/>
                </a:lnTo>
                <a:lnTo>
                  <a:pt x="29950" y="32160"/>
                </a:lnTo>
                <a:lnTo>
                  <a:pt x="29940" y="32160"/>
                </a:lnTo>
                <a:lnTo>
                  <a:pt x="29930" y="32150"/>
                </a:lnTo>
                <a:lnTo>
                  <a:pt x="29930" y="32160"/>
                </a:lnTo>
                <a:lnTo>
                  <a:pt x="29920" y="32160"/>
                </a:lnTo>
                <a:lnTo>
                  <a:pt x="29910" y="32160"/>
                </a:lnTo>
                <a:lnTo>
                  <a:pt x="29910" y="32170"/>
                </a:lnTo>
                <a:lnTo>
                  <a:pt x="29900" y="32170"/>
                </a:lnTo>
                <a:lnTo>
                  <a:pt x="29890" y="32170"/>
                </a:lnTo>
                <a:lnTo>
                  <a:pt x="29880" y="32170"/>
                </a:lnTo>
                <a:lnTo>
                  <a:pt x="29880" y="32180"/>
                </a:lnTo>
                <a:lnTo>
                  <a:pt x="29870" y="32180"/>
                </a:lnTo>
                <a:lnTo>
                  <a:pt x="29860" y="32180"/>
                </a:lnTo>
                <a:lnTo>
                  <a:pt x="29850" y="32190"/>
                </a:lnTo>
                <a:lnTo>
                  <a:pt x="29840" y="32200"/>
                </a:lnTo>
                <a:lnTo>
                  <a:pt x="29830" y="32200"/>
                </a:lnTo>
                <a:lnTo>
                  <a:pt x="29820" y="32210"/>
                </a:lnTo>
                <a:lnTo>
                  <a:pt x="29810" y="32210"/>
                </a:lnTo>
                <a:lnTo>
                  <a:pt x="29800" y="32210"/>
                </a:lnTo>
                <a:lnTo>
                  <a:pt x="29790" y="32210"/>
                </a:lnTo>
                <a:lnTo>
                  <a:pt x="29780" y="32210"/>
                </a:lnTo>
                <a:lnTo>
                  <a:pt x="29770" y="32210"/>
                </a:lnTo>
                <a:lnTo>
                  <a:pt x="29760" y="32210"/>
                </a:lnTo>
                <a:lnTo>
                  <a:pt x="29750" y="32210"/>
                </a:lnTo>
                <a:lnTo>
                  <a:pt x="29750" y="32220"/>
                </a:lnTo>
                <a:lnTo>
                  <a:pt x="29740" y="32210"/>
                </a:lnTo>
                <a:lnTo>
                  <a:pt x="29730" y="32200"/>
                </a:lnTo>
                <a:lnTo>
                  <a:pt x="29730" y="32210"/>
                </a:lnTo>
                <a:lnTo>
                  <a:pt x="29720" y="32210"/>
                </a:lnTo>
                <a:lnTo>
                  <a:pt x="29720" y="32200"/>
                </a:lnTo>
                <a:lnTo>
                  <a:pt x="29710" y="32200"/>
                </a:lnTo>
                <a:lnTo>
                  <a:pt x="29710" y="32190"/>
                </a:lnTo>
                <a:lnTo>
                  <a:pt x="29700" y="32190"/>
                </a:lnTo>
                <a:lnTo>
                  <a:pt x="29690" y="32190"/>
                </a:lnTo>
                <a:lnTo>
                  <a:pt x="29680" y="32210"/>
                </a:lnTo>
                <a:lnTo>
                  <a:pt x="29680" y="32220"/>
                </a:lnTo>
                <a:lnTo>
                  <a:pt x="29670" y="32220"/>
                </a:lnTo>
                <a:lnTo>
                  <a:pt x="29670" y="32230"/>
                </a:lnTo>
                <a:lnTo>
                  <a:pt x="29670" y="32220"/>
                </a:lnTo>
                <a:lnTo>
                  <a:pt x="29670" y="32210"/>
                </a:lnTo>
                <a:lnTo>
                  <a:pt x="29670" y="32200"/>
                </a:lnTo>
                <a:lnTo>
                  <a:pt x="29680" y="32200"/>
                </a:lnTo>
                <a:lnTo>
                  <a:pt x="29680" y="32190"/>
                </a:lnTo>
                <a:lnTo>
                  <a:pt x="29680" y="32180"/>
                </a:lnTo>
                <a:lnTo>
                  <a:pt x="29680" y="32170"/>
                </a:lnTo>
                <a:lnTo>
                  <a:pt x="29670" y="32170"/>
                </a:lnTo>
                <a:lnTo>
                  <a:pt x="29660" y="32170"/>
                </a:lnTo>
                <a:lnTo>
                  <a:pt x="29660" y="32160"/>
                </a:lnTo>
                <a:lnTo>
                  <a:pt x="29650" y="32160"/>
                </a:lnTo>
                <a:lnTo>
                  <a:pt x="29650" y="32150"/>
                </a:lnTo>
                <a:lnTo>
                  <a:pt x="29640" y="32150"/>
                </a:lnTo>
                <a:lnTo>
                  <a:pt x="29630" y="32140"/>
                </a:lnTo>
                <a:lnTo>
                  <a:pt x="29620" y="32140"/>
                </a:lnTo>
                <a:lnTo>
                  <a:pt x="29610" y="32140"/>
                </a:lnTo>
                <a:lnTo>
                  <a:pt x="29600" y="32140"/>
                </a:lnTo>
                <a:lnTo>
                  <a:pt x="29600" y="32130"/>
                </a:lnTo>
                <a:lnTo>
                  <a:pt x="29610" y="32130"/>
                </a:lnTo>
                <a:lnTo>
                  <a:pt x="29600" y="32130"/>
                </a:lnTo>
                <a:lnTo>
                  <a:pt x="29600" y="32140"/>
                </a:lnTo>
                <a:lnTo>
                  <a:pt x="29590" y="32140"/>
                </a:lnTo>
                <a:lnTo>
                  <a:pt x="29590" y="32150"/>
                </a:lnTo>
                <a:lnTo>
                  <a:pt x="29590" y="32140"/>
                </a:lnTo>
                <a:lnTo>
                  <a:pt x="29600" y="32140"/>
                </a:lnTo>
                <a:lnTo>
                  <a:pt x="29600" y="32130"/>
                </a:lnTo>
                <a:lnTo>
                  <a:pt x="29600" y="32120"/>
                </a:lnTo>
                <a:lnTo>
                  <a:pt x="29590" y="32120"/>
                </a:lnTo>
                <a:lnTo>
                  <a:pt x="29580" y="32110"/>
                </a:lnTo>
                <a:lnTo>
                  <a:pt x="29570" y="32110"/>
                </a:lnTo>
                <a:lnTo>
                  <a:pt x="29550" y="32100"/>
                </a:lnTo>
                <a:lnTo>
                  <a:pt x="29540" y="32090"/>
                </a:lnTo>
                <a:lnTo>
                  <a:pt x="29530" y="32090"/>
                </a:lnTo>
                <a:lnTo>
                  <a:pt x="29520" y="32090"/>
                </a:lnTo>
                <a:lnTo>
                  <a:pt x="29520" y="32080"/>
                </a:lnTo>
                <a:lnTo>
                  <a:pt x="29510" y="32080"/>
                </a:lnTo>
                <a:lnTo>
                  <a:pt x="29500" y="32080"/>
                </a:lnTo>
                <a:lnTo>
                  <a:pt x="29500" y="32070"/>
                </a:lnTo>
                <a:lnTo>
                  <a:pt x="29490" y="32070"/>
                </a:lnTo>
                <a:lnTo>
                  <a:pt x="29480" y="32070"/>
                </a:lnTo>
                <a:lnTo>
                  <a:pt x="29470" y="32070"/>
                </a:lnTo>
                <a:lnTo>
                  <a:pt x="29470" y="32060"/>
                </a:lnTo>
                <a:lnTo>
                  <a:pt x="29460" y="32060"/>
                </a:lnTo>
                <a:lnTo>
                  <a:pt x="29450" y="32060"/>
                </a:lnTo>
                <a:lnTo>
                  <a:pt x="29440" y="32050"/>
                </a:lnTo>
                <a:lnTo>
                  <a:pt x="29430" y="32050"/>
                </a:lnTo>
                <a:lnTo>
                  <a:pt x="29410" y="32050"/>
                </a:lnTo>
                <a:lnTo>
                  <a:pt x="29410" y="32040"/>
                </a:lnTo>
                <a:lnTo>
                  <a:pt x="29400" y="32040"/>
                </a:lnTo>
                <a:lnTo>
                  <a:pt x="29390" y="32040"/>
                </a:lnTo>
                <a:lnTo>
                  <a:pt x="29380" y="32040"/>
                </a:lnTo>
                <a:lnTo>
                  <a:pt x="29380" y="32030"/>
                </a:lnTo>
                <a:lnTo>
                  <a:pt x="29370" y="32030"/>
                </a:lnTo>
                <a:lnTo>
                  <a:pt x="29360" y="32030"/>
                </a:lnTo>
                <a:lnTo>
                  <a:pt x="29350" y="32030"/>
                </a:lnTo>
                <a:lnTo>
                  <a:pt x="29340" y="32030"/>
                </a:lnTo>
                <a:lnTo>
                  <a:pt x="29330" y="32020"/>
                </a:lnTo>
                <a:lnTo>
                  <a:pt x="29320" y="32020"/>
                </a:lnTo>
                <a:lnTo>
                  <a:pt x="29310" y="32020"/>
                </a:lnTo>
                <a:lnTo>
                  <a:pt x="29300" y="32020"/>
                </a:lnTo>
                <a:lnTo>
                  <a:pt x="29300" y="32010"/>
                </a:lnTo>
                <a:lnTo>
                  <a:pt x="29290" y="32010"/>
                </a:lnTo>
                <a:lnTo>
                  <a:pt x="29280" y="32010"/>
                </a:lnTo>
                <a:lnTo>
                  <a:pt x="29270" y="32010"/>
                </a:lnTo>
                <a:lnTo>
                  <a:pt x="29260" y="32010"/>
                </a:lnTo>
                <a:lnTo>
                  <a:pt x="29250" y="32010"/>
                </a:lnTo>
                <a:lnTo>
                  <a:pt x="29250" y="32020"/>
                </a:lnTo>
                <a:lnTo>
                  <a:pt x="29240" y="32020"/>
                </a:lnTo>
                <a:lnTo>
                  <a:pt x="29230" y="32020"/>
                </a:lnTo>
                <a:lnTo>
                  <a:pt x="29220" y="32020"/>
                </a:lnTo>
                <a:lnTo>
                  <a:pt x="29220" y="32030"/>
                </a:lnTo>
                <a:lnTo>
                  <a:pt x="29210" y="32030"/>
                </a:lnTo>
                <a:lnTo>
                  <a:pt x="29210" y="32020"/>
                </a:lnTo>
                <a:lnTo>
                  <a:pt x="29200" y="32020"/>
                </a:lnTo>
                <a:lnTo>
                  <a:pt x="29190" y="32020"/>
                </a:lnTo>
                <a:lnTo>
                  <a:pt x="29180" y="32020"/>
                </a:lnTo>
                <a:lnTo>
                  <a:pt x="29170" y="32020"/>
                </a:lnTo>
                <a:lnTo>
                  <a:pt x="29170" y="32010"/>
                </a:lnTo>
                <a:lnTo>
                  <a:pt x="29160" y="32010"/>
                </a:lnTo>
                <a:lnTo>
                  <a:pt x="29150" y="32010"/>
                </a:lnTo>
                <a:lnTo>
                  <a:pt x="29140" y="32010"/>
                </a:lnTo>
                <a:lnTo>
                  <a:pt x="29130" y="32020"/>
                </a:lnTo>
                <a:lnTo>
                  <a:pt x="29110" y="32020"/>
                </a:lnTo>
                <a:lnTo>
                  <a:pt x="29100" y="32030"/>
                </a:lnTo>
                <a:lnTo>
                  <a:pt x="29090" y="32030"/>
                </a:lnTo>
                <a:lnTo>
                  <a:pt x="29080" y="32030"/>
                </a:lnTo>
                <a:lnTo>
                  <a:pt x="29070" y="32030"/>
                </a:lnTo>
                <a:lnTo>
                  <a:pt x="29060" y="32040"/>
                </a:lnTo>
                <a:lnTo>
                  <a:pt x="29050" y="32050"/>
                </a:lnTo>
                <a:lnTo>
                  <a:pt x="29040" y="32050"/>
                </a:lnTo>
                <a:lnTo>
                  <a:pt x="29030" y="32050"/>
                </a:lnTo>
                <a:lnTo>
                  <a:pt x="29020" y="32060"/>
                </a:lnTo>
                <a:lnTo>
                  <a:pt x="29010" y="32060"/>
                </a:lnTo>
                <a:lnTo>
                  <a:pt x="29010" y="32070"/>
                </a:lnTo>
                <a:lnTo>
                  <a:pt x="29000" y="32070"/>
                </a:lnTo>
                <a:lnTo>
                  <a:pt x="29000" y="32080"/>
                </a:lnTo>
                <a:lnTo>
                  <a:pt x="28990" y="32080"/>
                </a:lnTo>
                <a:lnTo>
                  <a:pt x="28990" y="32090"/>
                </a:lnTo>
                <a:lnTo>
                  <a:pt x="28980" y="32090"/>
                </a:lnTo>
                <a:lnTo>
                  <a:pt x="28970" y="32090"/>
                </a:lnTo>
                <a:lnTo>
                  <a:pt x="28960" y="32090"/>
                </a:lnTo>
                <a:lnTo>
                  <a:pt x="28950" y="32090"/>
                </a:lnTo>
                <a:lnTo>
                  <a:pt x="28940" y="32090"/>
                </a:lnTo>
                <a:lnTo>
                  <a:pt x="28930" y="32080"/>
                </a:lnTo>
                <a:lnTo>
                  <a:pt x="28920" y="32090"/>
                </a:lnTo>
                <a:lnTo>
                  <a:pt x="28910" y="32090"/>
                </a:lnTo>
                <a:lnTo>
                  <a:pt x="28900" y="32090"/>
                </a:lnTo>
                <a:lnTo>
                  <a:pt x="28890" y="32090"/>
                </a:lnTo>
                <a:lnTo>
                  <a:pt x="28880" y="32090"/>
                </a:lnTo>
                <a:lnTo>
                  <a:pt x="28870" y="32090"/>
                </a:lnTo>
                <a:lnTo>
                  <a:pt x="28860" y="32090"/>
                </a:lnTo>
                <a:lnTo>
                  <a:pt x="28850" y="32100"/>
                </a:lnTo>
                <a:lnTo>
                  <a:pt x="28850" y="32110"/>
                </a:lnTo>
                <a:lnTo>
                  <a:pt x="28840" y="32110"/>
                </a:lnTo>
                <a:lnTo>
                  <a:pt x="28830" y="32110"/>
                </a:lnTo>
                <a:lnTo>
                  <a:pt x="28820" y="32110"/>
                </a:lnTo>
                <a:lnTo>
                  <a:pt x="28810" y="32110"/>
                </a:lnTo>
                <a:lnTo>
                  <a:pt x="28810" y="32120"/>
                </a:lnTo>
                <a:lnTo>
                  <a:pt x="28800" y="32120"/>
                </a:lnTo>
                <a:lnTo>
                  <a:pt x="28790" y="32130"/>
                </a:lnTo>
                <a:lnTo>
                  <a:pt x="28780" y="32130"/>
                </a:lnTo>
                <a:lnTo>
                  <a:pt x="28780" y="32140"/>
                </a:lnTo>
                <a:lnTo>
                  <a:pt x="28770" y="32140"/>
                </a:lnTo>
                <a:lnTo>
                  <a:pt x="28760" y="32140"/>
                </a:lnTo>
                <a:lnTo>
                  <a:pt x="28760" y="32150"/>
                </a:lnTo>
                <a:lnTo>
                  <a:pt x="28750" y="32150"/>
                </a:lnTo>
                <a:lnTo>
                  <a:pt x="28740" y="32160"/>
                </a:lnTo>
                <a:lnTo>
                  <a:pt x="28730" y="32160"/>
                </a:lnTo>
                <a:lnTo>
                  <a:pt x="28720" y="32160"/>
                </a:lnTo>
                <a:lnTo>
                  <a:pt x="28720" y="32170"/>
                </a:lnTo>
                <a:lnTo>
                  <a:pt x="28710" y="32170"/>
                </a:lnTo>
                <a:lnTo>
                  <a:pt x="28710" y="32180"/>
                </a:lnTo>
                <a:lnTo>
                  <a:pt x="28700" y="32180"/>
                </a:lnTo>
                <a:lnTo>
                  <a:pt x="28690" y="32180"/>
                </a:lnTo>
                <a:lnTo>
                  <a:pt x="28690" y="32190"/>
                </a:lnTo>
                <a:lnTo>
                  <a:pt x="28690" y="32180"/>
                </a:lnTo>
                <a:lnTo>
                  <a:pt x="28680" y="32180"/>
                </a:lnTo>
                <a:lnTo>
                  <a:pt x="28680" y="32170"/>
                </a:lnTo>
                <a:lnTo>
                  <a:pt x="28670" y="32170"/>
                </a:lnTo>
                <a:lnTo>
                  <a:pt x="28660" y="32170"/>
                </a:lnTo>
                <a:lnTo>
                  <a:pt x="28650" y="32170"/>
                </a:lnTo>
                <a:lnTo>
                  <a:pt x="28640" y="32170"/>
                </a:lnTo>
                <a:lnTo>
                  <a:pt x="28640" y="32160"/>
                </a:lnTo>
                <a:lnTo>
                  <a:pt x="28640" y="32150"/>
                </a:lnTo>
                <a:lnTo>
                  <a:pt x="28630" y="32150"/>
                </a:lnTo>
                <a:lnTo>
                  <a:pt x="28620" y="32150"/>
                </a:lnTo>
                <a:lnTo>
                  <a:pt x="28610" y="32150"/>
                </a:lnTo>
                <a:lnTo>
                  <a:pt x="28600" y="32160"/>
                </a:lnTo>
                <a:lnTo>
                  <a:pt x="28590" y="32160"/>
                </a:lnTo>
                <a:lnTo>
                  <a:pt x="28590" y="32170"/>
                </a:lnTo>
                <a:lnTo>
                  <a:pt x="28580" y="32170"/>
                </a:lnTo>
                <a:lnTo>
                  <a:pt x="28580" y="32180"/>
                </a:lnTo>
                <a:lnTo>
                  <a:pt x="28570" y="32180"/>
                </a:lnTo>
                <a:lnTo>
                  <a:pt x="28570" y="32190"/>
                </a:lnTo>
                <a:lnTo>
                  <a:pt x="28560" y="32190"/>
                </a:lnTo>
                <a:lnTo>
                  <a:pt x="28560" y="32180"/>
                </a:lnTo>
                <a:lnTo>
                  <a:pt x="28550" y="32180"/>
                </a:lnTo>
                <a:lnTo>
                  <a:pt x="28550" y="32190"/>
                </a:lnTo>
                <a:lnTo>
                  <a:pt x="28540" y="32190"/>
                </a:lnTo>
                <a:lnTo>
                  <a:pt x="28530" y="32190"/>
                </a:lnTo>
                <a:lnTo>
                  <a:pt x="28520" y="32190"/>
                </a:lnTo>
                <a:lnTo>
                  <a:pt x="28510" y="32190"/>
                </a:lnTo>
                <a:lnTo>
                  <a:pt x="28510" y="32180"/>
                </a:lnTo>
                <a:lnTo>
                  <a:pt x="28500" y="32190"/>
                </a:lnTo>
                <a:lnTo>
                  <a:pt x="28490" y="32200"/>
                </a:lnTo>
                <a:lnTo>
                  <a:pt x="28490" y="32210"/>
                </a:lnTo>
                <a:lnTo>
                  <a:pt x="28490" y="32220"/>
                </a:lnTo>
                <a:lnTo>
                  <a:pt x="28480" y="32220"/>
                </a:lnTo>
                <a:lnTo>
                  <a:pt x="28480" y="32210"/>
                </a:lnTo>
                <a:lnTo>
                  <a:pt x="28470" y="32210"/>
                </a:lnTo>
                <a:lnTo>
                  <a:pt x="28470" y="32200"/>
                </a:lnTo>
                <a:lnTo>
                  <a:pt x="28470" y="32210"/>
                </a:lnTo>
                <a:lnTo>
                  <a:pt x="28460" y="32210"/>
                </a:lnTo>
                <a:lnTo>
                  <a:pt x="28460" y="32220"/>
                </a:lnTo>
                <a:lnTo>
                  <a:pt x="28450" y="32220"/>
                </a:lnTo>
                <a:lnTo>
                  <a:pt x="28440" y="32220"/>
                </a:lnTo>
                <a:lnTo>
                  <a:pt x="28440" y="32230"/>
                </a:lnTo>
                <a:lnTo>
                  <a:pt x="28440" y="32240"/>
                </a:lnTo>
                <a:lnTo>
                  <a:pt x="28440" y="32250"/>
                </a:lnTo>
                <a:lnTo>
                  <a:pt x="28430" y="32250"/>
                </a:lnTo>
                <a:lnTo>
                  <a:pt x="28420" y="32250"/>
                </a:lnTo>
                <a:lnTo>
                  <a:pt x="28420" y="32260"/>
                </a:lnTo>
                <a:lnTo>
                  <a:pt x="28410" y="32270"/>
                </a:lnTo>
                <a:lnTo>
                  <a:pt x="28410" y="32280"/>
                </a:lnTo>
                <a:lnTo>
                  <a:pt x="28400" y="32280"/>
                </a:lnTo>
                <a:lnTo>
                  <a:pt x="28410" y="32290"/>
                </a:lnTo>
                <a:lnTo>
                  <a:pt x="28400" y="32290"/>
                </a:lnTo>
                <a:lnTo>
                  <a:pt x="28400" y="32300"/>
                </a:lnTo>
                <a:lnTo>
                  <a:pt x="28410" y="32300"/>
                </a:lnTo>
                <a:lnTo>
                  <a:pt x="28400" y="32300"/>
                </a:lnTo>
                <a:lnTo>
                  <a:pt x="28400" y="32310"/>
                </a:lnTo>
                <a:lnTo>
                  <a:pt x="28410" y="32310"/>
                </a:lnTo>
                <a:lnTo>
                  <a:pt x="28400" y="32310"/>
                </a:lnTo>
                <a:lnTo>
                  <a:pt x="28410" y="32310"/>
                </a:lnTo>
                <a:lnTo>
                  <a:pt x="28410" y="32320"/>
                </a:lnTo>
                <a:lnTo>
                  <a:pt x="28400" y="32320"/>
                </a:lnTo>
                <a:lnTo>
                  <a:pt x="28400" y="32310"/>
                </a:lnTo>
                <a:lnTo>
                  <a:pt x="28390" y="32310"/>
                </a:lnTo>
                <a:lnTo>
                  <a:pt x="28400" y="32320"/>
                </a:lnTo>
                <a:lnTo>
                  <a:pt x="28390" y="32320"/>
                </a:lnTo>
                <a:lnTo>
                  <a:pt x="28390" y="32330"/>
                </a:lnTo>
                <a:lnTo>
                  <a:pt x="28400" y="32330"/>
                </a:lnTo>
                <a:lnTo>
                  <a:pt x="28400" y="32340"/>
                </a:lnTo>
                <a:lnTo>
                  <a:pt x="28390" y="32340"/>
                </a:lnTo>
                <a:lnTo>
                  <a:pt x="28390" y="32330"/>
                </a:lnTo>
                <a:lnTo>
                  <a:pt x="28380" y="32330"/>
                </a:lnTo>
                <a:lnTo>
                  <a:pt x="28380" y="32340"/>
                </a:lnTo>
                <a:lnTo>
                  <a:pt x="28390" y="32340"/>
                </a:lnTo>
                <a:lnTo>
                  <a:pt x="28400" y="32350"/>
                </a:lnTo>
                <a:lnTo>
                  <a:pt x="28400" y="32340"/>
                </a:lnTo>
                <a:lnTo>
                  <a:pt x="28400" y="32350"/>
                </a:lnTo>
                <a:lnTo>
                  <a:pt x="28390" y="32350"/>
                </a:lnTo>
                <a:lnTo>
                  <a:pt x="28380" y="32350"/>
                </a:lnTo>
                <a:lnTo>
                  <a:pt x="28370" y="32350"/>
                </a:lnTo>
                <a:lnTo>
                  <a:pt x="28380" y="32360"/>
                </a:lnTo>
                <a:lnTo>
                  <a:pt x="28380" y="32350"/>
                </a:lnTo>
                <a:lnTo>
                  <a:pt x="28380" y="32360"/>
                </a:lnTo>
                <a:lnTo>
                  <a:pt x="28370" y="32360"/>
                </a:lnTo>
                <a:lnTo>
                  <a:pt x="28360" y="32360"/>
                </a:lnTo>
                <a:lnTo>
                  <a:pt x="28350" y="32360"/>
                </a:lnTo>
                <a:lnTo>
                  <a:pt x="28350" y="32370"/>
                </a:lnTo>
                <a:lnTo>
                  <a:pt x="28340" y="32370"/>
                </a:lnTo>
                <a:lnTo>
                  <a:pt x="28330" y="32370"/>
                </a:lnTo>
                <a:lnTo>
                  <a:pt x="28330" y="32360"/>
                </a:lnTo>
                <a:lnTo>
                  <a:pt x="28320" y="32360"/>
                </a:lnTo>
                <a:lnTo>
                  <a:pt x="28310" y="32360"/>
                </a:lnTo>
                <a:lnTo>
                  <a:pt x="28300" y="32360"/>
                </a:lnTo>
                <a:lnTo>
                  <a:pt x="28300" y="32370"/>
                </a:lnTo>
                <a:lnTo>
                  <a:pt x="28290" y="32370"/>
                </a:lnTo>
                <a:lnTo>
                  <a:pt x="28290" y="32380"/>
                </a:lnTo>
                <a:lnTo>
                  <a:pt x="28290" y="32390"/>
                </a:lnTo>
                <a:lnTo>
                  <a:pt x="28290" y="32400"/>
                </a:lnTo>
                <a:lnTo>
                  <a:pt x="28280" y="32400"/>
                </a:lnTo>
                <a:lnTo>
                  <a:pt x="28290" y="32400"/>
                </a:lnTo>
                <a:lnTo>
                  <a:pt x="28290" y="32390"/>
                </a:lnTo>
                <a:lnTo>
                  <a:pt x="28290" y="32380"/>
                </a:lnTo>
                <a:lnTo>
                  <a:pt x="28290" y="32370"/>
                </a:lnTo>
                <a:lnTo>
                  <a:pt x="28280" y="32360"/>
                </a:lnTo>
                <a:lnTo>
                  <a:pt x="28270" y="32370"/>
                </a:lnTo>
                <a:lnTo>
                  <a:pt x="28270" y="32360"/>
                </a:lnTo>
                <a:lnTo>
                  <a:pt x="28260" y="32360"/>
                </a:lnTo>
                <a:lnTo>
                  <a:pt x="28260" y="32370"/>
                </a:lnTo>
                <a:lnTo>
                  <a:pt x="28250" y="32370"/>
                </a:lnTo>
                <a:lnTo>
                  <a:pt x="28250" y="32360"/>
                </a:lnTo>
                <a:lnTo>
                  <a:pt x="28260" y="32360"/>
                </a:lnTo>
                <a:lnTo>
                  <a:pt x="28260" y="32350"/>
                </a:lnTo>
                <a:lnTo>
                  <a:pt x="28260" y="32340"/>
                </a:lnTo>
                <a:lnTo>
                  <a:pt x="28250" y="32340"/>
                </a:lnTo>
                <a:lnTo>
                  <a:pt x="28250" y="32330"/>
                </a:lnTo>
                <a:lnTo>
                  <a:pt x="28250" y="32320"/>
                </a:lnTo>
                <a:lnTo>
                  <a:pt x="28260" y="32320"/>
                </a:lnTo>
                <a:lnTo>
                  <a:pt x="28260" y="32310"/>
                </a:lnTo>
                <a:lnTo>
                  <a:pt x="28270" y="32310"/>
                </a:lnTo>
                <a:lnTo>
                  <a:pt x="28270" y="32300"/>
                </a:lnTo>
                <a:lnTo>
                  <a:pt x="28280" y="32300"/>
                </a:lnTo>
                <a:lnTo>
                  <a:pt x="28280" y="32290"/>
                </a:lnTo>
                <a:lnTo>
                  <a:pt x="28290" y="32290"/>
                </a:lnTo>
                <a:lnTo>
                  <a:pt x="28290" y="32280"/>
                </a:lnTo>
                <a:lnTo>
                  <a:pt x="28280" y="32280"/>
                </a:lnTo>
                <a:lnTo>
                  <a:pt x="28290" y="32280"/>
                </a:lnTo>
                <a:lnTo>
                  <a:pt x="28300" y="32270"/>
                </a:lnTo>
                <a:lnTo>
                  <a:pt x="28310" y="32270"/>
                </a:lnTo>
                <a:lnTo>
                  <a:pt x="28310" y="32260"/>
                </a:lnTo>
                <a:lnTo>
                  <a:pt x="28310" y="32250"/>
                </a:lnTo>
                <a:lnTo>
                  <a:pt x="28320" y="32250"/>
                </a:lnTo>
                <a:lnTo>
                  <a:pt x="28320" y="32240"/>
                </a:lnTo>
                <a:lnTo>
                  <a:pt x="28320" y="32250"/>
                </a:lnTo>
                <a:lnTo>
                  <a:pt x="28330" y="32250"/>
                </a:lnTo>
                <a:lnTo>
                  <a:pt x="28340" y="32250"/>
                </a:lnTo>
                <a:lnTo>
                  <a:pt x="28350" y="32250"/>
                </a:lnTo>
                <a:lnTo>
                  <a:pt x="28360" y="32250"/>
                </a:lnTo>
                <a:lnTo>
                  <a:pt x="28360" y="32240"/>
                </a:lnTo>
                <a:lnTo>
                  <a:pt x="28370" y="32240"/>
                </a:lnTo>
                <a:lnTo>
                  <a:pt x="28380" y="32230"/>
                </a:lnTo>
                <a:lnTo>
                  <a:pt x="28380" y="32220"/>
                </a:lnTo>
                <a:lnTo>
                  <a:pt x="28390" y="32220"/>
                </a:lnTo>
                <a:lnTo>
                  <a:pt x="28390" y="32210"/>
                </a:lnTo>
                <a:lnTo>
                  <a:pt x="28390" y="32200"/>
                </a:lnTo>
                <a:lnTo>
                  <a:pt x="28400" y="32200"/>
                </a:lnTo>
                <a:lnTo>
                  <a:pt x="28400" y="32190"/>
                </a:lnTo>
                <a:lnTo>
                  <a:pt x="28400" y="32180"/>
                </a:lnTo>
                <a:lnTo>
                  <a:pt x="28410" y="32180"/>
                </a:lnTo>
                <a:lnTo>
                  <a:pt x="28410" y="32170"/>
                </a:lnTo>
                <a:lnTo>
                  <a:pt x="28410" y="32160"/>
                </a:lnTo>
                <a:lnTo>
                  <a:pt x="28420" y="32160"/>
                </a:lnTo>
                <a:lnTo>
                  <a:pt x="28420" y="32150"/>
                </a:lnTo>
                <a:lnTo>
                  <a:pt x="28420" y="32140"/>
                </a:lnTo>
                <a:lnTo>
                  <a:pt x="28420" y="32130"/>
                </a:lnTo>
                <a:lnTo>
                  <a:pt x="28430" y="32130"/>
                </a:lnTo>
                <a:lnTo>
                  <a:pt x="28430" y="32120"/>
                </a:lnTo>
                <a:lnTo>
                  <a:pt x="28430" y="32110"/>
                </a:lnTo>
                <a:lnTo>
                  <a:pt x="28430" y="32100"/>
                </a:lnTo>
                <a:lnTo>
                  <a:pt x="28430" y="32090"/>
                </a:lnTo>
                <a:lnTo>
                  <a:pt x="28440" y="32090"/>
                </a:lnTo>
                <a:lnTo>
                  <a:pt x="28440" y="32080"/>
                </a:lnTo>
                <a:lnTo>
                  <a:pt x="28440" y="32070"/>
                </a:lnTo>
                <a:lnTo>
                  <a:pt x="28440" y="32060"/>
                </a:lnTo>
                <a:lnTo>
                  <a:pt x="28440" y="32050"/>
                </a:lnTo>
                <a:lnTo>
                  <a:pt x="28440" y="32040"/>
                </a:lnTo>
                <a:lnTo>
                  <a:pt x="28450" y="32040"/>
                </a:lnTo>
                <a:lnTo>
                  <a:pt x="28450" y="32030"/>
                </a:lnTo>
                <a:lnTo>
                  <a:pt x="28450" y="32020"/>
                </a:lnTo>
                <a:lnTo>
                  <a:pt x="28450" y="32010"/>
                </a:lnTo>
                <a:lnTo>
                  <a:pt x="28460" y="32010"/>
                </a:lnTo>
                <a:lnTo>
                  <a:pt x="28460" y="32000"/>
                </a:lnTo>
                <a:lnTo>
                  <a:pt x="28470" y="32000"/>
                </a:lnTo>
                <a:lnTo>
                  <a:pt x="28470" y="31990"/>
                </a:lnTo>
                <a:lnTo>
                  <a:pt x="28470" y="31980"/>
                </a:lnTo>
                <a:lnTo>
                  <a:pt x="28480" y="31970"/>
                </a:lnTo>
                <a:lnTo>
                  <a:pt x="28480" y="31960"/>
                </a:lnTo>
                <a:lnTo>
                  <a:pt x="28490" y="31960"/>
                </a:lnTo>
                <a:lnTo>
                  <a:pt x="28490" y="31950"/>
                </a:lnTo>
                <a:lnTo>
                  <a:pt x="28490" y="31940"/>
                </a:lnTo>
                <a:lnTo>
                  <a:pt x="28490" y="31930"/>
                </a:lnTo>
                <a:lnTo>
                  <a:pt x="28490" y="31920"/>
                </a:lnTo>
                <a:lnTo>
                  <a:pt x="28480" y="31920"/>
                </a:lnTo>
                <a:lnTo>
                  <a:pt x="28480" y="31910"/>
                </a:lnTo>
                <a:lnTo>
                  <a:pt x="28470" y="31910"/>
                </a:lnTo>
                <a:lnTo>
                  <a:pt x="28470" y="31900"/>
                </a:lnTo>
                <a:lnTo>
                  <a:pt x="28460" y="31900"/>
                </a:lnTo>
                <a:lnTo>
                  <a:pt x="28450" y="31900"/>
                </a:lnTo>
                <a:lnTo>
                  <a:pt x="28440" y="31900"/>
                </a:lnTo>
                <a:lnTo>
                  <a:pt x="28440" y="31890"/>
                </a:lnTo>
                <a:lnTo>
                  <a:pt x="28430" y="31890"/>
                </a:lnTo>
                <a:lnTo>
                  <a:pt x="28420" y="31890"/>
                </a:lnTo>
                <a:lnTo>
                  <a:pt x="28420" y="31880"/>
                </a:lnTo>
                <a:lnTo>
                  <a:pt x="28420" y="31870"/>
                </a:lnTo>
                <a:lnTo>
                  <a:pt x="28430" y="31870"/>
                </a:lnTo>
                <a:lnTo>
                  <a:pt x="28440" y="31860"/>
                </a:lnTo>
                <a:lnTo>
                  <a:pt x="28450" y="31860"/>
                </a:lnTo>
                <a:lnTo>
                  <a:pt x="28460" y="31860"/>
                </a:lnTo>
                <a:lnTo>
                  <a:pt x="28460" y="31850"/>
                </a:lnTo>
                <a:lnTo>
                  <a:pt x="28450" y="31840"/>
                </a:lnTo>
                <a:lnTo>
                  <a:pt x="28450" y="31830"/>
                </a:lnTo>
                <a:lnTo>
                  <a:pt x="28440" y="31830"/>
                </a:lnTo>
                <a:lnTo>
                  <a:pt x="28440" y="31820"/>
                </a:lnTo>
                <a:lnTo>
                  <a:pt x="28430" y="31820"/>
                </a:lnTo>
                <a:lnTo>
                  <a:pt x="28430" y="31830"/>
                </a:lnTo>
                <a:lnTo>
                  <a:pt x="28430" y="31820"/>
                </a:lnTo>
                <a:lnTo>
                  <a:pt x="28420" y="31820"/>
                </a:lnTo>
                <a:lnTo>
                  <a:pt x="28420" y="31830"/>
                </a:lnTo>
                <a:lnTo>
                  <a:pt x="28420" y="31840"/>
                </a:lnTo>
                <a:lnTo>
                  <a:pt x="28410" y="31840"/>
                </a:lnTo>
                <a:lnTo>
                  <a:pt x="28410" y="31850"/>
                </a:lnTo>
                <a:lnTo>
                  <a:pt x="28410" y="31860"/>
                </a:lnTo>
                <a:lnTo>
                  <a:pt x="28400" y="31860"/>
                </a:lnTo>
                <a:lnTo>
                  <a:pt x="28400" y="31870"/>
                </a:lnTo>
                <a:lnTo>
                  <a:pt x="28390" y="31870"/>
                </a:lnTo>
                <a:lnTo>
                  <a:pt x="28390" y="31880"/>
                </a:lnTo>
                <a:lnTo>
                  <a:pt x="28400" y="31880"/>
                </a:lnTo>
                <a:lnTo>
                  <a:pt x="28400" y="31890"/>
                </a:lnTo>
                <a:lnTo>
                  <a:pt x="28400" y="31900"/>
                </a:lnTo>
                <a:lnTo>
                  <a:pt x="28400" y="31910"/>
                </a:lnTo>
                <a:lnTo>
                  <a:pt x="28390" y="31910"/>
                </a:lnTo>
                <a:lnTo>
                  <a:pt x="28390" y="31900"/>
                </a:lnTo>
                <a:lnTo>
                  <a:pt x="28390" y="31890"/>
                </a:lnTo>
                <a:lnTo>
                  <a:pt x="28390" y="31880"/>
                </a:lnTo>
                <a:lnTo>
                  <a:pt x="28380" y="31880"/>
                </a:lnTo>
                <a:lnTo>
                  <a:pt x="28380" y="31870"/>
                </a:lnTo>
                <a:lnTo>
                  <a:pt x="28380" y="31860"/>
                </a:lnTo>
                <a:lnTo>
                  <a:pt x="28380" y="31850"/>
                </a:lnTo>
                <a:lnTo>
                  <a:pt x="28370" y="31850"/>
                </a:lnTo>
                <a:lnTo>
                  <a:pt x="28370" y="31840"/>
                </a:lnTo>
                <a:lnTo>
                  <a:pt x="28370" y="31830"/>
                </a:lnTo>
                <a:lnTo>
                  <a:pt x="28380" y="31830"/>
                </a:lnTo>
                <a:lnTo>
                  <a:pt x="28380" y="31820"/>
                </a:lnTo>
                <a:lnTo>
                  <a:pt x="28380" y="31810"/>
                </a:lnTo>
                <a:lnTo>
                  <a:pt x="28380" y="31800"/>
                </a:lnTo>
                <a:lnTo>
                  <a:pt x="28370" y="31800"/>
                </a:lnTo>
                <a:lnTo>
                  <a:pt x="28370" y="31790"/>
                </a:lnTo>
                <a:lnTo>
                  <a:pt x="28370" y="31780"/>
                </a:lnTo>
                <a:lnTo>
                  <a:pt x="28360" y="31780"/>
                </a:lnTo>
                <a:lnTo>
                  <a:pt x="28360" y="31770"/>
                </a:lnTo>
                <a:lnTo>
                  <a:pt x="28370" y="31780"/>
                </a:lnTo>
                <a:lnTo>
                  <a:pt x="28370" y="31770"/>
                </a:lnTo>
                <a:lnTo>
                  <a:pt x="28380" y="31770"/>
                </a:lnTo>
                <a:lnTo>
                  <a:pt x="28380" y="31760"/>
                </a:lnTo>
                <a:lnTo>
                  <a:pt x="28390" y="31760"/>
                </a:lnTo>
                <a:lnTo>
                  <a:pt x="28390" y="31750"/>
                </a:lnTo>
                <a:lnTo>
                  <a:pt x="28390" y="31740"/>
                </a:lnTo>
                <a:lnTo>
                  <a:pt x="28390" y="31730"/>
                </a:lnTo>
                <a:lnTo>
                  <a:pt x="28380" y="31730"/>
                </a:lnTo>
                <a:lnTo>
                  <a:pt x="28380" y="31720"/>
                </a:lnTo>
                <a:lnTo>
                  <a:pt x="28390" y="31720"/>
                </a:lnTo>
                <a:lnTo>
                  <a:pt x="28390" y="31710"/>
                </a:lnTo>
                <a:lnTo>
                  <a:pt x="28380" y="31710"/>
                </a:lnTo>
                <a:lnTo>
                  <a:pt x="28380" y="31700"/>
                </a:lnTo>
                <a:lnTo>
                  <a:pt x="28380" y="31690"/>
                </a:lnTo>
                <a:lnTo>
                  <a:pt x="28380" y="31680"/>
                </a:lnTo>
                <a:lnTo>
                  <a:pt x="28380" y="31670"/>
                </a:lnTo>
                <a:lnTo>
                  <a:pt x="28380" y="31660"/>
                </a:lnTo>
                <a:lnTo>
                  <a:pt x="28380" y="31650"/>
                </a:lnTo>
                <a:lnTo>
                  <a:pt x="28370" y="31650"/>
                </a:lnTo>
                <a:lnTo>
                  <a:pt x="28370" y="31640"/>
                </a:lnTo>
                <a:lnTo>
                  <a:pt x="28360" y="31640"/>
                </a:lnTo>
                <a:lnTo>
                  <a:pt x="28360" y="31630"/>
                </a:lnTo>
                <a:lnTo>
                  <a:pt x="28350" y="31630"/>
                </a:lnTo>
                <a:lnTo>
                  <a:pt x="28350" y="31620"/>
                </a:lnTo>
                <a:lnTo>
                  <a:pt x="28360" y="31620"/>
                </a:lnTo>
                <a:lnTo>
                  <a:pt x="28370" y="31620"/>
                </a:lnTo>
                <a:lnTo>
                  <a:pt x="28370" y="31610"/>
                </a:lnTo>
                <a:lnTo>
                  <a:pt x="28380" y="31610"/>
                </a:lnTo>
                <a:lnTo>
                  <a:pt x="28390" y="31610"/>
                </a:lnTo>
                <a:lnTo>
                  <a:pt x="28400" y="31610"/>
                </a:lnTo>
                <a:lnTo>
                  <a:pt x="28410" y="31610"/>
                </a:lnTo>
                <a:lnTo>
                  <a:pt x="28420" y="31610"/>
                </a:lnTo>
                <a:lnTo>
                  <a:pt x="28420" y="31620"/>
                </a:lnTo>
                <a:lnTo>
                  <a:pt x="28430" y="31620"/>
                </a:lnTo>
                <a:lnTo>
                  <a:pt x="28430" y="31630"/>
                </a:lnTo>
                <a:lnTo>
                  <a:pt x="28440" y="31630"/>
                </a:lnTo>
                <a:lnTo>
                  <a:pt x="28440" y="31640"/>
                </a:lnTo>
                <a:lnTo>
                  <a:pt x="28450" y="31640"/>
                </a:lnTo>
                <a:lnTo>
                  <a:pt x="28460" y="31650"/>
                </a:lnTo>
                <a:lnTo>
                  <a:pt x="28470" y="31660"/>
                </a:lnTo>
                <a:lnTo>
                  <a:pt x="28470" y="31670"/>
                </a:lnTo>
                <a:lnTo>
                  <a:pt x="28480" y="31670"/>
                </a:lnTo>
                <a:lnTo>
                  <a:pt x="28490" y="31680"/>
                </a:lnTo>
                <a:lnTo>
                  <a:pt x="28490" y="31690"/>
                </a:lnTo>
                <a:lnTo>
                  <a:pt x="28500" y="31690"/>
                </a:lnTo>
                <a:lnTo>
                  <a:pt x="28510" y="31700"/>
                </a:lnTo>
                <a:lnTo>
                  <a:pt x="28530" y="31710"/>
                </a:lnTo>
                <a:lnTo>
                  <a:pt x="28530" y="31720"/>
                </a:lnTo>
                <a:lnTo>
                  <a:pt x="28540" y="31720"/>
                </a:lnTo>
                <a:lnTo>
                  <a:pt x="28550" y="31730"/>
                </a:lnTo>
                <a:lnTo>
                  <a:pt x="28550" y="31720"/>
                </a:lnTo>
                <a:lnTo>
                  <a:pt x="28560" y="31720"/>
                </a:lnTo>
                <a:lnTo>
                  <a:pt x="28560" y="31710"/>
                </a:lnTo>
                <a:lnTo>
                  <a:pt x="28560" y="31720"/>
                </a:lnTo>
                <a:lnTo>
                  <a:pt x="28570" y="31720"/>
                </a:lnTo>
                <a:lnTo>
                  <a:pt x="28570" y="31710"/>
                </a:lnTo>
                <a:lnTo>
                  <a:pt x="28560" y="31710"/>
                </a:lnTo>
                <a:lnTo>
                  <a:pt x="28560" y="31700"/>
                </a:lnTo>
                <a:lnTo>
                  <a:pt x="28570" y="31700"/>
                </a:lnTo>
                <a:lnTo>
                  <a:pt x="28570" y="31690"/>
                </a:lnTo>
                <a:lnTo>
                  <a:pt x="28580" y="31690"/>
                </a:lnTo>
                <a:lnTo>
                  <a:pt x="28580" y="31700"/>
                </a:lnTo>
                <a:lnTo>
                  <a:pt x="28590" y="31700"/>
                </a:lnTo>
                <a:lnTo>
                  <a:pt x="28600" y="31700"/>
                </a:lnTo>
                <a:lnTo>
                  <a:pt x="28600" y="31690"/>
                </a:lnTo>
                <a:lnTo>
                  <a:pt x="28610" y="31690"/>
                </a:lnTo>
                <a:lnTo>
                  <a:pt x="28610" y="31680"/>
                </a:lnTo>
                <a:lnTo>
                  <a:pt x="28620" y="31680"/>
                </a:lnTo>
                <a:lnTo>
                  <a:pt x="28630" y="31680"/>
                </a:lnTo>
                <a:lnTo>
                  <a:pt x="28630" y="31690"/>
                </a:lnTo>
                <a:lnTo>
                  <a:pt x="28640" y="31690"/>
                </a:lnTo>
                <a:lnTo>
                  <a:pt x="28640" y="31680"/>
                </a:lnTo>
                <a:lnTo>
                  <a:pt x="28650" y="31680"/>
                </a:lnTo>
                <a:lnTo>
                  <a:pt x="28660" y="31680"/>
                </a:lnTo>
                <a:lnTo>
                  <a:pt x="28660" y="31670"/>
                </a:lnTo>
                <a:lnTo>
                  <a:pt x="28660" y="31660"/>
                </a:lnTo>
                <a:lnTo>
                  <a:pt x="28660" y="31650"/>
                </a:lnTo>
                <a:lnTo>
                  <a:pt x="28650" y="31650"/>
                </a:lnTo>
                <a:lnTo>
                  <a:pt x="28640" y="31650"/>
                </a:lnTo>
                <a:lnTo>
                  <a:pt x="28640" y="31640"/>
                </a:lnTo>
                <a:lnTo>
                  <a:pt x="28630" y="31640"/>
                </a:lnTo>
                <a:lnTo>
                  <a:pt x="28630" y="31630"/>
                </a:lnTo>
                <a:lnTo>
                  <a:pt x="28630" y="31620"/>
                </a:lnTo>
                <a:lnTo>
                  <a:pt x="28630" y="31610"/>
                </a:lnTo>
                <a:lnTo>
                  <a:pt x="28620" y="31610"/>
                </a:lnTo>
                <a:lnTo>
                  <a:pt x="28620" y="31600"/>
                </a:lnTo>
                <a:lnTo>
                  <a:pt x="28620" y="31590"/>
                </a:lnTo>
                <a:lnTo>
                  <a:pt x="28610" y="31590"/>
                </a:lnTo>
                <a:lnTo>
                  <a:pt x="28600" y="31600"/>
                </a:lnTo>
                <a:lnTo>
                  <a:pt x="28590" y="31600"/>
                </a:lnTo>
                <a:lnTo>
                  <a:pt x="28590" y="31610"/>
                </a:lnTo>
                <a:lnTo>
                  <a:pt x="28580" y="31610"/>
                </a:lnTo>
                <a:lnTo>
                  <a:pt x="28570" y="31610"/>
                </a:lnTo>
                <a:lnTo>
                  <a:pt x="28570" y="31600"/>
                </a:lnTo>
                <a:lnTo>
                  <a:pt x="28580" y="31600"/>
                </a:lnTo>
                <a:lnTo>
                  <a:pt x="28580" y="31590"/>
                </a:lnTo>
                <a:lnTo>
                  <a:pt x="28580" y="31580"/>
                </a:lnTo>
                <a:lnTo>
                  <a:pt x="28590" y="31580"/>
                </a:lnTo>
                <a:lnTo>
                  <a:pt x="28600" y="31580"/>
                </a:lnTo>
                <a:lnTo>
                  <a:pt x="28600" y="31570"/>
                </a:lnTo>
                <a:lnTo>
                  <a:pt x="28600" y="31560"/>
                </a:lnTo>
                <a:lnTo>
                  <a:pt x="28610" y="31560"/>
                </a:lnTo>
                <a:lnTo>
                  <a:pt x="28620" y="31560"/>
                </a:lnTo>
                <a:lnTo>
                  <a:pt x="28630" y="31560"/>
                </a:lnTo>
                <a:lnTo>
                  <a:pt x="28630" y="31550"/>
                </a:lnTo>
                <a:lnTo>
                  <a:pt x="28640" y="31550"/>
                </a:lnTo>
                <a:lnTo>
                  <a:pt x="28640" y="31560"/>
                </a:lnTo>
                <a:lnTo>
                  <a:pt x="28650" y="31560"/>
                </a:lnTo>
                <a:lnTo>
                  <a:pt x="28660" y="31560"/>
                </a:lnTo>
                <a:lnTo>
                  <a:pt x="28660" y="31550"/>
                </a:lnTo>
                <a:lnTo>
                  <a:pt x="28670" y="31550"/>
                </a:lnTo>
                <a:lnTo>
                  <a:pt x="28670" y="31540"/>
                </a:lnTo>
                <a:lnTo>
                  <a:pt x="28680" y="31540"/>
                </a:lnTo>
                <a:lnTo>
                  <a:pt x="28680" y="31530"/>
                </a:lnTo>
                <a:lnTo>
                  <a:pt x="28670" y="31530"/>
                </a:lnTo>
                <a:lnTo>
                  <a:pt x="28670" y="31520"/>
                </a:lnTo>
                <a:lnTo>
                  <a:pt x="28660" y="31510"/>
                </a:lnTo>
                <a:lnTo>
                  <a:pt x="28660" y="31500"/>
                </a:lnTo>
                <a:lnTo>
                  <a:pt x="28650" y="31500"/>
                </a:lnTo>
                <a:lnTo>
                  <a:pt x="28640" y="31500"/>
                </a:lnTo>
                <a:lnTo>
                  <a:pt x="28640" y="31490"/>
                </a:lnTo>
                <a:lnTo>
                  <a:pt x="28650" y="31490"/>
                </a:lnTo>
                <a:lnTo>
                  <a:pt x="28650" y="31480"/>
                </a:lnTo>
                <a:lnTo>
                  <a:pt x="28640" y="31480"/>
                </a:lnTo>
                <a:lnTo>
                  <a:pt x="28640" y="31470"/>
                </a:lnTo>
                <a:lnTo>
                  <a:pt x="28650" y="31470"/>
                </a:lnTo>
                <a:lnTo>
                  <a:pt x="28640" y="31470"/>
                </a:lnTo>
                <a:lnTo>
                  <a:pt x="28640" y="31460"/>
                </a:lnTo>
                <a:lnTo>
                  <a:pt x="28630" y="31460"/>
                </a:lnTo>
                <a:lnTo>
                  <a:pt x="28630" y="31450"/>
                </a:lnTo>
                <a:lnTo>
                  <a:pt x="28640" y="31450"/>
                </a:lnTo>
                <a:lnTo>
                  <a:pt x="28640" y="31460"/>
                </a:lnTo>
                <a:lnTo>
                  <a:pt x="28650" y="31460"/>
                </a:lnTo>
                <a:lnTo>
                  <a:pt x="28650" y="31450"/>
                </a:lnTo>
                <a:lnTo>
                  <a:pt x="28650" y="31440"/>
                </a:lnTo>
                <a:lnTo>
                  <a:pt x="28650" y="31430"/>
                </a:lnTo>
                <a:lnTo>
                  <a:pt x="28650" y="31420"/>
                </a:lnTo>
                <a:lnTo>
                  <a:pt x="28660" y="31420"/>
                </a:lnTo>
                <a:lnTo>
                  <a:pt x="28660" y="31410"/>
                </a:lnTo>
                <a:lnTo>
                  <a:pt x="28660" y="31400"/>
                </a:lnTo>
                <a:lnTo>
                  <a:pt x="28660" y="31390"/>
                </a:lnTo>
                <a:lnTo>
                  <a:pt x="28660" y="31380"/>
                </a:lnTo>
                <a:lnTo>
                  <a:pt x="28670" y="31390"/>
                </a:lnTo>
                <a:lnTo>
                  <a:pt x="28670" y="31380"/>
                </a:lnTo>
                <a:lnTo>
                  <a:pt x="28670" y="31390"/>
                </a:lnTo>
                <a:lnTo>
                  <a:pt x="28680" y="31390"/>
                </a:lnTo>
                <a:lnTo>
                  <a:pt x="28680" y="31400"/>
                </a:lnTo>
                <a:lnTo>
                  <a:pt x="28690" y="31400"/>
                </a:lnTo>
                <a:lnTo>
                  <a:pt x="28690" y="31410"/>
                </a:lnTo>
                <a:lnTo>
                  <a:pt x="28700" y="31410"/>
                </a:lnTo>
                <a:lnTo>
                  <a:pt x="28710" y="31420"/>
                </a:lnTo>
                <a:lnTo>
                  <a:pt x="28720" y="31420"/>
                </a:lnTo>
                <a:lnTo>
                  <a:pt x="28720" y="31430"/>
                </a:lnTo>
                <a:lnTo>
                  <a:pt x="28730" y="31430"/>
                </a:lnTo>
                <a:lnTo>
                  <a:pt x="28740" y="31430"/>
                </a:lnTo>
                <a:lnTo>
                  <a:pt x="28750" y="31430"/>
                </a:lnTo>
                <a:lnTo>
                  <a:pt x="28760" y="31430"/>
                </a:lnTo>
                <a:lnTo>
                  <a:pt x="28760" y="31440"/>
                </a:lnTo>
                <a:lnTo>
                  <a:pt x="28770" y="31440"/>
                </a:lnTo>
                <a:lnTo>
                  <a:pt x="28770" y="31430"/>
                </a:lnTo>
                <a:lnTo>
                  <a:pt x="28770" y="31440"/>
                </a:lnTo>
                <a:lnTo>
                  <a:pt x="28780" y="31440"/>
                </a:lnTo>
                <a:lnTo>
                  <a:pt x="28780" y="31430"/>
                </a:lnTo>
                <a:lnTo>
                  <a:pt x="28790" y="31430"/>
                </a:lnTo>
                <a:lnTo>
                  <a:pt x="28800" y="31430"/>
                </a:lnTo>
                <a:lnTo>
                  <a:pt x="28810" y="31430"/>
                </a:lnTo>
                <a:lnTo>
                  <a:pt x="28810" y="31420"/>
                </a:lnTo>
                <a:lnTo>
                  <a:pt x="28820" y="31420"/>
                </a:lnTo>
                <a:lnTo>
                  <a:pt x="28830" y="31420"/>
                </a:lnTo>
                <a:lnTo>
                  <a:pt x="28830" y="31410"/>
                </a:lnTo>
                <a:lnTo>
                  <a:pt x="28840" y="31410"/>
                </a:lnTo>
                <a:lnTo>
                  <a:pt x="28840" y="31400"/>
                </a:lnTo>
                <a:lnTo>
                  <a:pt x="28840" y="31390"/>
                </a:lnTo>
                <a:lnTo>
                  <a:pt x="28850" y="31380"/>
                </a:lnTo>
                <a:lnTo>
                  <a:pt x="28850" y="31370"/>
                </a:lnTo>
                <a:lnTo>
                  <a:pt x="28850" y="31380"/>
                </a:lnTo>
                <a:lnTo>
                  <a:pt x="28860" y="31380"/>
                </a:lnTo>
                <a:lnTo>
                  <a:pt x="28860" y="31370"/>
                </a:lnTo>
                <a:lnTo>
                  <a:pt x="28870" y="31370"/>
                </a:lnTo>
                <a:lnTo>
                  <a:pt x="28870" y="31360"/>
                </a:lnTo>
                <a:lnTo>
                  <a:pt x="28880" y="31360"/>
                </a:lnTo>
                <a:lnTo>
                  <a:pt x="28880" y="31350"/>
                </a:lnTo>
                <a:lnTo>
                  <a:pt x="28890" y="31350"/>
                </a:lnTo>
                <a:lnTo>
                  <a:pt x="28900" y="31350"/>
                </a:lnTo>
                <a:lnTo>
                  <a:pt x="28910" y="31350"/>
                </a:lnTo>
                <a:lnTo>
                  <a:pt x="28910" y="31340"/>
                </a:lnTo>
                <a:lnTo>
                  <a:pt x="28910" y="31330"/>
                </a:lnTo>
                <a:lnTo>
                  <a:pt x="28900" y="31330"/>
                </a:lnTo>
                <a:lnTo>
                  <a:pt x="28890" y="31330"/>
                </a:lnTo>
                <a:lnTo>
                  <a:pt x="28890" y="31320"/>
                </a:lnTo>
                <a:lnTo>
                  <a:pt x="28880" y="31320"/>
                </a:lnTo>
                <a:lnTo>
                  <a:pt x="28880" y="31330"/>
                </a:lnTo>
                <a:lnTo>
                  <a:pt x="28870" y="31330"/>
                </a:lnTo>
                <a:lnTo>
                  <a:pt x="28870" y="31320"/>
                </a:lnTo>
                <a:lnTo>
                  <a:pt x="28860" y="31320"/>
                </a:lnTo>
                <a:lnTo>
                  <a:pt x="28860" y="31310"/>
                </a:lnTo>
                <a:lnTo>
                  <a:pt x="28860" y="31300"/>
                </a:lnTo>
                <a:lnTo>
                  <a:pt x="28860" y="31290"/>
                </a:lnTo>
                <a:lnTo>
                  <a:pt x="28850" y="31290"/>
                </a:lnTo>
                <a:lnTo>
                  <a:pt x="28850" y="31280"/>
                </a:lnTo>
                <a:lnTo>
                  <a:pt x="28840" y="31270"/>
                </a:lnTo>
                <a:lnTo>
                  <a:pt x="28830" y="31270"/>
                </a:lnTo>
                <a:lnTo>
                  <a:pt x="28830" y="31260"/>
                </a:lnTo>
                <a:lnTo>
                  <a:pt x="28820" y="31260"/>
                </a:lnTo>
                <a:lnTo>
                  <a:pt x="28810" y="31270"/>
                </a:lnTo>
                <a:lnTo>
                  <a:pt x="28810" y="31260"/>
                </a:lnTo>
                <a:lnTo>
                  <a:pt x="28800" y="31260"/>
                </a:lnTo>
                <a:lnTo>
                  <a:pt x="28800" y="31250"/>
                </a:lnTo>
                <a:lnTo>
                  <a:pt x="28790" y="31250"/>
                </a:lnTo>
                <a:lnTo>
                  <a:pt x="28790" y="31240"/>
                </a:lnTo>
                <a:lnTo>
                  <a:pt x="28780" y="31240"/>
                </a:lnTo>
                <a:lnTo>
                  <a:pt x="28780" y="31230"/>
                </a:lnTo>
                <a:lnTo>
                  <a:pt x="28780" y="31220"/>
                </a:lnTo>
                <a:lnTo>
                  <a:pt x="28770" y="31210"/>
                </a:lnTo>
                <a:lnTo>
                  <a:pt x="28770" y="31200"/>
                </a:lnTo>
                <a:lnTo>
                  <a:pt x="28760" y="31190"/>
                </a:lnTo>
                <a:lnTo>
                  <a:pt x="28760" y="31180"/>
                </a:lnTo>
                <a:lnTo>
                  <a:pt x="28750" y="31170"/>
                </a:lnTo>
                <a:lnTo>
                  <a:pt x="28750" y="31160"/>
                </a:lnTo>
                <a:lnTo>
                  <a:pt x="28740" y="31150"/>
                </a:lnTo>
                <a:lnTo>
                  <a:pt x="28740" y="31140"/>
                </a:lnTo>
                <a:lnTo>
                  <a:pt x="28750" y="31140"/>
                </a:lnTo>
                <a:lnTo>
                  <a:pt x="28750" y="31130"/>
                </a:lnTo>
                <a:lnTo>
                  <a:pt x="28750" y="31120"/>
                </a:lnTo>
                <a:lnTo>
                  <a:pt x="28750" y="31110"/>
                </a:lnTo>
                <a:lnTo>
                  <a:pt x="28740" y="31110"/>
                </a:lnTo>
                <a:lnTo>
                  <a:pt x="28740" y="31100"/>
                </a:lnTo>
                <a:lnTo>
                  <a:pt x="28740" y="31090"/>
                </a:lnTo>
                <a:lnTo>
                  <a:pt x="28740" y="31080"/>
                </a:lnTo>
                <a:lnTo>
                  <a:pt x="28740" y="31070"/>
                </a:lnTo>
                <a:lnTo>
                  <a:pt x="28740" y="31060"/>
                </a:lnTo>
                <a:lnTo>
                  <a:pt x="28740" y="31050"/>
                </a:lnTo>
                <a:lnTo>
                  <a:pt x="28750" y="31040"/>
                </a:lnTo>
                <a:lnTo>
                  <a:pt x="28750" y="31030"/>
                </a:lnTo>
                <a:lnTo>
                  <a:pt x="28750" y="31020"/>
                </a:lnTo>
                <a:lnTo>
                  <a:pt x="28750" y="31010"/>
                </a:lnTo>
                <a:lnTo>
                  <a:pt x="28750" y="31000"/>
                </a:lnTo>
                <a:lnTo>
                  <a:pt x="28760" y="30990"/>
                </a:lnTo>
                <a:lnTo>
                  <a:pt x="28760" y="30980"/>
                </a:lnTo>
                <a:lnTo>
                  <a:pt x="28770" y="30970"/>
                </a:lnTo>
                <a:lnTo>
                  <a:pt x="28780" y="30960"/>
                </a:lnTo>
                <a:lnTo>
                  <a:pt x="28780" y="30950"/>
                </a:lnTo>
                <a:lnTo>
                  <a:pt x="28790" y="30950"/>
                </a:lnTo>
                <a:lnTo>
                  <a:pt x="28790" y="30940"/>
                </a:lnTo>
                <a:lnTo>
                  <a:pt x="28780" y="30940"/>
                </a:lnTo>
                <a:lnTo>
                  <a:pt x="28770" y="30940"/>
                </a:lnTo>
                <a:lnTo>
                  <a:pt x="28770" y="30930"/>
                </a:lnTo>
                <a:lnTo>
                  <a:pt x="28760" y="30930"/>
                </a:lnTo>
                <a:lnTo>
                  <a:pt x="28750" y="30930"/>
                </a:lnTo>
                <a:lnTo>
                  <a:pt x="28740" y="30930"/>
                </a:lnTo>
                <a:lnTo>
                  <a:pt x="28730" y="30920"/>
                </a:lnTo>
                <a:lnTo>
                  <a:pt x="28730" y="30910"/>
                </a:lnTo>
                <a:lnTo>
                  <a:pt x="28720" y="30910"/>
                </a:lnTo>
                <a:lnTo>
                  <a:pt x="28720" y="30900"/>
                </a:lnTo>
                <a:lnTo>
                  <a:pt x="28720" y="30890"/>
                </a:lnTo>
                <a:lnTo>
                  <a:pt x="28720" y="30880"/>
                </a:lnTo>
                <a:lnTo>
                  <a:pt x="28720" y="30870"/>
                </a:lnTo>
                <a:lnTo>
                  <a:pt x="28720" y="30860"/>
                </a:lnTo>
                <a:lnTo>
                  <a:pt x="28730" y="30850"/>
                </a:lnTo>
                <a:lnTo>
                  <a:pt x="28730" y="30840"/>
                </a:lnTo>
                <a:lnTo>
                  <a:pt x="28730" y="30830"/>
                </a:lnTo>
                <a:lnTo>
                  <a:pt x="28740" y="30820"/>
                </a:lnTo>
                <a:lnTo>
                  <a:pt x="28740" y="30810"/>
                </a:lnTo>
                <a:lnTo>
                  <a:pt x="28740" y="30800"/>
                </a:lnTo>
                <a:lnTo>
                  <a:pt x="28750" y="30800"/>
                </a:lnTo>
                <a:lnTo>
                  <a:pt x="28750" y="30790"/>
                </a:lnTo>
                <a:lnTo>
                  <a:pt x="28760" y="30790"/>
                </a:lnTo>
                <a:lnTo>
                  <a:pt x="28760" y="30780"/>
                </a:lnTo>
                <a:lnTo>
                  <a:pt x="28770" y="30780"/>
                </a:lnTo>
                <a:lnTo>
                  <a:pt x="28780" y="30780"/>
                </a:lnTo>
                <a:lnTo>
                  <a:pt x="28790" y="30780"/>
                </a:lnTo>
                <a:lnTo>
                  <a:pt x="28790" y="30790"/>
                </a:lnTo>
                <a:lnTo>
                  <a:pt x="28800" y="30800"/>
                </a:lnTo>
                <a:lnTo>
                  <a:pt x="28810" y="30800"/>
                </a:lnTo>
                <a:lnTo>
                  <a:pt x="28810" y="30810"/>
                </a:lnTo>
                <a:lnTo>
                  <a:pt x="28810" y="30820"/>
                </a:lnTo>
                <a:lnTo>
                  <a:pt x="28820" y="30820"/>
                </a:lnTo>
                <a:lnTo>
                  <a:pt x="28820" y="30830"/>
                </a:lnTo>
                <a:lnTo>
                  <a:pt x="28830" y="30830"/>
                </a:lnTo>
                <a:lnTo>
                  <a:pt x="28840" y="30830"/>
                </a:lnTo>
                <a:lnTo>
                  <a:pt x="28840" y="30840"/>
                </a:lnTo>
                <a:lnTo>
                  <a:pt x="28840" y="30850"/>
                </a:lnTo>
                <a:lnTo>
                  <a:pt x="28850" y="30850"/>
                </a:lnTo>
                <a:lnTo>
                  <a:pt x="28840" y="30850"/>
                </a:lnTo>
                <a:lnTo>
                  <a:pt x="28850" y="30850"/>
                </a:lnTo>
                <a:lnTo>
                  <a:pt x="28850" y="30860"/>
                </a:lnTo>
                <a:lnTo>
                  <a:pt x="28860" y="30860"/>
                </a:lnTo>
                <a:lnTo>
                  <a:pt x="28860" y="30870"/>
                </a:lnTo>
                <a:lnTo>
                  <a:pt x="28870" y="30870"/>
                </a:lnTo>
                <a:lnTo>
                  <a:pt x="28870" y="30880"/>
                </a:lnTo>
                <a:lnTo>
                  <a:pt x="28880" y="30880"/>
                </a:lnTo>
                <a:lnTo>
                  <a:pt x="28880" y="30890"/>
                </a:lnTo>
                <a:lnTo>
                  <a:pt x="28890" y="30890"/>
                </a:lnTo>
                <a:lnTo>
                  <a:pt x="28890" y="30900"/>
                </a:lnTo>
                <a:lnTo>
                  <a:pt x="28900" y="30900"/>
                </a:lnTo>
                <a:lnTo>
                  <a:pt x="28900" y="30910"/>
                </a:lnTo>
                <a:lnTo>
                  <a:pt x="28910" y="30910"/>
                </a:lnTo>
                <a:lnTo>
                  <a:pt x="28910" y="30920"/>
                </a:lnTo>
                <a:lnTo>
                  <a:pt x="28920" y="30930"/>
                </a:lnTo>
                <a:lnTo>
                  <a:pt x="28920" y="30940"/>
                </a:lnTo>
                <a:lnTo>
                  <a:pt x="28920" y="30950"/>
                </a:lnTo>
                <a:lnTo>
                  <a:pt x="28930" y="30960"/>
                </a:lnTo>
                <a:lnTo>
                  <a:pt x="28930" y="30970"/>
                </a:lnTo>
                <a:lnTo>
                  <a:pt x="28920" y="30970"/>
                </a:lnTo>
                <a:lnTo>
                  <a:pt x="28920" y="30980"/>
                </a:lnTo>
                <a:lnTo>
                  <a:pt x="28910" y="30990"/>
                </a:lnTo>
                <a:lnTo>
                  <a:pt x="28900" y="30990"/>
                </a:lnTo>
                <a:lnTo>
                  <a:pt x="28890" y="30990"/>
                </a:lnTo>
                <a:lnTo>
                  <a:pt x="28890" y="31000"/>
                </a:lnTo>
                <a:lnTo>
                  <a:pt x="28880" y="31000"/>
                </a:lnTo>
                <a:lnTo>
                  <a:pt x="28880" y="31010"/>
                </a:lnTo>
                <a:lnTo>
                  <a:pt x="28870" y="31010"/>
                </a:lnTo>
                <a:lnTo>
                  <a:pt x="28870" y="31020"/>
                </a:lnTo>
                <a:lnTo>
                  <a:pt x="28860" y="31020"/>
                </a:lnTo>
                <a:lnTo>
                  <a:pt x="28860" y="31030"/>
                </a:lnTo>
                <a:lnTo>
                  <a:pt x="28860" y="31040"/>
                </a:lnTo>
                <a:lnTo>
                  <a:pt x="28860" y="31050"/>
                </a:lnTo>
                <a:lnTo>
                  <a:pt x="28860" y="31060"/>
                </a:lnTo>
                <a:lnTo>
                  <a:pt x="28870" y="31070"/>
                </a:lnTo>
                <a:lnTo>
                  <a:pt x="28870" y="31080"/>
                </a:lnTo>
                <a:lnTo>
                  <a:pt x="28880" y="31090"/>
                </a:lnTo>
                <a:lnTo>
                  <a:pt x="28870" y="31100"/>
                </a:lnTo>
                <a:lnTo>
                  <a:pt x="28870" y="31110"/>
                </a:lnTo>
                <a:lnTo>
                  <a:pt x="28870" y="31120"/>
                </a:lnTo>
                <a:lnTo>
                  <a:pt x="28870" y="31130"/>
                </a:lnTo>
                <a:lnTo>
                  <a:pt x="28870" y="31140"/>
                </a:lnTo>
                <a:lnTo>
                  <a:pt x="28880" y="31140"/>
                </a:lnTo>
                <a:lnTo>
                  <a:pt x="28880" y="31150"/>
                </a:lnTo>
                <a:lnTo>
                  <a:pt x="28890" y="31150"/>
                </a:lnTo>
                <a:lnTo>
                  <a:pt x="28890" y="31160"/>
                </a:lnTo>
                <a:lnTo>
                  <a:pt x="28900" y="31160"/>
                </a:lnTo>
                <a:lnTo>
                  <a:pt x="28910" y="31160"/>
                </a:lnTo>
                <a:lnTo>
                  <a:pt x="28910" y="31150"/>
                </a:lnTo>
                <a:lnTo>
                  <a:pt x="28920" y="31150"/>
                </a:lnTo>
                <a:lnTo>
                  <a:pt x="28920" y="31140"/>
                </a:lnTo>
                <a:lnTo>
                  <a:pt x="28930" y="31140"/>
                </a:lnTo>
                <a:lnTo>
                  <a:pt x="28940" y="31140"/>
                </a:lnTo>
                <a:lnTo>
                  <a:pt x="28950" y="31140"/>
                </a:lnTo>
                <a:lnTo>
                  <a:pt x="28960" y="31140"/>
                </a:lnTo>
                <a:lnTo>
                  <a:pt x="28970" y="31140"/>
                </a:lnTo>
                <a:lnTo>
                  <a:pt x="28980" y="31140"/>
                </a:lnTo>
                <a:lnTo>
                  <a:pt x="28980" y="31150"/>
                </a:lnTo>
                <a:lnTo>
                  <a:pt x="28990" y="31150"/>
                </a:lnTo>
                <a:lnTo>
                  <a:pt x="29000" y="31150"/>
                </a:lnTo>
                <a:lnTo>
                  <a:pt x="29000" y="31160"/>
                </a:lnTo>
                <a:lnTo>
                  <a:pt x="29010" y="31160"/>
                </a:lnTo>
                <a:lnTo>
                  <a:pt x="29020" y="31160"/>
                </a:lnTo>
                <a:lnTo>
                  <a:pt x="29030" y="31160"/>
                </a:lnTo>
                <a:lnTo>
                  <a:pt x="29040" y="31160"/>
                </a:lnTo>
                <a:lnTo>
                  <a:pt x="29040" y="31170"/>
                </a:lnTo>
                <a:lnTo>
                  <a:pt x="29050" y="31170"/>
                </a:lnTo>
                <a:lnTo>
                  <a:pt x="29050" y="31180"/>
                </a:lnTo>
                <a:lnTo>
                  <a:pt x="29050" y="31190"/>
                </a:lnTo>
                <a:lnTo>
                  <a:pt x="29060" y="31190"/>
                </a:lnTo>
                <a:lnTo>
                  <a:pt x="29070" y="31190"/>
                </a:lnTo>
                <a:lnTo>
                  <a:pt x="29070" y="31200"/>
                </a:lnTo>
                <a:lnTo>
                  <a:pt x="29070" y="31210"/>
                </a:lnTo>
                <a:lnTo>
                  <a:pt x="29070" y="31220"/>
                </a:lnTo>
                <a:lnTo>
                  <a:pt x="29070" y="31230"/>
                </a:lnTo>
                <a:lnTo>
                  <a:pt x="29080" y="31230"/>
                </a:lnTo>
                <a:lnTo>
                  <a:pt x="29080" y="31240"/>
                </a:lnTo>
                <a:lnTo>
                  <a:pt x="29080" y="31230"/>
                </a:lnTo>
                <a:lnTo>
                  <a:pt x="29080" y="31240"/>
                </a:lnTo>
                <a:lnTo>
                  <a:pt x="29080" y="31250"/>
                </a:lnTo>
                <a:lnTo>
                  <a:pt x="29080" y="31260"/>
                </a:lnTo>
                <a:lnTo>
                  <a:pt x="29090" y="31260"/>
                </a:lnTo>
                <a:lnTo>
                  <a:pt x="29090" y="31270"/>
                </a:lnTo>
                <a:lnTo>
                  <a:pt x="29090" y="31260"/>
                </a:lnTo>
                <a:lnTo>
                  <a:pt x="29100" y="31260"/>
                </a:lnTo>
                <a:lnTo>
                  <a:pt x="29110" y="31260"/>
                </a:lnTo>
                <a:lnTo>
                  <a:pt x="29120" y="31260"/>
                </a:lnTo>
                <a:lnTo>
                  <a:pt x="29120" y="31250"/>
                </a:lnTo>
                <a:lnTo>
                  <a:pt x="29120" y="31260"/>
                </a:lnTo>
                <a:lnTo>
                  <a:pt x="29120" y="31250"/>
                </a:lnTo>
                <a:lnTo>
                  <a:pt x="29130" y="31250"/>
                </a:lnTo>
                <a:lnTo>
                  <a:pt x="29130" y="31260"/>
                </a:lnTo>
                <a:lnTo>
                  <a:pt x="29130" y="31250"/>
                </a:lnTo>
                <a:lnTo>
                  <a:pt x="29140" y="31250"/>
                </a:lnTo>
                <a:lnTo>
                  <a:pt x="29140" y="31260"/>
                </a:lnTo>
                <a:lnTo>
                  <a:pt x="29150" y="31260"/>
                </a:lnTo>
                <a:lnTo>
                  <a:pt x="29150" y="31270"/>
                </a:lnTo>
                <a:lnTo>
                  <a:pt x="29160" y="31270"/>
                </a:lnTo>
                <a:lnTo>
                  <a:pt x="29160" y="31260"/>
                </a:lnTo>
                <a:lnTo>
                  <a:pt x="29160" y="31270"/>
                </a:lnTo>
                <a:lnTo>
                  <a:pt x="29170" y="31270"/>
                </a:lnTo>
                <a:lnTo>
                  <a:pt x="29170" y="31260"/>
                </a:lnTo>
                <a:lnTo>
                  <a:pt x="29180" y="31270"/>
                </a:lnTo>
                <a:lnTo>
                  <a:pt x="29190" y="31270"/>
                </a:lnTo>
                <a:lnTo>
                  <a:pt x="29190" y="31280"/>
                </a:lnTo>
                <a:lnTo>
                  <a:pt x="29190" y="31290"/>
                </a:lnTo>
                <a:lnTo>
                  <a:pt x="29190" y="31300"/>
                </a:lnTo>
                <a:lnTo>
                  <a:pt x="29180" y="31310"/>
                </a:lnTo>
                <a:lnTo>
                  <a:pt x="29190" y="31310"/>
                </a:lnTo>
                <a:lnTo>
                  <a:pt x="29190" y="31320"/>
                </a:lnTo>
                <a:lnTo>
                  <a:pt x="29190" y="31330"/>
                </a:lnTo>
                <a:lnTo>
                  <a:pt x="29200" y="31330"/>
                </a:lnTo>
                <a:lnTo>
                  <a:pt x="29210" y="31330"/>
                </a:lnTo>
                <a:lnTo>
                  <a:pt x="29210" y="31320"/>
                </a:lnTo>
                <a:lnTo>
                  <a:pt x="29220" y="31320"/>
                </a:lnTo>
                <a:lnTo>
                  <a:pt x="29220" y="31310"/>
                </a:lnTo>
                <a:lnTo>
                  <a:pt x="29220" y="31320"/>
                </a:lnTo>
                <a:lnTo>
                  <a:pt x="29230" y="31320"/>
                </a:lnTo>
                <a:lnTo>
                  <a:pt x="29230" y="31310"/>
                </a:lnTo>
                <a:lnTo>
                  <a:pt x="29240" y="31310"/>
                </a:lnTo>
                <a:lnTo>
                  <a:pt x="29240" y="31300"/>
                </a:lnTo>
                <a:lnTo>
                  <a:pt x="29240" y="31310"/>
                </a:lnTo>
                <a:lnTo>
                  <a:pt x="29250" y="31310"/>
                </a:lnTo>
                <a:lnTo>
                  <a:pt x="29260" y="31310"/>
                </a:lnTo>
                <a:lnTo>
                  <a:pt x="29260" y="31300"/>
                </a:lnTo>
                <a:lnTo>
                  <a:pt x="29270" y="31300"/>
                </a:lnTo>
                <a:lnTo>
                  <a:pt x="29270" y="31290"/>
                </a:lnTo>
                <a:lnTo>
                  <a:pt x="29270" y="31280"/>
                </a:lnTo>
                <a:lnTo>
                  <a:pt x="29270" y="31270"/>
                </a:lnTo>
                <a:lnTo>
                  <a:pt x="29280" y="31270"/>
                </a:lnTo>
                <a:lnTo>
                  <a:pt x="29280" y="31260"/>
                </a:lnTo>
                <a:lnTo>
                  <a:pt x="29280" y="31250"/>
                </a:lnTo>
                <a:lnTo>
                  <a:pt x="29290" y="31250"/>
                </a:lnTo>
                <a:lnTo>
                  <a:pt x="29300" y="31250"/>
                </a:lnTo>
                <a:lnTo>
                  <a:pt x="29300" y="31240"/>
                </a:lnTo>
                <a:lnTo>
                  <a:pt x="29310" y="31240"/>
                </a:lnTo>
                <a:lnTo>
                  <a:pt x="29320" y="31240"/>
                </a:lnTo>
                <a:lnTo>
                  <a:pt x="29330" y="31240"/>
                </a:lnTo>
                <a:lnTo>
                  <a:pt x="29340" y="31240"/>
                </a:lnTo>
                <a:lnTo>
                  <a:pt x="29350" y="31240"/>
                </a:lnTo>
                <a:lnTo>
                  <a:pt x="29350" y="31230"/>
                </a:lnTo>
                <a:lnTo>
                  <a:pt x="29360" y="31230"/>
                </a:lnTo>
                <a:lnTo>
                  <a:pt x="29360" y="31220"/>
                </a:lnTo>
                <a:lnTo>
                  <a:pt x="29360" y="31230"/>
                </a:lnTo>
                <a:lnTo>
                  <a:pt x="29370" y="31230"/>
                </a:lnTo>
                <a:lnTo>
                  <a:pt x="29380" y="31230"/>
                </a:lnTo>
                <a:lnTo>
                  <a:pt x="29390" y="31240"/>
                </a:lnTo>
                <a:lnTo>
                  <a:pt x="29390" y="31230"/>
                </a:lnTo>
                <a:lnTo>
                  <a:pt x="29400" y="31230"/>
                </a:lnTo>
                <a:lnTo>
                  <a:pt x="29400" y="31220"/>
                </a:lnTo>
                <a:lnTo>
                  <a:pt x="29400" y="31210"/>
                </a:lnTo>
                <a:lnTo>
                  <a:pt x="29410" y="31210"/>
                </a:lnTo>
                <a:lnTo>
                  <a:pt x="29420" y="31210"/>
                </a:lnTo>
                <a:lnTo>
                  <a:pt x="29430" y="31210"/>
                </a:lnTo>
                <a:lnTo>
                  <a:pt x="29430" y="31200"/>
                </a:lnTo>
                <a:lnTo>
                  <a:pt x="29440" y="31200"/>
                </a:lnTo>
                <a:lnTo>
                  <a:pt x="29440" y="31190"/>
                </a:lnTo>
                <a:lnTo>
                  <a:pt x="29450" y="31190"/>
                </a:lnTo>
                <a:lnTo>
                  <a:pt x="29440" y="31190"/>
                </a:lnTo>
                <a:lnTo>
                  <a:pt x="29450" y="31190"/>
                </a:lnTo>
                <a:lnTo>
                  <a:pt x="29450" y="31180"/>
                </a:lnTo>
                <a:lnTo>
                  <a:pt x="29450" y="31170"/>
                </a:lnTo>
                <a:lnTo>
                  <a:pt x="29460" y="31170"/>
                </a:lnTo>
                <a:lnTo>
                  <a:pt x="29460" y="31160"/>
                </a:lnTo>
                <a:lnTo>
                  <a:pt x="29460" y="31150"/>
                </a:lnTo>
                <a:lnTo>
                  <a:pt x="29460" y="31140"/>
                </a:lnTo>
                <a:lnTo>
                  <a:pt x="29450" y="31130"/>
                </a:lnTo>
                <a:lnTo>
                  <a:pt x="29460" y="31130"/>
                </a:lnTo>
                <a:lnTo>
                  <a:pt x="29460" y="31120"/>
                </a:lnTo>
                <a:lnTo>
                  <a:pt x="29460" y="31110"/>
                </a:lnTo>
                <a:lnTo>
                  <a:pt x="29460" y="31100"/>
                </a:lnTo>
                <a:lnTo>
                  <a:pt x="29470" y="31100"/>
                </a:lnTo>
                <a:lnTo>
                  <a:pt x="29470" y="31110"/>
                </a:lnTo>
                <a:lnTo>
                  <a:pt x="29480" y="31120"/>
                </a:lnTo>
                <a:lnTo>
                  <a:pt x="29480" y="31130"/>
                </a:lnTo>
                <a:lnTo>
                  <a:pt x="29490" y="31130"/>
                </a:lnTo>
                <a:lnTo>
                  <a:pt x="29490" y="31140"/>
                </a:lnTo>
                <a:lnTo>
                  <a:pt x="29500" y="31140"/>
                </a:lnTo>
                <a:lnTo>
                  <a:pt x="29510" y="31140"/>
                </a:lnTo>
                <a:lnTo>
                  <a:pt x="29520" y="31140"/>
                </a:lnTo>
                <a:lnTo>
                  <a:pt x="29520" y="31130"/>
                </a:lnTo>
                <a:lnTo>
                  <a:pt x="29530" y="31130"/>
                </a:lnTo>
                <a:lnTo>
                  <a:pt x="29530" y="31120"/>
                </a:lnTo>
                <a:lnTo>
                  <a:pt x="29530" y="31110"/>
                </a:lnTo>
                <a:lnTo>
                  <a:pt x="29530" y="31120"/>
                </a:lnTo>
                <a:lnTo>
                  <a:pt x="29520" y="31110"/>
                </a:lnTo>
                <a:lnTo>
                  <a:pt x="29520" y="31100"/>
                </a:lnTo>
                <a:lnTo>
                  <a:pt x="29520" y="31090"/>
                </a:lnTo>
                <a:lnTo>
                  <a:pt x="29510" y="31090"/>
                </a:lnTo>
                <a:lnTo>
                  <a:pt x="29500" y="31080"/>
                </a:lnTo>
                <a:lnTo>
                  <a:pt x="29500" y="31070"/>
                </a:lnTo>
                <a:lnTo>
                  <a:pt x="29490" y="31070"/>
                </a:lnTo>
                <a:lnTo>
                  <a:pt x="29490" y="31060"/>
                </a:lnTo>
                <a:lnTo>
                  <a:pt x="29490" y="31050"/>
                </a:lnTo>
                <a:lnTo>
                  <a:pt x="29480" y="31050"/>
                </a:lnTo>
                <a:lnTo>
                  <a:pt x="29480" y="31040"/>
                </a:lnTo>
                <a:lnTo>
                  <a:pt x="29470" y="31040"/>
                </a:lnTo>
                <a:lnTo>
                  <a:pt x="29480" y="31030"/>
                </a:lnTo>
                <a:lnTo>
                  <a:pt x="29490" y="31030"/>
                </a:lnTo>
                <a:lnTo>
                  <a:pt x="29500" y="31030"/>
                </a:lnTo>
                <a:lnTo>
                  <a:pt x="29510" y="31030"/>
                </a:lnTo>
                <a:lnTo>
                  <a:pt x="29510" y="31020"/>
                </a:lnTo>
                <a:lnTo>
                  <a:pt x="29510" y="31010"/>
                </a:lnTo>
                <a:lnTo>
                  <a:pt x="29520" y="31010"/>
                </a:lnTo>
                <a:lnTo>
                  <a:pt x="29520" y="31000"/>
                </a:lnTo>
                <a:lnTo>
                  <a:pt x="29510" y="31000"/>
                </a:lnTo>
                <a:lnTo>
                  <a:pt x="29500" y="31000"/>
                </a:lnTo>
                <a:lnTo>
                  <a:pt x="29500" y="30990"/>
                </a:lnTo>
                <a:lnTo>
                  <a:pt x="29490" y="30990"/>
                </a:lnTo>
                <a:lnTo>
                  <a:pt x="29490" y="30980"/>
                </a:lnTo>
                <a:lnTo>
                  <a:pt x="29480" y="30980"/>
                </a:lnTo>
                <a:lnTo>
                  <a:pt x="29480" y="30970"/>
                </a:lnTo>
                <a:lnTo>
                  <a:pt x="29470" y="30970"/>
                </a:lnTo>
                <a:lnTo>
                  <a:pt x="29470" y="30960"/>
                </a:lnTo>
                <a:lnTo>
                  <a:pt x="29460" y="30960"/>
                </a:lnTo>
                <a:lnTo>
                  <a:pt x="29460" y="30950"/>
                </a:lnTo>
                <a:lnTo>
                  <a:pt x="29450" y="30950"/>
                </a:lnTo>
                <a:lnTo>
                  <a:pt x="29440" y="30940"/>
                </a:lnTo>
                <a:lnTo>
                  <a:pt x="29430" y="30930"/>
                </a:lnTo>
                <a:lnTo>
                  <a:pt x="29430" y="30920"/>
                </a:lnTo>
                <a:lnTo>
                  <a:pt x="29430" y="30910"/>
                </a:lnTo>
                <a:lnTo>
                  <a:pt x="29420" y="30910"/>
                </a:lnTo>
                <a:lnTo>
                  <a:pt x="29420" y="30900"/>
                </a:lnTo>
                <a:lnTo>
                  <a:pt x="29410" y="30900"/>
                </a:lnTo>
                <a:lnTo>
                  <a:pt x="29410" y="30910"/>
                </a:lnTo>
                <a:lnTo>
                  <a:pt x="29400" y="30910"/>
                </a:lnTo>
                <a:lnTo>
                  <a:pt x="29410" y="30910"/>
                </a:lnTo>
                <a:lnTo>
                  <a:pt x="29410" y="30900"/>
                </a:lnTo>
                <a:lnTo>
                  <a:pt x="29400" y="30900"/>
                </a:lnTo>
                <a:lnTo>
                  <a:pt x="29390" y="30900"/>
                </a:lnTo>
                <a:lnTo>
                  <a:pt x="29380" y="30900"/>
                </a:lnTo>
                <a:lnTo>
                  <a:pt x="29380" y="30890"/>
                </a:lnTo>
                <a:lnTo>
                  <a:pt x="29370" y="30880"/>
                </a:lnTo>
                <a:lnTo>
                  <a:pt x="29370" y="30870"/>
                </a:lnTo>
                <a:lnTo>
                  <a:pt x="29380" y="30870"/>
                </a:lnTo>
                <a:lnTo>
                  <a:pt x="29390" y="30870"/>
                </a:lnTo>
                <a:lnTo>
                  <a:pt x="29400" y="30870"/>
                </a:lnTo>
                <a:lnTo>
                  <a:pt x="29410" y="30870"/>
                </a:lnTo>
                <a:lnTo>
                  <a:pt x="29410" y="30880"/>
                </a:lnTo>
                <a:lnTo>
                  <a:pt x="29410" y="30870"/>
                </a:lnTo>
                <a:lnTo>
                  <a:pt x="29420" y="30870"/>
                </a:lnTo>
                <a:lnTo>
                  <a:pt x="29420" y="30860"/>
                </a:lnTo>
                <a:lnTo>
                  <a:pt x="29420" y="30850"/>
                </a:lnTo>
                <a:lnTo>
                  <a:pt x="29420" y="30840"/>
                </a:lnTo>
                <a:lnTo>
                  <a:pt x="29420" y="30830"/>
                </a:lnTo>
                <a:lnTo>
                  <a:pt x="29410" y="30830"/>
                </a:lnTo>
                <a:lnTo>
                  <a:pt x="29410" y="30820"/>
                </a:lnTo>
                <a:lnTo>
                  <a:pt x="29400" y="30820"/>
                </a:lnTo>
                <a:lnTo>
                  <a:pt x="29390" y="30820"/>
                </a:lnTo>
                <a:lnTo>
                  <a:pt x="29390" y="30810"/>
                </a:lnTo>
                <a:lnTo>
                  <a:pt x="29390" y="30800"/>
                </a:lnTo>
                <a:lnTo>
                  <a:pt x="29400" y="30810"/>
                </a:lnTo>
                <a:lnTo>
                  <a:pt x="29400" y="30800"/>
                </a:lnTo>
                <a:lnTo>
                  <a:pt x="29410" y="30800"/>
                </a:lnTo>
                <a:lnTo>
                  <a:pt x="29410" y="30790"/>
                </a:lnTo>
                <a:lnTo>
                  <a:pt x="29400" y="30790"/>
                </a:lnTo>
                <a:lnTo>
                  <a:pt x="29400" y="30780"/>
                </a:lnTo>
                <a:lnTo>
                  <a:pt x="29390" y="30780"/>
                </a:lnTo>
                <a:lnTo>
                  <a:pt x="29390" y="30770"/>
                </a:lnTo>
                <a:lnTo>
                  <a:pt x="29380" y="30770"/>
                </a:lnTo>
                <a:lnTo>
                  <a:pt x="29380" y="30760"/>
                </a:lnTo>
                <a:lnTo>
                  <a:pt x="29380" y="30750"/>
                </a:lnTo>
                <a:lnTo>
                  <a:pt x="29390" y="30750"/>
                </a:lnTo>
                <a:lnTo>
                  <a:pt x="29400" y="30750"/>
                </a:lnTo>
                <a:lnTo>
                  <a:pt x="29410" y="30750"/>
                </a:lnTo>
                <a:lnTo>
                  <a:pt x="29420" y="30750"/>
                </a:lnTo>
                <a:lnTo>
                  <a:pt x="29420" y="30740"/>
                </a:lnTo>
                <a:lnTo>
                  <a:pt x="29430" y="30740"/>
                </a:lnTo>
                <a:lnTo>
                  <a:pt x="29430" y="30730"/>
                </a:lnTo>
                <a:lnTo>
                  <a:pt x="29430" y="30720"/>
                </a:lnTo>
                <a:lnTo>
                  <a:pt x="29440" y="30720"/>
                </a:lnTo>
                <a:lnTo>
                  <a:pt x="29430" y="30720"/>
                </a:lnTo>
                <a:lnTo>
                  <a:pt x="29440" y="30720"/>
                </a:lnTo>
                <a:lnTo>
                  <a:pt x="29430" y="30710"/>
                </a:lnTo>
                <a:lnTo>
                  <a:pt x="29430" y="30700"/>
                </a:lnTo>
                <a:lnTo>
                  <a:pt x="29430" y="30690"/>
                </a:lnTo>
                <a:lnTo>
                  <a:pt x="29420" y="30680"/>
                </a:lnTo>
                <a:lnTo>
                  <a:pt x="29410" y="30680"/>
                </a:lnTo>
                <a:lnTo>
                  <a:pt x="29410" y="30670"/>
                </a:lnTo>
                <a:lnTo>
                  <a:pt x="29410" y="30660"/>
                </a:lnTo>
                <a:lnTo>
                  <a:pt x="29400" y="30660"/>
                </a:lnTo>
                <a:lnTo>
                  <a:pt x="29400" y="30650"/>
                </a:lnTo>
                <a:lnTo>
                  <a:pt x="29400" y="30640"/>
                </a:lnTo>
                <a:lnTo>
                  <a:pt x="29390" y="30640"/>
                </a:lnTo>
                <a:lnTo>
                  <a:pt x="29390" y="30630"/>
                </a:lnTo>
                <a:lnTo>
                  <a:pt x="29390" y="30620"/>
                </a:lnTo>
                <a:lnTo>
                  <a:pt x="29400" y="30610"/>
                </a:lnTo>
                <a:lnTo>
                  <a:pt x="29400" y="30620"/>
                </a:lnTo>
                <a:lnTo>
                  <a:pt x="29410" y="30620"/>
                </a:lnTo>
                <a:lnTo>
                  <a:pt x="29420" y="30620"/>
                </a:lnTo>
                <a:lnTo>
                  <a:pt x="29420" y="30610"/>
                </a:lnTo>
                <a:lnTo>
                  <a:pt x="29420" y="30600"/>
                </a:lnTo>
                <a:lnTo>
                  <a:pt x="29420" y="30590"/>
                </a:lnTo>
                <a:lnTo>
                  <a:pt x="29410" y="30580"/>
                </a:lnTo>
                <a:lnTo>
                  <a:pt x="29410" y="30570"/>
                </a:lnTo>
                <a:lnTo>
                  <a:pt x="29400" y="30570"/>
                </a:lnTo>
                <a:lnTo>
                  <a:pt x="29410" y="30570"/>
                </a:lnTo>
                <a:lnTo>
                  <a:pt x="29410" y="30560"/>
                </a:lnTo>
                <a:lnTo>
                  <a:pt x="29410" y="30550"/>
                </a:lnTo>
                <a:lnTo>
                  <a:pt x="29400" y="30550"/>
                </a:lnTo>
                <a:lnTo>
                  <a:pt x="29400" y="30540"/>
                </a:lnTo>
                <a:lnTo>
                  <a:pt x="29390" y="30540"/>
                </a:lnTo>
                <a:lnTo>
                  <a:pt x="29390" y="30530"/>
                </a:lnTo>
                <a:lnTo>
                  <a:pt x="29390" y="30520"/>
                </a:lnTo>
                <a:lnTo>
                  <a:pt x="29380" y="30520"/>
                </a:lnTo>
                <a:lnTo>
                  <a:pt x="29380" y="30510"/>
                </a:lnTo>
                <a:lnTo>
                  <a:pt x="29370" y="30510"/>
                </a:lnTo>
                <a:lnTo>
                  <a:pt x="29360" y="30510"/>
                </a:lnTo>
                <a:lnTo>
                  <a:pt x="29360" y="30500"/>
                </a:lnTo>
                <a:lnTo>
                  <a:pt x="29360" y="30490"/>
                </a:lnTo>
                <a:lnTo>
                  <a:pt x="29360" y="30500"/>
                </a:lnTo>
                <a:lnTo>
                  <a:pt x="29350" y="30500"/>
                </a:lnTo>
                <a:lnTo>
                  <a:pt x="29350" y="30490"/>
                </a:lnTo>
                <a:lnTo>
                  <a:pt x="29360" y="30480"/>
                </a:lnTo>
                <a:lnTo>
                  <a:pt x="29360" y="30470"/>
                </a:lnTo>
                <a:lnTo>
                  <a:pt x="29360" y="30460"/>
                </a:lnTo>
                <a:lnTo>
                  <a:pt x="29360" y="30450"/>
                </a:lnTo>
                <a:lnTo>
                  <a:pt x="29360" y="30440"/>
                </a:lnTo>
                <a:lnTo>
                  <a:pt x="29340" y="30450"/>
                </a:lnTo>
                <a:lnTo>
                  <a:pt x="29330" y="30460"/>
                </a:lnTo>
                <a:lnTo>
                  <a:pt x="29320" y="30460"/>
                </a:lnTo>
                <a:lnTo>
                  <a:pt x="29330" y="30460"/>
                </a:lnTo>
                <a:lnTo>
                  <a:pt x="29330" y="30450"/>
                </a:lnTo>
                <a:lnTo>
                  <a:pt x="29340" y="30450"/>
                </a:lnTo>
                <a:lnTo>
                  <a:pt x="29350" y="30450"/>
                </a:lnTo>
                <a:lnTo>
                  <a:pt x="29350" y="30440"/>
                </a:lnTo>
                <a:lnTo>
                  <a:pt x="29360" y="30440"/>
                </a:lnTo>
                <a:lnTo>
                  <a:pt x="29360" y="30430"/>
                </a:lnTo>
                <a:lnTo>
                  <a:pt x="29360" y="30420"/>
                </a:lnTo>
                <a:lnTo>
                  <a:pt x="29350" y="30420"/>
                </a:lnTo>
                <a:lnTo>
                  <a:pt x="29350" y="30410"/>
                </a:lnTo>
                <a:lnTo>
                  <a:pt x="29350" y="30400"/>
                </a:lnTo>
                <a:lnTo>
                  <a:pt x="29350" y="30390"/>
                </a:lnTo>
                <a:lnTo>
                  <a:pt x="29340" y="30390"/>
                </a:lnTo>
                <a:lnTo>
                  <a:pt x="29330" y="30390"/>
                </a:lnTo>
                <a:lnTo>
                  <a:pt x="29330" y="30380"/>
                </a:lnTo>
                <a:lnTo>
                  <a:pt x="29330" y="30370"/>
                </a:lnTo>
                <a:lnTo>
                  <a:pt x="29320" y="30370"/>
                </a:lnTo>
                <a:lnTo>
                  <a:pt x="29310" y="30370"/>
                </a:lnTo>
                <a:lnTo>
                  <a:pt x="29310" y="30360"/>
                </a:lnTo>
                <a:lnTo>
                  <a:pt x="29300" y="30360"/>
                </a:lnTo>
                <a:lnTo>
                  <a:pt x="29300" y="30350"/>
                </a:lnTo>
                <a:lnTo>
                  <a:pt x="29300" y="30340"/>
                </a:lnTo>
                <a:lnTo>
                  <a:pt x="29290" y="30340"/>
                </a:lnTo>
                <a:lnTo>
                  <a:pt x="29280" y="30330"/>
                </a:lnTo>
                <a:lnTo>
                  <a:pt x="29280" y="30320"/>
                </a:lnTo>
                <a:lnTo>
                  <a:pt x="29270" y="30320"/>
                </a:lnTo>
                <a:lnTo>
                  <a:pt x="29260" y="30320"/>
                </a:lnTo>
                <a:lnTo>
                  <a:pt x="29260" y="30310"/>
                </a:lnTo>
                <a:lnTo>
                  <a:pt x="29260" y="30300"/>
                </a:lnTo>
                <a:lnTo>
                  <a:pt x="29250" y="30300"/>
                </a:lnTo>
                <a:lnTo>
                  <a:pt x="29250" y="30290"/>
                </a:lnTo>
                <a:lnTo>
                  <a:pt x="29240" y="30290"/>
                </a:lnTo>
                <a:lnTo>
                  <a:pt x="29240" y="30280"/>
                </a:lnTo>
                <a:lnTo>
                  <a:pt x="29240" y="30270"/>
                </a:lnTo>
                <a:lnTo>
                  <a:pt x="29230" y="30270"/>
                </a:lnTo>
                <a:lnTo>
                  <a:pt x="29220" y="30270"/>
                </a:lnTo>
                <a:lnTo>
                  <a:pt x="29210" y="30270"/>
                </a:lnTo>
                <a:lnTo>
                  <a:pt x="29210" y="30260"/>
                </a:lnTo>
                <a:lnTo>
                  <a:pt x="29200" y="30260"/>
                </a:lnTo>
                <a:lnTo>
                  <a:pt x="29210" y="30260"/>
                </a:lnTo>
                <a:lnTo>
                  <a:pt x="29210" y="30250"/>
                </a:lnTo>
                <a:lnTo>
                  <a:pt x="29220" y="30250"/>
                </a:lnTo>
                <a:lnTo>
                  <a:pt x="29220" y="30240"/>
                </a:lnTo>
                <a:lnTo>
                  <a:pt x="29210" y="30240"/>
                </a:lnTo>
                <a:lnTo>
                  <a:pt x="29210" y="30230"/>
                </a:lnTo>
                <a:lnTo>
                  <a:pt x="29200" y="30230"/>
                </a:lnTo>
                <a:lnTo>
                  <a:pt x="29200" y="30220"/>
                </a:lnTo>
                <a:lnTo>
                  <a:pt x="29190" y="30220"/>
                </a:lnTo>
                <a:lnTo>
                  <a:pt x="29190" y="30210"/>
                </a:lnTo>
                <a:lnTo>
                  <a:pt x="29180" y="30210"/>
                </a:lnTo>
                <a:lnTo>
                  <a:pt x="29180" y="30200"/>
                </a:lnTo>
                <a:lnTo>
                  <a:pt x="29170" y="30200"/>
                </a:lnTo>
                <a:lnTo>
                  <a:pt x="29170" y="30190"/>
                </a:lnTo>
                <a:lnTo>
                  <a:pt x="29160" y="30190"/>
                </a:lnTo>
                <a:lnTo>
                  <a:pt x="29160" y="30180"/>
                </a:lnTo>
                <a:lnTo>
                  <a:pt x="29150" y="30180"/>
                </a:lnTo>
                <a:lnTo>
                  <a:pt x="29150" y="30170"/>
                </a:lnTo>
                <a:lnTo>
                  <a:pt x="29140" y="30170"/>
                </a:lnTo>
                <a:lnTo>
                  <a:pt x="29150" y="30170"/>
                </a:lnTo>
                <a:lnTo>
                  <a:pt x="29160" y="30170"/>
                </a:lnTo>
                <a:lnTo>
                  <a:pt x="29170" y="30170"/>
                </a:lnTo>
                <a:lnTo>
                  <a:pt x="29160" y="30160"/>
                </a:lnTo>
                <a:lnTo>
                  <a:pt x="29160" y="30150"/>
                </a:lnTo>
                <a:lnTo>
                  <a:pt x="29150" y="30150"/>
                </a:lnTo>
                <a:lnTo>
                  <a:pt x="29140" y="30140"/>
                </a:lnTo>
                <a:lnTo>
                  <a:pt x="29130" y="30140"/>
                </a:lnTo>
                <a:lnTo>
                  <a:pt x="29130" y="30130"/>
                </a:lnTo>
                <a:lnTo>
                  <a:pt x="29120" y="30130"/>
                </a:lnTo>
                <a:lnTo>
                  <a:pt x="29120" y="30120"/>
                </a:lnTo>
                <a:lnTo>
                  <a:pt x="29110" y="30120"/>
                </a:lnTo>
                <a:lnTo>
                  <a:pt x="29110" y="30110"/>
                </a:lnTo>
                <a:lnTo>
                  <a:pt x="29100" y="30110"/>
                </a:lnTo>
                <a:lnTo>
                  <a:pt x="29090" y="30110"/>
                </a:lnTo>
                <a:lnTo>
                  <a:pt x="29080" y="30110"/>
                </a:lnTo>
                <a:lnTo>
                  <a:pt x="29070" y="30110"/>
                </a:lnTo>
                <a:lnTo>
                  <a:pt x="29070" y="30100"/>
                </a:lnTo>
                <a:lnTo>
                  <a:pt x="29070" y="30110"/>
                </a:lnTo>
                <a:lnTo>
                  <a:pt x="29060" y="30110"/>
                </a:lnTo>
                <a:lnTo>
                  <a:pt x="29060" y="30120"/>
                </a:lnTo>
                <a:lnTo>
                  <a:pt x="29060" y="30130"/>
                </a:lnTo>
                <a:lnTo>
                  <a:pt x="29050" y="30140"/>
                </a:lnTo>
                <a:lnTo>
                  <a:pt x="29050" y="30150"/>
                </a:lnTo>
                <a:lnTo>
                  <a:pt x="29050" y="30160"/>
                </a:lnTo>
                <a:lnTo>
                  <a:pt x="29050" y="30170"/>
                </a:lnTo>
                <a:lnTo>
                  <a:pt x="29060" y="30170"/>
                </a:lnTo>
                <a:lnTo>
                  <a:pt x="29050" y="30170"/>
                </a:lnTo>
                <a:lnTo>
                  <a:pt x="29050" y="30180"/>
                </a:lnTo>
                <a:lnTo>
                  <a:pt x="29060" y="30180"/>
                </a:lnTo>
                <a:lnTo>
                  <a:pt x="29050" y="30180"/>
                </a:lnTo>
                <a:lnTo>
                  <a:pt x="29040" y="30180"/>
                </a:lnTo>
                <a:lnTo>
                  <a:pt x="29040" y="30170"/>
                </a:lnTo>
                <a:lnTo>
                  <a:pt x="29040" y="30180"/>
                </a:lnTo>
                <a:lnTo>
                  <a:pt x="29050" y="30180"/>
                </a:lnTo>
                <a:lnTo>
                  <a:pt x="29050" y="30190"/>
                </a:lnTo>
                <a:lnTo>
                  <a:pt x="29040" y="30190"/>
                </a:lnTo>
                <a:lnTo>
                  <a:pt x="29030" y="30190"/>
                </a:lnTo>
                <a:lnTo>
                  <a:pt x="29030" y="30200"/>
                </a:lnTo>
                <a:lnTo>
                  <a:pt x="29020" y="30200"/>
                </a:lnTo>
                <a:lnTo>
                  <a:pt x="29020" y="30190"/>
                </a:lnTo>
                <a:lnTo>
                  <a:pt x="29030" y="30190"/>
                </a:lnTo>
                <a:lnTo>
                  <a:pt x="29030" y="30180"/>
                </a:lnTo>
                <a:lnTo>
                  <a:pt x="29020" y="30180"/>
                </a:lnTo>
                <a:lnTo>
                  <a:pt x="29020" y="30190"/>
                </a:lnTo>
                <a:lnTo>
                  <a:pt x="29020" y="30180"/>
                </a:lnTo>
                <a:lnTo>
                  <a:pt x="29010" y="30180"/>
                </a:lnTo>
                <a:lnTo>
                  <a:pt x="29020" y="30180"/>
                </a:lnTo>
                <a:lnTo>
                  <a:pt x="29020" y="30170"/>
                </a:lnTo>
                <a:lnTo>
                  <a:pt x="29010" y="30170"/>
                </a:lnTo>
                <a:lnTo>
                  <a:pt x="29020" y="30170"/>
                </a:lnTo>
                <a:lnTo>
                  <a:pt x="29010" y="30170"/>
                </a:lnTo>
                <a:lnTo>
                  <a:pt x="29020" y="30170"/>
                </a:lnTo>
                <a:lnTo>
                  <a:pt x="29010" y="30170"/>
                </a:lnTo>
                <a:lnTo>
                  <a:pt x="29010" y="30160"/>
                </a:lnTo>
                <a:lnTo>
                  <a:pt x="29010" y="30150"/>
                </a:lnTo>
                <a:lnTo>
                  <a:pt x="29000" y="30150"/>
                </a:lnTo>
                <a:lnTo>
                  <a:pt x="29000" y="30140"/>
                </a:lnTo>
                <a:lnTo>
                  <a:pt x="29000" y="30130"/>
                </a:lnTo>
                <a:lnTo>
                  <a:pt x="28990" y="30130"/>
                </a:lnTo>
                <a:lnTo>
                  <a:pt x="28990" y="30120"/>
                </a:lnTo>
                <a:lnTo>
                  <a:pt x="28980" y="30120"/>
                </a:lnTo>
                <a:lnTo>
                  <a:pt x="28990" y="30120"/>
                </a:lnTo>
                <a:lnTo>
                  <a:pt x="28990" y="30110"/>
                </a:lnTo>
                <a:lnTo>
                  <a:pt x="28990" y="30100"/>
                </a:lnTo>
                <a:lnTo>
                  <a:pt x="28980" y="30100"/>
                </a:lnTo>
                <a:lnTo>
                  <a:pt x="28980" y="30090"/>
                </a:lnTo>
                <a:lnTo>
                  <a:pt x="28980" y="30080"/>
                </a:lnTo>
                <a:lnTo>
                  <a:pt x="28970" y="30070"/>
                </a:lnTo>
                <a:lnTo>
                  <a:pt x="28970" y="30060"/>
                </a:lnTo>
                <a:lnTo>
                  <a:pt x="28970" y="30050"/>
                </a:lnTo>
                <a:lnTo>
                  <a:pt x="28970" y="30040"/>
                </a:lnTo>
                <a:lnTo>
                  <a:pt x="28960" y="30040"/>
                </a:lnTo>
                <a:lnTo>
                  <a:pt x="28970" y="30040"/>
                </a:lnTo>
                <a:lnTo>
                  <a:pt x="28970" y="30030"/>
                </a:lnTo>
                <a:lnTo>
                  <a:pt x="28960" y="30030"/>
                </a:lnTo>
                <a:lnTo>
                  <a:pt x="28960" y="30020"/>
                </a:lnTo>
                <a:lnTo>
                  <a:pt x="28950" y="30020"/>
                </a:lnTo>
                <a:lnTo>
                  <a:pt x="28950" y="30010"/>
                </a:lnTo>
                <a:lnTo>
                  <a:pt x="28960" y="30010"/>
                </a:lnTo>
                <a:lnTo>
                  <a:pt x="28950" y="30010"/>
                </a:lnTo>
                <a:lnTo>
                  <a:pt x="28950" y="30000"/>
                </a:lnTo>
                <a:lnTo>
                  <a:pt x="28940" y="30000"/>
                </a:lnTo>
                <a:lnTo>
                  <a:pt x="28940" y="29990"/>
                </a:lnTo>
                <a:lnTo>
                  <a:pt x="28940" y="29980"/>
                </a:lnTo>
                <a:lnTo>
                  <a:pt x="28930" y="29970"/>
                </a:lnTo>
                <a:lnTo>
                  <a:pt x="28930" y="29960"/>
                </a:lnTo>
                <a:lnTo>
                  <a:pt x="28930" y="29950"/>
                </a:lnTo>
                <a:lnTo>
                  <a:pt x="28920" y="29950"/>
                </a:lnTo>
                <a:lnTo>
                  <a:pt x="28920" y="29940"/>
                </a:lnTo>
                <a:lnTo>
                  <a:pt x="28920" y="29930"/>
                </a:lnTo>
                <a:lnTo>
                  <a:pt x="28910" y="29930"/>
                </a:lnTo>
                <a:lnTo>
                  <a:pt x="28910" y="29920"/>
                </a:lnTo>
                <a:lnTo>
                  <a:pt x="28910" y="29910"/>
                </a:lnTo>
                <a:lnTo>
                  <a:pt x="28900" y="29910"/>
                </a:lnTo>
                <a:lnTo>
                  <a:pt x="28900" y="29900"/>
                </a:lnTo>
                <a:lnTo>
                  <a:pt x="28890" y="29900"/>
                </a:lnTo>
                <a:lnTo>
                  <a:pt x="28890" y="29890"/>
                </a:lnTo>
                <a:lnTo>
                  <a:pt x="28890" y="29900"/>
                </a:lnTo>
                <a:lnTo>
                  <a:pt x="28880" y="29900"/>
                </a:lnTo>
                <a:lnTo>
                  <a:pt x="28880" y="29910"/>
                </a:lnTo>
                <a:lnTo>
                  <a:pt x="28880" y="29920"/>
                </a:lnTo>
                <a:lnTo>
                  <a:pt x="28870" y="29930"/>
                </a:lnTo>
                <a:lnTo>
                  <a:pt x="28870" y="29940"/>
                </a:lnTo>
                <a:lnTo>
                  <a:pt x="28870" y="29950"/>
                </a:lnTo>
                <a:lnTo>
                  <a:pt x="28880" y="29950"/>
                </a:lnTo>
                <a:lnTo>
                  <a:pt x="28880" y="29960"/>
                </a:lnTo>
                <a:lnTo>
                  <a:pt x="28870" y="29960"/>
                </a:lnTo>
                <a:lnTo>
                  <a:pt x="28860" y="29960"/>
                </a:lnTo>
                <a:lnTo>
                  <a:pt x="28850" y="29960"/>
                </a:lnTo>
                <a:lnTo>
                  <a:pt x="28840" y="29960"/>
                </a:lnTo>
                <a:lnTo>
                  <a:pt x="28830" y="29960"/>
                </a:lnTo>
                <a:lnTo>
                  <a:pt x="28830" y="29950"/>
                </a:lnTo>
                <a:lnTo>
                  <a:pt x="28820" y="29940"/>
                </a:lnTo>
                <a:lnTo>
                  <a:pt x="28820" y="29930"/>
                </a:lnTo>
                <a:lnTo>
                  <a:pt x="28810" y="29930"/>
                </a:lnTo>
                <a:lnTo>
                  <a:pt x="28820" y="29930"/>
                </a:lnTo>
                <a:lnTo>
                  <a:pt x="28820" y="29920"/>
                </a:lnTo>
                <a:lnTo>
                  <a:pt x="28810" y="29910"/>
                </a:lnTo>
                <a:lnTo>
                  <a:pt x="28810" y="29900"/>
                </a:lnTo>
                <a:lnTo>
                  <a:pt x="28810" y="29890"/>
                </a:lnTo>
                <a:lnTo>
                  <a:pt x="28810" y="29880"/>
                </a:lnTo>
                <a:lnTo>
                  <a:pt x="28800" y="29870"/>
                </a:lnTo>
                <a:lnTo>
                  <a:pt x="28800" y="29860"/>
                </a:lnTo>
                <a:lnTo>
                  <a:pt x="28800" y="29850"/>
                </a:lnTo>
                <a:lnTo>
                  <a:pt x="28800" y="29840"/>
                </a:lnTo>
                <a:lnTo>
                  <a:pt x="28800" y="29830"/>
                </a:lnTo>
                <a:lnTo>
                  <a:pt x="28800" y="29820"/>
                </a:lnTo>
                <a:lnTo>
                  <a:pt x="28810" y="29820"/>
                </a:lnTo>
                <a:lnTo>
                  <a:pt x="28810" y="29810"/>
                </a:lnTo>
                <a:lnTo>
                  <a:pt x="28800" y="29810"/>
                </a:lnTo>
                <a:lnTo>
                  <a:pt x="28800" y="29800"/>
                </a:lnTo>
                <a:lnTo>
                  <a:pt x="28810" y="29790"/>
                </a:lnTo>
                <a:lnTo>
                  <a:pt x="28800" y="29780"/>
                </a:lnTo>
                <a:lnTo>
                  <a:pt x="28800" y="29770"/>
                </a:lnTo>
                <a:lnTo>
                  <a:pt x="28810" y="29770"/>
                </a:lnTo>
                <a:lnTo>
                  <a:pt x="28810" y="29780"/>
                </a:lnTo>
                <a:lnTo>
                  <a:pt x="28820" y="29780"/>
                </a:lnTo>
                <a:lnTo>
                  <a:pt x="28820" y="29770"/>
                </a:lnTo>
                <a:lnTo>
                  <a:pt x="28820" y="29760"/>
                </a:lnTo>
                <a:lnTo>
                  <a:pt x="28820" y="29750"/>
                </a:lnTo>
                <a:lnTo>
                  <a:pt x="28830" y="29750"/>
                </a:lnTo>
                <a:lnTo>
                  <a:pt x="28830" y="29740"/>
                </a:lnTo>
                <a:lnTo>
                  <a:pt x="28820" y="29730"/>
                </a:lnTo>
                <a:lnTo>
                  <a:pt x="28820" y="29720"/>
                </a:lnTo>
                <a:lnTo>
                  <a:pt x="28820" y="29710"/>
                </a:lnTo>
                <a:lnTo>
                  <a:pt x="28820" y="29700"/>
                </a:lnTo>
                <a:lnTo>
                  <a:pt x="28810" y="29700"/>
                </a:lnTo>
                <a:lnTo>
                  <a:pt x="28800" y="29690"/>
                </a:lnTo>
                <a:lnTo>
                  <a:pt x="28810" y="29690"/>
                </a:lnTo>
                <a:lnTo>
                  <a:pt x="28810" y="29700"/>
                </a:lnTo>
                <a:lnTo>
                  <a:pt x="28820" y="29690"/>
                </a:lnTo>
                <a:lnTo>
                  <a:pt x="28810" y="29690"/>
                </a:lnTo>
                <a:lnTo>
                  <a:pt x="28820" y="29690"/>
                </a:lnTo>
                <a:lnTo>
                  <a:pt x="28820" y="29680"/>
                </a:lnTo>
                <a:lnTo>
                  <a:pt x="28810" y="29680"/>
                </a:lnTo>
                <a:lnTo>
                  <a:pt x="28810" y="29670"/>
                </a:lnTo>
                <a:lnTo>
                  <a:pt x="28810" y="29660"/>
                </a:lnTo>
                <a:lnTo>
                  <a:pt x="28800" y="29660"/>
                </a:lnTo>
                <a:lnTo>
                  <a:pt x="28800" y="29650"/>
                </a:lnTo>
                <a:lnTo>
                  <a:pt x="28800" y="29640"/>
                </a:lnTo>
                <a:lnTo>
                  <a:pt x="28800" y="29630"/>
                </a:lnTo>
                <a:lnTo>
                  <a:pt x="28790" y="29630"/>
                </a:lnTo>
                <a:lnTo>
                  <a:pt x="28790" y="29620"/>
                </a:lnTo>
                <a:lnTo>
                  <a:pt x="28790" y="29610"/>
                </a:lnTo>
                <a:lnTo>
                  <a:pt x="28780" y="29610"/>
                </a:lnTo>
                <a:lnTo>
                  <a:pt x="28780" y="29600"/>
                </a:lnTo>
                <a:lnTo>
                  <a:pt x="28780" y="29590"/>
                </a:lnTo>
                <a:lnTo>
                  <a:pt x="28770" y="29590"/>
                </a:lnTo>
                <a:lnTo>
                  <a:pt x="28770" y="29580"/>
                </a:lnTo>
                <a:lnTo>
                  <a:pt x="28770" y="29570"/>
                </a:lnTo>
                <a:lnTo>
                  <a:pt x="28760" y="29570"/>
                </a:lnTo>
                <a:lnTo>
                  <a:pt x="28760" y="29560"/>
                </a:lnTo>
                <a:lnTo>
                  <a:pt x="28750" y="29560"/>
                </a:lnTo>
                <a:lnTo>
                  <a:pt x="28750" y="29550"/>
                </a:lnTo>
                <a:lnTo>
                  <a:pt x="28760" y="29550"/>
                </a:lnTo>
                <a:lnTo>
                  <a:pt x="28750" y="29550"/>
                </a:lnTo>
                <a:lnTo>
                  <a:pt x="28750" y="29540"/>
                </a:lnTo>
                <a:lnTo>
                  <a:pt x="28740" y="29540"/>
                </a:lnTo>
                <a:lnTo>
                  <a:pt x="28750" y="29540"/>
                </a:lnTo>
                <a:lnTo>
                  <a:pt x="28750" y="29530"/>
                </a:lnTo>
                <a:lnTo>
                  <a:pt x="28740" y="29530"/>
                </a:lnTo>
                <a:lnTo>
                  <a:pt x="28740" y="29520"/>
                </a:lnTo>
                <a:lnTo>
                  <a:pt x="28740" y="29510"/>
                </a:lnTo>
                <a:lnTo>
                  <a:pt x="28730" y="29510"/>
                </a:lnTo>
                <a:lnTo>
                  <a:pt x="28730" y="29500"/>
                </a:lnTo>
                <a:lnTo>
                  <a:pt x="28730" y="29490"/>
                </a:lnTo>
                <a:lnTo>
                  <a:pt x="28720" y="29490"/>
                </a:lnTo>
                <a:lnTo>
                  <a:pt x="28720" y="29480"/>
                </a:lnTo>
                <a:lnTo>
                  <a:pt x="28710" y="29470"/>
                </a:lnTo>
                <a:lnTo>
                  <a:pt x="28710" y="29460"/>
                </a:lnTo>
                <a:lnTo>
                  <a:pt x="28700" y="29460"/>
                </a:lnTo>
                <a:lnTo>
                  <a:pt x="28690" y="29460"/>
                </a:lnTo>
                <a:lnTo>
                  <a:pt x="28700" y="29450"/>
                </a:lnTo>
                <a:lnTo>
                  <a:pt x="28710" y="29450"/>
                </a:lnTo>
                <a:lnTo>
                  <a:pt x="28700" y="29450"/>
                </a:lnTo>
                <a:lnTo>
                  <a:pt x="28690" y="29450"/>
                </a:lnTo>
                <a:lnTo>
                  <a:pt x="28700" y="29450"/>
                </a:lnTo>
                <a:lnTo>
                  <a:pt x="28700" y="29440"/>
                </a:lnTo>
                <a:lnTo>
                  <a:pt x="28690" y="29440"/>
                </a:lnTo>
                <a:lnTo>
                  <a:pt x="28690" y="29430"/>
                </a:lnTo>
                <a:lnTo>
                  <a:pt x="28680" y="29430"/>
                </a:lnTo>
                <a:lnTo>
                  <a:pt x="28680" y="29420"/>
                </a:lnTo>
                <a:lnTo>
                  <a:pt x="28680" y="29410"/>
                </a:lnTo>
                <a:lnTo>
                  <a:pt x="28670" y="29410"/>
                </a:lnTo>
                <a:lnTo>
                  <a:pt x="28670" y="29400"/>
                </a:lnTo>
                <a:lnTo>
                  <a:pt x="28670" y="29390"/>
                </a:lnTo>
                <a:lnTo>
                  <a:pt x="28660" y="29390"/>
                </a:lnTo>
                <a:lnTo>
                  <a:pt x="28660" y="29380"/>
                </a:lnTo>
                <a:lnTo>
                  <a:pt x="28650" y="29380"/>
                </a:lnTo>
                <a:lnTo>
                  <a:pt x="28650" y="29370"/>
                </a:lnTo>
                <a:lnTo>
                  <a:pt x="28640" y="29370"/>
                </a:lnTo>
                <a:lnTo>
                  <a:pt x="28640" y="29360"/>
                </a:lnTo>
                <a:lnTo>
                  <a:pt x="28630" y="29360"/>
                </a:lnTo>
                <a:lnTo>
                  <a:pt x="28630" y="29350"/>
                </a:lnTo>
                <a:lnTo>
                  <a:pt x="28620" y="29350"/>
                </a:lnTo>
                <a:lnTo>
                  <a:pt x="28620" y="29340"/>
                </a:lnTo>
                <a:lnTo>
                  <a:pt x="28610" y="29340"/>
                </a:lnTo>
                <a:lnTo>
                  <a:pt x="28610" y="29330"/>
                </a:lnTo>
                <a:lnTo>
                  <a:pt x="28600" y="29330"/>
                </a:lnTo>
                <a:lnTo>
                  <a:pt x="28590" y="29330"/>
                </a:lnTo>
                <a:lnTo>
                  <a:pt x="28590" y="29320"/>
                </a:lnTo>
                <a:lnTo>
                  <a:pt x="28580" y="29320"/>
                </a:lnTo>
                <a:lnTo>
                  <a:pt x="28570" y="29320"/>
                </a:lnTo>
                <a:lnTo>
                  <a:pt x="28570" y="29310"/>
                </a:lnTo>
                <a:lnTo>
                  <a:pt x="28560" y="29310"/>
                </a:lnTo>
                <a:lnTo>
                  <a:pt x="28560" y="29300"/>
                </a:lnTo>
                <a:lnTo>
                  <a:pt x="28550" y="29300"/>
                </a:lnTo>
                <a:lnTo>
                  <a:pt x="28550" y="29310"/>
                </a:lnTo>
                <a:lnTo>
                  <a:pt x="28550" y="29300"/>
                </a:lnTo>
                <a:lnTo>
                  <a:pt x="28540" y="29300"/>
                </a:lnTo>
                <a:lnTo>
                  <a:pt x="28530" y="29300"/>
                </a:lnTo>
                <a:lnTo>
                  <a:pt x="28530" y="29290"/>
                </a:lnTo>
                <a:lnTo>
                  <a:pt x="28530" y="29280"/>
                </a:lnTo>
                <a:lnTo>
                  <a:pt x="28530" y="29270"/>
                </a:lnTo>
                <a:lnTo>
                  <a:pt x="28530" y="29280"/>
                </a:lnTo>
                <a:lnTo>
                  <a:pt x="28540" y="29280"/>
                </a:lnTo>
                <a:lnTo>
                  <a:pt x="28540" y="29270"/>
                </a:lnTo>
                <a:lnTo>
                  <a:pt x="28540" y="29260"/>
                </a:lnTo>
                <a:lnTo>
                  <a:pt x="28540" y="29250"/>
                </a:lnTo>
                <a:lnTo>
                  <a:pt x="28530" y="29250"/>
                </a:lnTo>
                <a:lnTo>
                  <a:pt x="28530" y="29240"/>
                </a:lnTo>
                <a:lnTo>
                  <a:pt x="28520" y="29240"/>
                </a:lnTo>
                <a:lnTo>
                  <a:pt x="28520" y="29230"/>
                </a:lnTo>
                <a:lnTo>
                  <a:pt x="28510" y="29230"/>
                </a:lnTo>
                <a:lnTo>
                  <a:pt x="28500" y="29230"/>
                </a:lnTo>
                <a:lnTo>
                  <a:pt x="28500" y="29240"/>
                </a:lnTo>
                <a:lnTo>
                  <a:pt x="28490" y="29240"/>
                </a:lnTo>
                <a:lnTo>
                  <a:pt x="28490" y="29230"/>
                </a:lnTo>
                <a:lnTo>
                  <a:pt x="28480" y="29230"/>
                </a:lnTo>
                <a:lnTo>
                  <a:pt x="28480" y="29220"/>
                </a:lnTo>
                <a:lnTo>
                  <a:pt x="28490" y="29220"/>
                </a:lnTo>
                <a:lnTo>
                  <a:pt x="28480" y="29210"/>
                </a:lnTo>
                <a:lnTo>
                  <a:pt x="28470" y="29210"/>
                </a:lnTo>
                <a:lnTo>
                  <a:pt x="28470" y="29200"/>
                </a:lnTo>
                <a:lnTo>
                  <a:pt x="28460" y="29190"/>
                </a:lnTo>
                <a:lnTo>
                  <a:pt x="28450" y="29180"/>
                </a:lnTo>
                <a:lnTo>
                  <a:pt x="28440" y="29170"/>
                </a:lnTo>
                <a:lnTo>
                  <a:pt x="28430" y="29170"/>
                </a:lnTo>
                <a:lnTo>
                  <a:pt x="28420" y="29170"/>
                </a:lnTo>
                <a:lnTo>
                  <a:pt x="28420" y="29160"/>
                </a:lnTo>
                <a:lnTo>
                  <a:pt x="28410" y="29160"/>
                </a:lnTo>
                <a:lnTo>
                  <a:pt x="28400" y="29160"/>
                </a:lnTo>
                <a:lnTo>
                  <a:pt x="28390" y="29160"/>
                </a:lnTo>
                <a:lnTo>
                  <a:pt x="28380" y="29160"/>
                </a:lnTo>
                <a:lnTo>
                  <a:pt x="28380" y="29150"/>
                </a:lnTo>
                <a:lnTo>
                  <a:pt x="28370" y="29150"/>
                </a:lnTo>
                <a:lnTo>
                  <a:pt x="28370" y="29160"/>
                </a:lnTo>
                <a:lnTo>
                  <a:pt x="28360" y="29150"/>
                </a:lnTo>
                <a:lnTo>
                  <a:pt x="28360" y="29140"/>
                </a:lnTo>
                <a:lnTo>
                  <a:pt x="28360" y="29130"/>
                </a:lnTo>
                <a:lnTo>
                  <a:pt x="28360" y="29140"/>
                </a:lnTo>
                <a:lnTo>
                  <a:pt x="28350" y="29140"/>
                </a:lnTo>
                <a:lnTo>
                  <a:pt x="28350" y="29130"/>
                </a:lnTo>
                <a:lnTo>
                  <a:pt x="28340" y="29130"/>
                </a:lnTo>
                <a:lnTo>
                  <a:pt x="28330" y="29130"/>
                </a:lnTo>
                <a:lnTo>
                  <a:pt x="28330" y="29120"/>
                </a:lnTo>
                <a:lnTo>
                  <a:pt x="28320" y="29120"/>
                </a:lnTo>
                <a:lnTo>
                  <a:pt x="28330" y="29120"/>
                </a:lnTo>
                <a:lnTo>
                  <a:pt x="28330" y="29110"/>
                </a:lnTo>
                <a:lnTo>
                  <a:pt x="28320" y="29110"/>
                </a:lnTo>
                <a:lnTo>
                  <a:pt x="28310" y="29100"/>
                </a:lnTo>
                <a:lnTo>
                  <a:pt x="28300" y="29100"/>
                </a:lnTo>
                <a:lnTo>
                  <a:pt x="28300" y="29090"/>
                </a:lnTo>
                <a:lnTo>
                  <a:pt x="28300" y="29100"/>
                </a:lnTo>
                <a:lnTo>
                  <a:pt x="28300" y="29090"/>
                </a:lnTo>
                <a:lnTo>
                  <a:pt x="28290" y="29090"/>
                </a:lnTo>
                <a:lnTo>
                  <a:pt x="28280" y="29080"/>
                </a:lnTo>
                <a:lnTo>
                  <a:pt x="28280" y="29070"/>
                </a:lnTo>
                <a:lnTo>
                  <a:pt x="28280" y="29060"/>
                </a:lnTo>
                <a:lnTo>
                  <a:pt x="28280" y="29050"/>
                </a:lnTo>
                <a:lnTo>
                  <a:pt x="28270" y="29050"/>
                </a:lnTo>
                <a:lnTo>
                  <a:pt x="28260" y="29050"/>
                </a:lnTo>
                <a:lnTo>
                  <a:pt x="28260" y="29040"/>
                </a:lnTo>
                <a:lnTo>
                  <a:pt x="28250" y="29040"/>
                </a:lnTo>
                <a:lnTo>
                  <a:pt x="28240" y="29040"/>
                </a:lnTo>
                <a:lnTo>
                  <a:pt x="28240" y="29030"/>
                </a:lnTo>
                <a:lnTo>
                  <a:pt x="28230" y="29030"/>
                </a:lnTo>
                <a:lnTo>
                  <a:pt x="28230" y="29020"/>
                </a:lnTo>
                <a:lnTo>
                  <a:pt x="28220" y="29020"/>
                </a:lnTo>
                <a:lnTo>
                  <a:pt x="28230" y="29020"/>
                </a:lnTo>
                <a:lnTo>
                  <a:pt x="28230" y="29010"/>
                </a:lnTo>
                <a:lnTo>
                  <a:pt x="28230" y="29000"/>
                </a:lnTo>
                <a:lnTo>
                  <a:pt x="28220" y="29000"/>
                </a:lnTo>
                <a:lnTo>
                  <a:pt x="28210" y="29000"/>
                </a:lnTo>
                <a:lnTo>
                  <a:pt x="28200" y="29000"/>
                </a:lnTo>
                <a:lnTo>
                  <a:pt x="28200" y="28990"/>
                </a:lnTo>
                <a:lnTo>
                  <a:pt x="28190" y="28990"/>
                </a:lnTo>
                <a:lnTo>
                  <a:pt x="28190" y="28980"/>
                </a:lnTo>
                <a:lnTo>
                  <a:pt x="28190" y="28970"/>
                </a:lnTo>
                <a:lnTo>
                  <a:pt x="28190" y="28960"/>
                </a:lnTo>
                <a:lnTo>
                  <a:pt x="28190" y="28950"/>
                </a:lnTo>
                <a:lnTo>
                  <a:pt x="28200" y="28940"/>
                </a:lnTo>
                <a:lnTo>
                  <a:pt x="28200" y="28930"/>
                </a:lnTo>
                <a:lnTo>
                  <a:pt x="28200" y="28920"/>
                </a:lnTo>
                <a:lnTo>
                  <a:pt x="28200" y="28910"/>
                </a:lnTo>
                <a:lnTo>
                  <a:pt x="28200" y="28900"/>
                </a:lnTo>
                <a:lnTo>
                  <a:pt x="28200" y="28910"/>
                </a:lnTo>
                <a:lnTo>
                  <a:pt x="28210" y="28910"/>
                </a:lnTo>
                <a:lnTo>
                  <a:pt x="28220" y="28910"/>
                </a:lnTo>
                <a:lnTo>
                  <a:pt x="28220" y="28900"/>
                </a:lnTo>
                <a:lnTo>
                  <a:pt x="28220" y="28890"/>
                </a:lnTo>
                <a:lnTo>
                  <a:pt x="28210" y="28890"/>
                </a:lnTo>
                <a:lnTo>
                  <a:pt x="28200" y="28890"/>
                </a:lnTo>
                <a:lnTo>
                  <a:pt x="28210" y="28890"/>
                </a:lnTo>
                <a:lnTo>
                  <a:pt x="28200" y="28890"/>
                </a:lnTo>
                <a:lnTo>
                  <a:pt x="28210" y="28880"/>
                </a:lnTo>
                <a:lnTo>
                  <a:pt x="28220" y="28890"/>
                </a:lnTo>
                <a:lnTo>
                  <a:pt x="28220" y="28900"/>
                </a:lnTo>
                <a:lnTo>
                  <a:pt x="28230" y="28900"/>
                </a:lnTo>
                <a:lnTo>
                  <a:pt x="28230" y="28910"/>
                </a:lnTo>
                <a:lnTo>
                  <a:pt x="28240" y="28910"/>
                </a:lnTo>
                <a:lnTo>
                  <a:pt x="28240" y="28920"/>
                </a:lnTo>
                <a:lnTo>
                  <a:pt x="28250" y="28920"/>
                </a:lnTo>
                <a:lnTo>
                  <a:pt x="28250" y="28930"/>
                </a:lnTo>
                <a:lnTo>
                  <a:pt x="28260" y="28930"/>
                </a:lnTo>
                <a:lnTo>
                  <a:pt x="28260" y="28940"/>
                </a:lnTo>
                <a:lnTo>
                  <a:pt x="28270" y="28950"/>
                </a:lnTo>
                <a:lnTo>
                  <a:pt x="28270" y="28960"/>
                </a:lnTo>
                <a:lnTo>
                  <a:pt x="28270" y="28970"/>
                </a:lnTo>
                <a:lnTo>
                  <a:pt x="28280" y="28970"/>
                </a:lnTo>
                <a:lnTo>
                  <a:pt x="28280" y="28980"/>
                </a:lnTo>
                <a:lnTo>
                  <a:pt x="28290" y="28980"/>
                </a:lnTo>
                <a:lnTo>
                  <a:pt x="28300" y="28980"/>
                </a:lnTo>
                <a:lnTo>
                  <a:pt x="28310" y="28980"/>
                </a:lnTo>
                <a:lnTo>
                  <a:pt x="28320" y="28980"/>
                </a:lnTo>
                <a:lnTo>
                  <a:pt x="28320" y="28990"/>
                </a:lnTo>
                <a:lnTo>
                  <a:pt x="28330" y="28990"/>
                </a:lnTo>
                <a:lnTo>
                  <a:pt x="28340" y="28990"/>
                </a:lnTo>
                <a:lnTo>
                  <a:pt x="28350" y="28980"/>
                </a:lnTo>
                <a:lnTo>
                  <a:pt x="28350" y="28970"/>
                </a:lnTo>
                <a:lnTo>
                  <a:pt x="28360" y="28970"/>
                </a:lnTo>
                <a:lnTo>
                  <a:pt x="28360" y="28960"/>
                </a:lnTo>
                <a:lnTo>
                  <a:pt x="28350" y="28960"/>
                </a:lnTo>
                <a:lnTo>
                  <a:pt x="28350" y="28950"/>
                </a:lnTo>
                <a:lnTo>
                  <a:pt x="28350" y="28940"/>
                </a:lnTo>
                <a:lnTo>
                  <a:pt x="28350" y="28930"/>
                </a:lnTo>
                <a:lnTo>
                  <a:pt x="28360" y="28930"/>
                </a:lnTo>
                <a:lnTo>
                  <a:pt x="28360" y="28920"/>
                </a:lnTo>
                <a:lnTo>
                  <a:pt x="28350" y="28910"/>
                </a:lnTo>
                <a:lnTo>
                  <a:pt x="28340" y="28910"/>
                </a:lnTo>
                <a:lnTo>
                  <a:pt x="28340" y="28900"/>
                </a:lnTo>
                <a:lnTo>
                  <a:pt x="28350" y="28890"/>
                </a:lnTo>
                <a:lnTo>
                  <a:pt x="28360" y="28890"/>
                </a:lnTo>
                <a:lnTo>
                  <a:pt x="28360" y="28880"/>
                </a:lnTo>
                <a:lnTo>
                  <a:pt x="28360" y="28870"/>
                </a:lnTo>
                <a:lnTo>
                  <a:pt x="28350" y="28870"/>
                </a:lnTo>
                <a:lnTo>
                  <a:pt x="28350" y="28860"/>
                </a:lnTo>
                <a:lnTo>
                  <a:pt x="28360" y="28860"/>
                </a:lnTo>
                <a:lnTo>
                  <a:pt x="28360" y="28850"/>
                </a:lnTo>
                <a:lnTo>
                  <a:pt x="28350" y="28850"/>
                </a:lnTo>
                <a:lnTo>
                  <a:pt x="28350" y="28840"/>
                </a:lnTo>
                <a:lnTo>
                  <a:pt x="28360" y="28840"/>
                </a:lnTo>
                <a:lnTo>
                  <a:pt x="28360" y="28830"/>
                </a:lnTo>
                <a:lnTo>
                  <a:pt x="28360" y="28820"/>
                </a:lnTo>
                <a:lnTo>
                  <a:pt x="28360" y="28810"/>
                </a:lnTo>
                <a:lnTo>
                  <a:pt x="28370" y="28810"/>
                </a:lnTo>
                <a:lnTo>
                  <a:pt x="28380" y="28810"/>
                </a:lnTo>
                <a:lnTo>
                  <a:pt x="28380" y="28800"/>
                </a:lnTo>
                <a:lnTo>
                  <a:pt x="28370" y="28800"/>
                </a:lnTo>
                <a:lnTo>
                  <a:pt x="28370" y="28790"/>
                </a:lnTo>
                <a:lnTo>
                  <a:pt x="28380" y="28790"/>
                </a:lnTo>
                <a:lnTo>
                  <a:pt x="28380" y="28780"/>
                </a:lnTo>
                <a:lnTo>
                  <a:pt x="28380" y="28770"/>
                </a:lnTo>
                <a:lnTo>
                  <a:pt x="28370" y="28760"/>
                </a:lnTo>
                <a:lnTo>
                  <a:pt x="28380" y="28760"/>
                </a:lnTo>
                <a:lnTo>
                  <a:pt x="28380" y="28750"/>
                </a:lnTo>
                <a:lnTo>
                  <a:pt x="28390" y="28750"/>
                </a:lnTo>
                <a:lnTo>
                  <a:pt x="28390" y="28740"/>
                </a:lnTo>
                <a:lnTo>
                  <a:pt x="28380" y="28740"/>
                </a:lnTo>
                <a:lnTo>
                  <a:pt x="28380" y="28730"/>
                </a:lnTo>
                <a:lnTo>
                  <a:pt x="28390" y="28730"/>
                </a:lnTo>
                <a:lnTo>
                  <a:pt x="28390" y="28720"/>
                </a:lnTo>
                <a:lnTo>
                  <a:pt x="28390" y="28710"/>
                </a:lnTo>
                <a:lnTo>
                  <a:pt x="28380" y="28700"/>
                </a:lnTo>
                <a:lnTo>
                  <a:pt x="28390" y="28700"/>
                </a:lnTo>
                <a:lnTo>
                  <a:pt x="28390" y="28690"/>
                </a:lnTo>
                <a:lnTo>
                  <a:pt x="28400" y="28690"/>
                </a:lnTo>
                <a:lnTo>
                  <a:pt x="28410" y="28690"/>
                </a:lnTo>
                <a:lnTo>
                  <a:pt x="28410" y="28680"/>
                </a:lnTo>
                <a:lnTo>
                  <a:pt x="28400" y="28680"/>
                </a:lnTo>
                <a:lnTo>
                  <a:pt x="28400" y="28670"/>
                </a:lnTo>
                <a:lnTo>
                  <a:pt x="28410" y="28670"/>
                </a:lnTo>
                <a:lnTo>
                  <a:pt x="28410" y="28660"/>
                </a:lnTo>
                <a:lnTo>
                  <a:pt x="28400" y="28660"/>
                </a:lnTo>
                <a:lnTo>
                  <a:pt x="28400" y="28650"/>
                </a:lnTo>
                <a:lnTo>
                  <a:pt x="28390" y="28650"/>
                </a:lnTo>
                <a:lnTo>
                  <a:pt x="28390" y="28640"/>
                </a:lnTo>
                <a:lnTo>
                  <a:pt x="28400" y="28640"/>
                </a:lnTo>
                <a:lnTo>
                  <a:pt x="28390" y="28640"/>
                </a:lnTo>
                <a:lnTo>
                  <a:pt x="28390" y="28630"/>
                </a:lnTo>
                <a:lnTo>
                  <a:pt x="28380" y="28630"/>
                </a:lnTo>
                <a:lnTo>
                  <a:pt x="28380" y="28620"/>
                </a:lnTo>
                <a:lnTo>
                  <a:pt x="28370" y="28620"/>
                </a:lnTo>
                <a:lnTo>
                  <a:pt x="28370" y="28630"/>
                </a:lnTo>
                <a:lnTo>
                  <a:pt x="28370" y="28620"/>
                </a:lnTo>
                <a:lnTo>
                  <a:pt x="28360" y="28620"/>
                </a:lnTo>
                <a:lnTo>
                  <a:pt x="28360" y="28610"/>
                </a:lnTo>
                <a:lnTo>
                  <a:pt x="28370" y="28610"/>
                </a:lnTo>
                <a:lnTo>
                  <a:pt x="28380" y="28610"/>
                </a:lnTo>
                <a:lnTo>
                  <a:pt x="28380" y="28600"/>
                </a:lnTo>
                <a:lnTo>
                  <a:pt x="28370" y="28590"/>
                </a:lnTo>
                <a:lnTo>
                  <a:pt x="28360" y="28590"/>
                </a:lnTo>
                <a:lnTo>
                  <a:pt x="28360" y="28600"/>
                </a:lnTo>
                <a:lnTo>
                  <a:pt x="28350" y="28600"/>
                </a:lnTo>
                <a:lnTo>
                  <a:pt x="28350" y="28590"/>
                </a:lnTo>
                <a:lnTo>
                  <a:pt x="28350" y="28580"/>
                </a:lnTo>
                <a:lnTo>
                  <a:pt x="28340" y="28580"/>
                </a:lnTo>
                <a:lnTo>
                  <a:pt x="28340" y="28570"/>
                </a:lnTo>
                <a:lnTo>
                  <a:pt x="28330" y="28570"/>
                </a:lnTo>
                <a:lnTo>
                  <a:pt x="28320" y="28570"/>
                </a:lnTo>
                <a:lnTo>
                  <a:pt x="28320" y="28580"/>
                </a:lnTo>
                <a:lnTo>
                  <a:pt x="28310" y="28580"/>
                </a:lnTo>
                <a:lnTo>
                  <a:pt x="28300" y="28580"/>
                </a:lnTo>
                <a:lnTo>
                  <a:pt x="28290" y="28580"/>
                </a:lnTo>
                <a:lnTo>
                  <a:pt x="28290" y="28570"/>
                </a:lnTo>
                <a:lnTo>
                  <a:pt x="28280" y="28570"/>
                </a:lnTo>
                <a:lnTo>
                  <a:pt x="28280" y="28560"/>
                </a:lnTo>
                <a:lnTo>
                  <a:pt x="28270" y="28560"/>
                </a:lnTo>
                <a:lnTo>
                  <a:pt x="28260" y="28560"/>
                </a:lnTo>
                <a:lnTo>
                  <a:pt x="28250" y="28560"/>
                </a:lnTo>
                <a:lnTo>
                  <a:pt x="28240" y="28570"/>
                </a:lnTo>
                <a:lnTo>
                  <a:pt x="28240" y="28560"/>
                </a:lnTo>
                <a:lnTo>
                  <a:pt x="28230" y="28560"/>
                </a:lnTo>
                <a:lnTo>
                  <a:pt x="28230" y="28570"/>
                </a:lnTo>
                <a:lnTo>
                  <a:pt x="28220" y="28570"/>
                </a:lnTo>
                <a:lnTo>
                  <a:pt x="28210" y="28570"/>
                </a:lnTo>
                <a:lnTo>
                  <a:pt x="28210" y="28580"/>
                </a:lnTo>
                <a:lnTo>
                  <a:pt x="28200" y="28580"/>
                </a:lnTo>
                <a:lnTo>
                  <a:pt x="28200" y="28590"/>
                </a:lnTo>
                <a:lnTo>
                  <a:pt x="28210" y="28590"/>
                </a:lnTo>
                <a:lnTo>
                  <a:pt x="28200" y="28600"/>
                </a:lnTo>
                <a:lnTo>
                  <a:pt x="28200" y="28590"/>
                </a:lnTo>
                <a:lnTo>
                  <a:pt x="28200" y="28600"/>
                </a:lnTo>
                <a:lnTo>
                  <a:pt x="28190" y="28600"/>
                </a:lnTo>
                <a:lnTo>
                  <a:pt x="28180" y="28600"/>
                </a:lnTo>
                <a:lnTo>
                  <a:pt x="28180" y="28610"/>
                </a:lnTo>
                <a:lnTo>
                  <a:pt x="28180" y="28620"/>
                </a:lnTo>
                <a:lnTo>
                  <a:pt x="28180" y="28630"/>
                </a:lnTo>
                <a:lnTo>
                  <a:pt x="28170" y="28630"/>
                </a:lnTo>
                <a:lnTo>
                  <a:pt x="28170" y="28640"/>
                </a:lnTo>
                <a:lnTo>
                  <a:pt x="28170" y="28650"/>
                </a:lnTo>
                <a:lnTo>
                  <a:pt x="28160" y="28650"/>
                </a:lnTo>
                <a:lnTo>
                  <a:pt x="28160" y="28660"/>
                </a:lnTo>
                <a:lnTo>
                  <a:pt x="28160" y="28670"/>
                </a:lnTo>
                <a:lnTo>
                  <a:pt x="28150" y="28670"/>
                </a:lnTo>
                <a:lnTo>
                  <a:pt x="28140" y="28660"/>
                </a:lnTo>
                <a:lnTo>
                  <a:pt x="28140" y="28650"/>
                </a:lnTo>
                <a:lnTo>
                  <a:pt x="28140" y="28640"/>
                </a:lnTo>
                <a:lnTo>
                  <a:pt x="28140" y="28630"/>
                </a:lnTo>
                <a:lnTo>
                  <a:pt x="28130" y="28630"/>
                </a:lnTo>
                <a:lnTo>
                  <a:pt x="28130" y="28620"/>
                </a:lnTo>
                <a:lnTo>
                  <a:pt x="28120" y="28620"/>
                </a:lnTo>
                <a:lnTo>
                  <a:pt x="28110" y="28620"/>
                </a:lnTo>
                <a:lnTo>
                  <a:pt x="28110" y="28610"/>
                </a:lnTo>
                <a:lnTo>
                  <a:pt x="28110" y="28620"/>
                </a:lnTo>
                <a:lnTo>
                  <a:pt x="28100" y="28620"/>
                </a:lnTo>
                <a:lnTo>
                  <a:pt x="28100" y="28630"/>
                </a:lnTo>
                <a:lnTo>
                  <a:pt x="28090" y="28630"/>
                </a:lnTo>
                <a:lnTo>
                  <a:pt x="28090" y="28620"/>
                </a:lnTo>
                <a:lnTo>
                  <a:pt x="28080" y="28620"/>
                </a:lnTo>
                <a:lnTo>
                  <a:pt x="28080" y="28610"/>
                </a:lnTo>
                <a:lnTo>
                  <a:pt x="28070" y="28600"/>
                </a:lnTo>
                <a:lnTo>
                  <a:pt x="28070" y="28590"/>
                </a:lnTo>
                <a:lnTo>
                  <a:pt x="28060" y="28590"/>
                </a:lnTo>
                <a:lnTo>
                  <a:pt x="28060" y="28580"/>
                </a:lnTo>
                <a:lnTo>
                  <a:pt x="28050" y="28580"/>
                </a:lnTo>
                <a:lnTo>
                  <a:pt x="28040" y="28580"/>
                </a:lnTo>
                <a:lnTo>
                  <a:pt x="28050" y="28570"/>
                </a:lnTo>
                <a:lnTo>
                  <a:pt x="28050" y="28560"/>
                </a:lnTo>
                <a:lnTo>
                  <a:pt x="28040" y="28560"/>
                </a:lnTo>
                <a:lnTo>
                  <a:pt x="28030" y="28570"/>
                </a:lnTo>
                <a:lnTo>
                  <a:pt x="28020" y="28570"/>
                </a:lnTo>
                <a:lnTo>
                  <a:pt x="28020" y="28580"/>
                </a:lnTo>
                <a:lnTo>
                  <a:pt x="28010" y="28580"/>
                </a:lnTo>
                <a:lnTo>
                  <a:pt x="28000" y="28580"/>
                </a:lnTo>
                <a:lnTo>
                  <a:pt x="27990" y="28580"/>
                </a:lnTo>
                <a:lnTo>
                  <a:pt x="27980" y="28580"/>
                </a:lnTo>
                <a:lnTo>
                  <a:pt x="27980" y="28560"/>
                </a:lnTo>
                <a:lnTo>
                  <a:pt x="27980" y="28540"/>
                </a:lnTo>
                <a:lnTo>
                  <a:pt x="27970" y="28540"/>
                </a:lnTo>
                <a:lnTo>
                  <a:pt x="27970" y="28530"/>
                </a:lnTo>
                <a:lnTo>
                  <a:pt x="27950" y="28530"/>
                </a:lnTo>
                <a:lnTo>
                  <a:pt x="27970" y="28530"/>
                </a:lnTo>
                <a:lnTo>
                  <a:pt x="27970" y="28520"/>
                </a:lnTo>
                <a:lnTo>
                  <a:pt x="27960" y="28510"/>
                </a:lnTo>
                <a:lnTo>
                  <a:pt x="27950" y="28490"/>
                </a:lnTo>
                <a:lnTo>
                  <a:pt x="27950" y="28500"/>
                </a:lnTo>
                <a:lnTo>
                  <a:pt x="27940" y="28500"/>
                </a:lnTo>
                <a:lnTo>
                  <a:pt x="27930" y="28500"/>
                </a:lnTo>
                <a:lnTo>
                  <a:pt x="27920" y="28500"/>
                </a:lnTo>
                <a:lnTo>
                  <a:pt x="27890" y="28500"/>
                </a:lnTo>
                <a:lnTo>
                  <a:pt x="27880" y="28500"/>
                </a:lnTo>
                <a:lnTo>
                  <a:pt x="27880" y="28470"/>
                </a:lnTo>
                <a:lnTo>
                  <a:pt x="27880" y="28460"/>
                </a:lnTo>
                <a:lnTo>
                  <a:pt x="27880" y="28450"/>
                </a:lnTo>
                <a:lnTo>
                  <a:pt x="27880" y="28460"/>
                </a:lnTo>
                <a:lnTo>
                  <a:pt x="27880" y="28480"/>
                </a:lnTo>
                <a:lnTo>
                  <a:pt x="27880" y="28500"/>
                </a:lnTo>
                <a:lnTo>
                  <a:pt x="27900" y="28500"/>
                </a:lnTo>
                <a:lnTo>
                  <a:pt x="27920" y="28500"/>
                </a:lnTo>
                <a:lnTo>
                  <a:pt x="27930" y="28500"/>
                </a:lnTo>
                <a:lnTo>
                  <a:pt x="27940" y="28500"/>
                </a:lnTo>
                <a:lnTo>
                  <a:pt x="27940" y="28490"/>
                </a:lnTo>
                <a:lnTo>
                  <a:pt x="27940" y="28480"/>
                </a:lnTo>
                <a:lnTo>
                  <a:pt x="27930" y="28470"/>
                </a:lnTo>
                <a:lnTo>
                  <a:pt x="27940" y="28480"/>
                </a:lnTo>
                <a:lnTo>
                  <a:pt x="27950" y="28480"/>
                </a:lnTo>
                <a:lnTo>
                  <a:pt x="27960" y="28470"/>
                </a:lnTo>
                <a:lnTo>
                  <a:pt x="27960" y="28460"/>
                </a:lnTo>
                <a:lnTo>
                  <a:pt x="27960" y="28450"/>
                </a:lnTo>
                <a:lnTo>
                  <a:pt x="27970" y="28450"/>
                </a:lnTo>
                <a:lnTo>
                  <a:pt x="27970" y="28440"/>
                </a:lnTo>
                <a:lnTo>
                  <a:pt x="27970" y="28450"/>
                </a:lnTo>
                <a:lnTo>
                  <a:pt x="27980" y="28450"/>
                </a:lnTo>
                <a:lnTo>
                  <a:pt x="27980" y="28440"/>
                </a:lnTo>
                <a:lnTo>
                  <a:pt x="27990" y="28440"/>
                </a:lnTo>
                <a:lnTo>
                  <a:pt x="27990" y="28430"/>
                </a:lnTo>
                <a:lnTo>
                  <a:pt x="27990" y="28440"/>
                </a:lnTo>
                <a:lnTo>
                  <a:pt x="27990" y="28430"/>
                </a:lnTo>
                <a:lnTo>
                  <a:pt x="28000" y="28430"/>
                </a:lnTo>
                <a:lnTo>
                  <a:pt x="28000" y="28420"/>
                </a:lnTo>
                <a:lnTo>
                  <a:pt x="27990" y="28420"/>
                </a:lnTo>
                <a:lnTo>
                  <a:pt x="27990" y="28410"/>
                </a:lnTo>
                <a:lnTo>
                  <a:pt x="27990" y="28400"/>
                </a:lnTo>
                <a:lnTo>
                  <a:pt x="27980" y="28400"/>
                </a:lnTo>
                <a:lnTo>
                  <a:pt x="27980" y="28390"/>
                </a:lnTo>
                <a:lnTo>
                  <a:pt x="27970" y="28390"/>
                </a:lnTo>
                <a:lnTo>
                  <a:pt x="27970" y="28380"/>
                </a:lnTo>
                <a:lnTo>
                  <a:pt x="27970" y="28390"/>
                </a:lnTo>
                <a:lnTo>
                  <a:pt x="27960" y="28390"/>
                </a:lnTo>
                <a:lnTo>
                  <a:pt x="27950" y="28390"/>
                </a:lnTo>
                <a:lnTo>
                  <a:pt x="27940" y="28390"/>
                </a:lnTo>
                <a:lnTo>
                  <a:pt x="27930" y="28390"/>
                </a:lnTo>
                <a:lnTo>
                  <a:pt x="27920" y="28400"/>
                </a:lnTo>
                <a:lnTo>
                  <a:pt x="27910" y="28400"/>
                </a:lnTo>
                <a:lnTo>
                  <a:pt x="27900" y="28400"/>
                </a:lnTo>
                <a:lnTo>
                  <a:pt x="27890" y="28400"/>
                </a:lnTo>
                <a:lnTo>
                  <a:pt x="27880" y="28410"/>
                </a:lnTo>
                <a:lnTo>
                  <a:pt x="27870" y="28410"/>
                </a:lnTo>
                <a:lnTo>
                  <a:pt x="27860" y="28410"/>
                </a:lnTo>
                <a:lnTo>
                  <a:pt x="27850" y="28410"/>
                </a:lnTo>
                <a:lnTo>
                  <a:pt x="27850" y="28420"/>
                </a:lnTo>
                <a:lnTo>
                  <a:pt x="27840" y="28420"/>
                </a:lnTo>
                <a:lnTo>
                  <a:pt x="27850" y="28420"/>
                </a:lnTo>
                <a:lnTo>
                  <a:pt x="27850" y="28410"/>
                </a:lnTo>
                <a:lnTo>
                  <a:pt x="27860" y="28410"/>
                </a:lnTo>
                <a:lnTo>
                  <a:pt x="27870" y="28410"/>
                </a:lnTo>
                <a:lnTo>
                  <a:pt x="27880" y="28400"/>
                </a:lnTo>
                <a:lnTo>
                  <a:pt x="27890" y="28400"/>
                </a:lnTo>
                <a:lnTo>
                  <a:pt x="27890" y="28390"/>
                </a:lnTo>
                <a:lnTo>
                  <a:pt x="27900" y="28390"/>
                </a:lnTo>
                <a:lnTo>
                  <a:pt x="27910" y="28390"/>
                </a:lnTo>
                <a:lnTo>
                  <a:pt x="27920" y="28390"/>
                </a:lnTo>
                <a:lnTo>
                  <a:pt x="27930" y="28390"/>
                </a:lnTo>
                <a:lnTo>
                  <a:pt x="27940" y="28390"/>
                </a:lnTo>
                <a:lnTo>
                  <a:pt x="27950" y="28390"/>
                </a:lnTo>
                <a:lnTo>
                  <a:pt x="27950" y="28380"/>
                </a:lnTo>
                <a:lnTo>
                  <a:pt x="27950" y="28370"/>
                </a:lnTo>
                <a:lnTo>
                  <a:pt x="27950" y="28360"/>
                </a:lnTo>
                <a:lnTo>
                  <a:pt x="27940" y="28360"/>
                </a:lnTo>
                <a:lnTo>
                  <a:pt x="27950" y="28350"/>
                </a:lnTo>
                <a:lnTo>
                  <a:pt x="27940" y="28350"/>
                </a:lnTo>
                <a:lnTo>
                  <a:pt x="27940" y="28340"/>
                </a:lnTo>
                <a:lnTo>
                  <a:pt x="27940" y="28330"/>
                </a:lnTo>
                <a:lnTo>
                  <a:pt x="27950" y="28330"/>
                </a:lnTo>
                <a:lnTo>
                  <a:pt x="27950" y="28320"/>
                </a:lnTo>
                <a:lnTo>
                  <a:pt x="27960" y="28320"/>
                </a:lnTo>
                <a:lnTo>
                  <a:pt x="27960" y="28310"/>
                </a:lnTo>
                <a:lnTo>
                  <a:pt x="27960" y="28300"/>
                </a:lnTo>
                <a:lnTo>
                  <a:pt x="27960" y="28290"/>
                </a:lnTo>
                <a:lnTo>
                  <a:pt x="27950" y="28290"/>
                </a:lnTo>
                <a:lnTo>
                  <a:pt x="27960" y="28290"/>
                </a:lnTo>
                <a:lnTo>
                  <a:pt x="27960" y="28280"/>
                </a:lnTo>
                <a:lnTo>
                  <a:pt x="27950" y="28280"/>
                </a:lnTo>
                <a:lnTo>
                  <a:pt x="27950" y="28270"/>
                </a:lnTo>
                <a:lnTo>
                  <a:pt x="27960" y="28270"/>
                </a:lnTo>
                <a:lnTo>
                  <a:pt x="27960" y="28280"/>
                </a:lnTo>
                <a:lnTo>
                  <a:pt x="27960" y="28270"/>
                </a:lnTo>
                <a:lnTo>
                  <a:pt x="27970" y="28260"/>
                </a:lnTo>
                <a:lnTo>
                  <a:pt x="27980" y="28260"/>
                </a:lnTo>
                <a:lnTo>
                  <a:pt x="27980" y="28250"/>
                </a:lnTo>
                <a:lnTo>
                  <a:pt x="27970" y="28250"/>
                </a:lnTo>
                <a:lnTo>
                  <a:pt x="27980" y="28240"/>
                </a:lnTo>
                <a:lnTo>
                  <a:pt x="27990" y="28240"/>
                </a:lnTo>
                <a:lnTo>
                  <a:pt x="27990" y="28230"/>
                </a:lnTo>
                <a:lnTo>
                  <a:pt x="27990" y="28220"/>
                </a:lnTo>
                <a:lnTo>
                  <a:pt x="27990" y="28210"/>
                </a:lnTo>
                <a:lnTo>
                  <a:pt x="28000" y="28200"/>
                </a:lnTo>
                <a:lnTo>
                  <a:pt x="28000" y="28190"/>
                </a:lnTo>
                <a:lnTo>
                  <a:pt x="28010" y="28180"/>
                </a:lnTo>
                <a:lnTo>
                  <a:pt x="28010" y="28170"/>
                </a:lnTo>
                <a:lnTo>
                  <a:pt x="28020" y="28170"/>
                </a:lnTo>
                <a:lnTo>
                  <a:pt x="28020" y="28160"/>
                </a:lnTo>
                <a:lnTo>
                  <a:pt x="28030" y="28160"/>
                </a:lnTo>
                <a:lnTo>
                  <a:pt x="28030" y="28150"/>
                </a:lnTo>
                <a:lnTo>
                  <a:pt x="28030" y="28140"/>
                </a:lnTo>
                <a:lnTo>
                  <a:pt x="28030" y="28130"/>
                </a:lnTo>
                <a:lnTo>
                  <a:pt x="28030" y="28120"/>
                </a:lnTo>
                <a:lnTo>
                  <a:pt x="28040" y="28120"/>
                </a:lnTo>
                <a:lnTo>
                  <a:pt x="28040" y="28110"/>
                </a:lnTo>
                <a:lnTo>
                  <a:pt x="28050" y="28110"/>
                </a:lnTo>
                <a:lnTo>
                  <a:pt x="28060" y="28110"/>
                </a:lnTo>
                <a:lnTo>
                  <a:pt x="28060" y="28100"/>
                </a:lnTo>
                <a:lnTo>
                  <a:pt x="28060" y="28090"/>
                </a:lnTo>
                <a:lnTo>
                  <a:pt x="28060" y="28080"/>
                </a:lnTo>
                <a:lnTo>
                  <a:pt x="28070" y="28080"/>
                </a:lnTo>
                <a:lnTo>
                  <a:pt x="28070" y="28070"/>
                </a:lnTo>
                <a:lnTo>
                  <a:pt x="28070" y="28060"/>
                </a:lnTo>
                <a:lnTo>
                  <a:pt x="28070" y="28050"/>
                </a:lnTo>
                <a:lnTo>
                  <a:pt x="28070" y="28040"/>
                </a:lnTo>
                <a:lnTo>
                  <a:pt x="28070" y="28030"/>
                </a:lnTo>
                <a:lnTo>
                  <a:pt x="28070" y="28020"/>
                </a:lnTo>
                <a:lnTo>
                  <a:pt x="28070" y="28010"/>
                </a:lnTo>
                <a:lnTo>
                  <a:pt x="28070" y="28000"/>
                </a:lnTo>
                <a:lnTo>
                  <a:pt x="28070" y="27990"/>
                </a:lnTo>
                <a:lnTo>
                  <a:pt x="28070" y="27980"/>
                </a:lnTo>
                <a:lnTo>
                  <a:pt x="28070" y="27970"/>
                </a:lnTo>
                <a:lnTo>
                  <a:pt x="28070" y="27960"/>
                </a:lnTo>
                <a:lnTo>
                  <a:pt x="28070" y="27950"/>
                </a:lnTo>
                <a:lnTo>
                  <a:pt x="28060" y="27950"/>
                </a:lnTo>
                <a:lnTo>
                  <a:pt x="28070" y="27940"/>
                </a:lnTo>
                <a:lnTo>
                  <a:pt x="28060" y="27940"/>
                </a:lnTo>
                <a:lnTo>
                  <a:pt x="28060" y="27930"/>
                </a:lnTo>
                <a:lnTo>
                  <a:pt x="28060" y="27920"/>
                </a:lnTo>
                <a:lnTo>
                  <a:pt x="28060" y="27910"/>
                </a:lnTo>
                <a:lnTo>
                  <a:pt x="28060" y="27900"/>
                </a:lnTo>
                <a:lnTo>
                  <a:pt x="28050" y="27900"/>
                </a:lnTo>
                <a:lnTo>
                  <a:pt x="28050" y="27910"/>
                </a:lnTo>
                <a:lnTo>
                  <a:pt x="28040" y="27910"/>
                </a:lnTo>
                <a:lnTo>
                  <a:pt x="28040" y="27900"/>
                </a:lnTo>
                <a:lnTo>
                  <a:pt x="28050" y="27900"/>
                </a:lnTo>
                <a:lnTo>
                  <a:pt x="28050" y="27890"/>
                </a:lnTo>
                <a:lnTo>
                  <a:pt x="28040" y="27890"/>
                </a:lnTo>
                <a:lnTo>
                  <a:pt x="28040" y="27880"/>
                </a:lnTo>
                <a:lnTo>
                  <a:pt x="28030" y="27880"/>
                </a:lnTo>
                <a:lnTo>
                  <a:pt x="28030" y="27870"/>
                </a:lnTo>
                <a:lnTo>
                  <a:pt x="28040" y="27870"/>
                </a:lnTo>
                <a:lnTo>
                  <a:pt x="28040" y="27860"/>
                </a:lnTo>
                <a:lnTo>
                  <a:pt x="28050" y="27860"/>
                </a:lnTo>
                <a:lnTo>
                  <a:pt x="28050" y="27850"/>
                </a:lnTo>
                <a:lnTo>
                  <a:pt x="28060" y="27850"/>
                </a:lnTo>
                <a:lnTo>
                  <a:pt x="28050" y="27840"/>
                </a:lnTo>
                <a:lnTo>
                  <a:pt x="28040" y="27840"/>
                </a:lnTo>
                <a:lnTo>
                  <a:pt x="28040" y="27830"/>
                </a:lnTo>
                <a:lnTo>
                  <a:pt x="28030" y="27830"/>
                </a:lnTo>
                <a:lnTo>
                  <a:pt x="28030" y="27820"/>
                </a:lnTo>
                <a:lnTo>
                  <a:pt x="28030" y="27810"/>
                </a:lnTo>
                <a:lnTo>
                  <a:pt x="28020" y="27810"/>
                </a:lnTo>
                <a:lnTo>
                  <a:pt x="28030" y="27800"/>
                </a:lnTo>
                <a:lnTo>
                  <a:pt x="28030" y="27790"/>
                </a:lnTo>
                <a:lnTo>
                  <a:pt x="28020" y="27790"/>
                </a:lnTo>
                <a:lnTo>
                  <a:pt x="28020" y="27800"/>
                </a:lnTo>
                <a:lnTo>
                  <a:pt x="28020" y="27790"/>
                </a:lnTo>
                <a:lnTo>
                  <a:pt x="28010" y="27780"/>
                </a:lnTo>
                <a:lnTo>
                  <a:pt x="28010" y="27770"/>
                </a:lnTo>
                <a:lnTo>
                  <a:pt x="28000" y="27770"/>
                </a:lnTo>
                <a:lnTo>
                  <a:pt x="28000" y="27760"/>
                </a:lnTo>
                <a:lnTo>
                  <a:pt x="28000" y="27750"/>
                </a:lnTo>
                <a:lnTo>
                  <a:pt x="28010" y="27750"/>
                </a:lnTo>
                <a:lnTo>
                  <a:pt x="28010" y="27740"/>
                </a:lnTo>
                <a:lnTo>
                  <a:pt x="28000" y="27740"/>
                </a:lnTo>
                <a:lnTo>
                  <a:pt x="28000" y="27730"/>
                </a:lnTo>
                <a:lnTo>
                  <a:pt x="28000" y="27720"/>
                </a:lnTo>
                <a:lnTo>
                  <a:pt x="28010" y="27720"/>
                </a:lnTo>
                <a:lnTo>
                  <a:pt x="28020" y="27710"/>
                </a:lnTo>
                <a:lnTo>
                  <a:pt x="28020" y="27700"/>
                </a:lnTo>
                <a:lnTo>
                  <a:pt x="28030" y="27700"/>
                </a:lnTo>
                <a:lnTo>
                  <a:pt x="28030" y="27690"/>
                </a:lnTo>
                <a:lnTo>
                  <a:pt x="28040" y="27690"/>
                </a:lnTo>
                <a:lnTo>
                  <a:pt x="28040" y="27680"/>
                </a:lnTo>
                <a:lnTo>
                  <a:pt x="28030" y="27680"/>
                </a:lnTo>
                <a:lnTo>
                  <a:pt x="28030" y="27670"/>
                </a:lnTo>
                <a:lnTo>
                  <a:pt x="28040" y="27670"/>
                </a:lnTo>
                <a:lnTo>
                  <a:pt x="28030" y="27660"/>
                </a:lnTo>
                <a:lnTo>
                  <a:pt x="28020" y="27660"/>
                </a:lnTo>
                <a:lnTo>
                  <a:pt x="28020" y="27650"/>
                </a:lnTo>
                <a:lnTo>
                  <a:pt x="28020" y="27640"/>
                </a:lnTo>
                <a:lnTo>
                  <a:pt x="28020" y="27630"/>
                </a:lnTo>
                <a:lnTo>
                  <a:pt x="28030" y="27630"/>
                </a:lnTo>
                <a:lnTo>
                  <a:pt x="28030" y="27640"/>
                </a:lnTo>
                <a:lnTo>
                  <a:pt x="28040" y="27640"/>
                </a:lnTo>
                <a:lnTo>
                  <a:pt x="28040" y="27650"/>
                </a:lnTo>
                <a:lnTo>
                  <a:pt x="28050" y="27650"/>
                </a:lnTo>
                <a:lnTo>
                  <a:pt x="28060" y="27650"/>
                </a:lnTo>
                <a:lnTo>
                  <a:pt x="28060" y="27660"/>
                </a:lnTo>
                <a:lnTo>
                  <a:pt x="28070" y="27660"/>
                </a:lnTo>
                <a:lnTo>
                  <a:pt x="28080" y="27660"/>
                </a:lnTo>
                <a:lnTo>
                  <a:pt x="28080" y="27670"/>
                </a:lnTo>
                <a:lnTo>
                  <a:pt x="28090" y="27670"/>
                </a:lnTo>
                <a:lnTo>
                  <a:pt x="28100" y="27670"/>
                </a:lnTo>
                <a:lnTo>
                  <a:pt x="28100" y="27660"/>
                </a:lnTo>
                <a:lnTo>
                  <a:pt x="28100" y="27650"/>
                </a:lnTo>
                <a:lnTo>
                  <a:pt x="28090" y="27650"/>
                </a:lnTo>
                <a:lnTo>
                  <a:pt x="28090" y="27640"/>
                </a:lnTo>
                <a:lnTo>
                  <a:pt x="28080" y="27640"/>
                </a:lnTo>
                <a:lnTo>
                  <a:pt x="28080" y="27630"/>
                </a:lnTo>
                <a:lnTo>
                  <a:pt x="28090" y="27620"/>
                </a:lnTo>
                <a:lnTo>
                  <a:pt x="28090" y="27610"/>
                </a:lnTo>
                <a:lnTo>
                  <a:pt x="28080" y="27610"/>
                </a:lnTo>
                <a:lnTo>
                  <a:pt x="28080" y="27600"/>
                </a:lnTo>
                <a:lnTo>
                  <a:pt x="28080" y="27590"/>
                </a:lnTo>
                <a:lnTo>
                  <a:pt x="28070" y="27590"/>
                </a:lnTo>
                <a:lnTo>
                  <a:pt x="28070" y="27600"/>
                </a:lnTo>
                <a:lnTo>
                  <a:pt x="28060" y="27600"/>
                </a:lnTo>
                <a:lnTo>
                  <a:pt x="28060" y="27590"/>
                </a:lnTo>
                <a:lnTo>
                  <a:pt x="28050" y="27590"/>
                </a:lnTo>
                <a:lnTo>
                  <a:pt x="28050" y="27580"/>
                </a:lnTo>
                <a:lnTo>
                  <a:pt x="28040" y="27580"/>
                </a:lnTo>
                <a:lnTo>
                  <a:pt x="28040" y="27590"/>
                </a:lnTo>
                <a:lnTo>
                  <a:pt x="28040" y="27600"/>
                </a:lnTo>
                <a:lnTo>
                  <a:pt x="28030" y="27600"/>
                </a:lnTo>
                <a:lnTo>
                  <a:pt x="28030" y="27590"/>
                </a:lnTo>
                <a:lnTo>
                  <a:pt x="28030" y="27580"/>
                </a:lnTo>
                <a:lnTo>
                  <a:pt x="28020" y="27580"/>
                </a:lnTo>
                <a:lnTo>
                  <a:pt x="28010" y="27580"/>
                </a:lnTo>
                <a:lnTo>
                  <a:pt x="28000" y="27580"/>
                </a:lnTo>
                <a:lnTo>
                  <a:pt x="28000" y="27570"/>
                </a:lnTo>
                <a:lnTo>
                  <a:pt x="28000" y="27560"/>
                </a:lnTo>
                <a:lnTo>
                  <a:pt x="27990" y="27560"/>
                </a:lnTo>
                <a:lnTo>
                  <a:pt x="28000" y="27560"/>
                </a:lnTo>
                <a:lnTo>
                  <a:pt x="28000" y="27550"/>
                </a:lnTo>
                <a:lnTo>
                  <a:pt x="27990" y="27550"/>
                </a:lnTo>
                <a:lnTo>
                  <a:pt x="27990" y="27540"/>
                </a:lnTo>
                <a:lnTo>
                  <a:pt x="27990" y="27530"/>
                </a:lnTo>
                <a:lnTo>
                  <a:pt x="27980" y="27530"/>
                </a:lnTo>
                <a:lnTo>
                  <a:pt x="27990" y="27530"/>
                </a:lnTo>
                <a:lnTo>
                  <a:pt x="27990" y="27520"/>
                </a:lnTo>
                <a:lnTo>
                  <a:pt x="27980" y="27520"/>
                </a:lnTo>
                <a:lnTo>
                  <a:pt x="27980" y="27510"/>
                </a:lnTo>
                <a:lnTo>
                  <a:pt x="27970" y="27510"/>
                </a:lnTo>
                <a:lnTo>
                  <a:pt x="27970" y="27500"/>
                </a:lnTo>
                <a:lnTo>
                  <a:pt x="27970" y="27490"/>
                </a:lnTo>
                <a:lnTo>
                  <a:pt x="27980" y="27490"/>
                </a:lnTo>
                <a:lnTo>
                  <a:pt x="27980" y="27500"/>
                </a:lnTo>
                <a:lnTo>
                  <a:pt x="27990" y="27500"/>
                </a:lnTo>
                <a:lnTo>
                  <a:pt x="27990" y="27510"/>
                </a:lnTo>
                <a:lnTo>
                  <a:pt x="28000" y="27510"/>
                </a:lnTo>
                <a:lnTo>
                  <a:pt x="28000" y="27520"/>
                </a:lnTo>
                <a:lnTo>
                  <a:pt x="28010" y="27520"/>
                </a:lnTo>
                <a:lnTo>
                  <a:pt x="28020" y="27510"/>
                </a:lnTo>
                <a:lnTo>
                  <a:pt x="28030" y="27510"/>
                </a:lnTo>
                <a:lnTo>
                  <a:pt x="28030" y="27500"/>
                </a:lnTo>
                <a:lnTo>
                  <a:pt x="28040" y="27500"/>
                </a:lnTo>
                <a:lnTo>
                  <a:pt x="28040" y="27510"/>
                </a:lnTo>
                <a:lnTo>
                  <a:pt x="28050" y="27510"/>
                </a:lnTo>
                <a:lnTo>
                  <a:pt x="28060" y="27510"/>
                </a:lnTo>
                <a:lnTo>
                  <a:pt x="28060" y="27500"/>
                </a:lnTo>
                <a:lnTo>
                  <a:pt x="28070" y="27500"/>
                </a:lnTo>
                <a:lnTo>
                  <a:pt x="28070" y="27510"/>
                </a:lnTo>
                <a:lnTo>
                  <a:pt x="28070" y="27520"/>
                </a:lnTo>
                <a:lnTo>
                  <a:pt x="28070" y="27530"/>
                </a:lnTo>
                <a:lnTo>
                  <a:pt x="28080" y="27530"/>
                </a:lnTo>
                <a:lnTo>
                  <a:pt x="28080" y="27540"/>
                </a:lnTo>
                <a:lnTo>
                  <a:pt x="28090" y="27540"/>
                </a:lnTo>
                <a:lnTo>
                  <a:pt x="28090" y="27530"/>
                </a:lnTo>
                <a:lnTo>
                  <a:pt x="28100" y="27530"/>
                </a:lnTo>
                <a:lnTo>
                  <a:pt x="28100" y="27540"/>
                </a:lnTo>
                <a:lnTo>
                  <a:pt x="28110" y="27540"/>
                </a:lnTo>
                <a:lnTo>
                  <a:pt x="28100" y="27540"/>
                </a:lnTo>
                <a:lnTo>
                  <a:pt x="28100" y="27550"/>
                </a:lnTo>
                <a:lnTo>
                  <a:pt x="28100" y="27560"/>
                </a:lnTo>
                <a:lnTo>
                  <a:pt x="28110" y="27560"/>
                </a:lnTo>
                <a:lnTo>
                  <a:pt x="28110" y="27550"/>
                </a:lnTo>
                <a:lnTo>
                  <a:pt x="28120" y="27550"/>
                </a:lnTo>
                <a:lnTo>
                  <a:pt x="28120" y="27540"/>
                </a:lnTo>
                <a:lnTo>
                  <a:pt x="28130" y="27540"/>
                </a:lnTo>
                <a:lnTo>
                  <a:pt x="28130" y="27530"/>
                </a:lnTo>
                <a:lnTo>
                  <a:pt x="28130" y="27540"/>
                </a:lnTo>
                <a:lnTo>
                  <a:pt x="28140" y="27540"/>
                </a:lnTo>
                <a:lnTo>
                  <a:pt x="28140" y="27550"/>
                </a:lnTo>
                <a:lnTo>
                  <a:pt x="28130" y="27550"/>
                </a:lnTo>
                <a:lnTo>
                  <a:pt x="28130" y="27560"/>
                </a:lnTo>
                <a:lnTo>
                  <a:pt x="28140" y="27560"/>
                </a:lnTo>
                <a:lnTo>
                  <a:pt x="28150" y="27560"/>
                </a:lnTo>
                <a:lnTo>
                  <a:pt x="28150" y="27570"/>
                </a:lnTo>
                <a:lnTo>
                  <a:pt x="28150" y="27580"/>
                </a:lnTo>
                <a:lnTo>
                  <a:pt x="28160" y="27580"/>
                </a:lnTo>
                <a:lnTo>
                  <a:pt x="28170" y="27580"/>
                </a:lnTo>
                <a:lnTo>
                  <a:pt x="28180" y="27580"/>
                </a:lnTo>
                <a:lnTo>
                  <a:pt x="28180" y="27570"/>
                </a:lnTo>
                <a:lnTo>
                  <a:pt x="28190" y="27570"/>
                </a:lnTo>
                <a:lnTo>
                  <a:pt x="28190" y="27560"/>
                </a:lnTo>
                <a:lnTo>
                  <a:pt x="28200" y="27560"/>
                </a:lnTo>
                <a:lnTo>
                  <a:pt x="28200" y="27570"/>
                </a:lnTo>
                <a:lnTo>
                  <a:pt x="28210" y="27570"/>
                </a:lnTo>
                <a:lnTo>
                  <a:pt x="28210" y="27560"/>
                </a:lnTo>
                <a:lnTo>
                  <a:pt x="28220" y="27560"/>
                </a:lnTo>
                <a:lnTo>
                  <a:pt x="28220" y="27550"/>
                </a:lnTo>
                <a:lnTo>
                  <a:pt x="28220" y="27540"/>
                </a:lnTo>
                <a:lnTo>
                  <a:pt x="28230" y="27540"/>
                </a:lnTo>
                <a:lnTo>
                  <a:pt x="28230" y="27530"/>
                </a:lnTo>
                <a:lnTo>
                  <a:pt x="28230" y="27540"/>
                </a:lnTo>
                <a:lnTo>
                  <a:pt x="28230" y="27530"/>
                </a:lnTo>
                <a:lnTo>
                  <a:pt x="28230" y="27540"/>
                </a:lnTo>
                <a:lnTo>
                  <a:pt x="28240" y="27540"/>
                </a:lnTo>
                <a:lnTo>
                  <a:pt x="28250" y="27540"/>
                </a:lnTo>
                <a:lnTo>
                  <a:pt x="28260" y="27540"/>
                </a:lnTo>
                <a:lnTo>
                  <a:pt x="28260" y="27530"/>
                </a:lnTo>
                <a:lnTo>
                  <a:pt x="28260" y="27520"/>
                </a:lnTo>
                <a:lnTo>
                  <a:pt x="28260" y="27510"/>
                </a:lnTo>
                <a:lnTo>
                  <a:pt x="28270" y="27510"/>
                </a:lnTo>
                <a:lnTo>
                  <a:pt x="28270" y="27500"/>
                </a:lnTo>
                <a:lnTo>
                  <a:pt x="28280" y="27500"/>
                </a:lnTo>
                <a:lnTo>
                  <a:pt x="28280" y="27490"/>
                </a:lnTo>
                <a:lnTo>
                  <a:pt x="28290" y="27490"/>
                </a:lnTo>
                <a:lnTo>
                  <a:pt x="28290" y="27500"/>
                </a:lnTo>
                <a:lnTo>
                  <a:pt x="28300" y="27500"/>
                </a:lnTo>
                <a:lnTo>
                  <a:pt x="28300" y="27510"/>
                </a:lnTo>
                <a:lnTo>
                  <a:pt x="28310" y="27510"/>
                </a:lnTo>
                <a:lnTo>
                  <a:pt x="28310" y="27520"/>
                </a:lnTo>
                <a:lnTo>
                  <a:pt x="28320" y="27520"/>
                </a:lnTo>
                <a:lnTo>
                  <a:pt x="28330" y="27530"/>
                </a:lnTo>
                <a:lnTo>
                  <a:pt x="28340" y="27530"/>
                </a:lnTo>
                <a:lnTo>
                  <a:pt x="28340" y="27540"/>
                </a:lnTo>
                <a:lnTo>
                  <a:pt x="28350" y="27540"/>
                </a:lnTo>
                <a:lnTo>
                  <a:pt x="28360" y="27540"/>
                </a:lnTo>
                <a:lnTo>
                  <a:pt x="28360" y="27530"/>
                </a:lnTo>
                <a:lnTo>
                  <a:pt x="28360" y="27520"/>
                </a:lnTo>
                <a:lnTo>
                  <a:pt x="28360" y="27510"/>
                </a:lnTo>
                <a:lnTo>
                  <a:pt x="28360" y="27500"/>
                </a:lnTo>
                <a:lnTo>
                  <a:pt x="28360" y="27490"/>
                </a:lnTo>
                <a:lnTo>
                  <a:pt x="28350" y="27490"/>
                </a:lnTo>
                <a:lnTo>
                  <a:pt x="28350" y="27480"/>
                </a:lnTo>
                <a:lnTo>
                  <a:pt x="28350" y="27470"/>
                </a:lnTo>
                <a:lnTo>
                  <a:pt x="28350" y="27460"/>
                </a:lnTo>
                <a:lnTo>
                  <a:pt x="28350" y="27450"/>
                </a:lnTo>
                <a:lnTo>
                  <a:pt x="28360" y="27450"/>
                </a:lnTo>
                <a:lnTo>
                  <a:pt x="28360" y="27440"/>
                </a:lnTo>
                <a:lnTo>
                  <a:pt x="28370" y="27440"/>
                </a:lnTo>
                <a:lnTo>
                  <a:pt x="28370" y="27450"/>
                </a:lnTo>
                <a:lnTo>
                  <a:pt x="28370" y="27460"/>
                </a:lnTo>
                <a:lnTo>
                  <a:pt x="28370" y="27470"/>
                </a:lnTo>
                <a:lnTo>
                  <a:pt x="28380" y="27470"/>
                </a:lnTo>
                <a:lnTo>
                  <a:pt x="28380" y="27480"/>
                </a:lnTo>
                <a:lnTo>
                  <a:pt x="28390" y="27480"/>
                </a:lnTo>
                <a:lnTo>
                  <a:pt x="28390" y="27490"/>
                </a:lnTo>
                <a:lnTo>
                  <a:pt x="28390" y="27500"/>
                </a:lnTo>
                <a:lnTo>
                  <a:pt x="28400" y="27500"/>
                </a:lnTo>
                <a:lnTo>
                  <a:pt x="28410" y="27500"/>
                </a:lnTo>
                <a:lnTo>
                  <a:pt x="28410" y="27510"/>
                </a:lnTo>
                <a:lnTo>
                  <a:pt x="28410" y="27520"/>
                </a:lnTo>
                <a:lnTo>
                  <a:pt x="28420" y="27520"/>
                </a:lnTo>
                <a:lnTo>
                  <a:pt x="28420" y="27530"/>
                </a:lnTo>
                <a:lnTo>
                  <a:pt x="28420" y="27540"/>
                </a:lnTo>
                <a:lnTo>
                  <a:pt x="28430" y="27540"/>
                </a:lnTo>
                <a:lnTo>
                  <a:pt x="28430" y="27530"/>
                </a:lnTo>
                <a:lnTo>
                  <a:pt x="28440" y="27530"/>
                </a:lnTo>
                <a:lnTo>
                  <a:pt x="28440" y="27540"/>
                </a:lnTo>
                <a:lnTo>
                  <a:pt x="28430" y="27540"/>
                </a:lnTo>
                <a:lnTo>
                  <a:pt x="28430" y="27550"/>
                </a:lnTo>
                <a:lnTo>
                  <a:pt x="28420" y="27550"/>
                </a:lnTo>
                <a:lnTo>
                  <a:pt x="28420" y="27560"/>
                </a:lnTo>
                <a:lnTo>
                  <a:pt x="28430" y="27560"/>
                </a:lnTo>
                <a:lnTo>
                  <a:pt x="28430" y="27570"/>
                </a:lnTo>
                <a:lnTo>
                  <a:pt x="28430" y="27560"/>
                </a:lnTo>
                <a:lnTo>
                  <a:pt x="28430" y="27570"/>
                </a:lnTo>
                <a:lnTo>
                  <a:pt x="28440" y="27570"/>
                </a:lnTo>
                <a:lnTo>
                  <a:pt x="28440" y="27580"/>
                </a:lnTo>
                <a:lnTo>
                  <a:pt x="28440" y="27590"/>
                </a:lnTo>
                <a:lnTo>
                  <a:pt x="28440" y="27600"/>
                </a:lnTo>
                <a:lnTo>
                  <a:pt x="28450" y="27600"/>
                </a:lnTo>
                <a:lnTo>
                  <a:pt x="28450" y="27610"/>
                </a:lnTo>
                <a:lnTo>
                  <a:pt x="28460" y="27610"/>
                </a:lnTo>
                <a:lnTo>
                  <a:pt x="28460" y="27620"/>
                </a:lnTo>
                <a:lnTo>
                  <a:pt x="28460" y="27630"/>
                </a:lnTo>
                <a:lnTo>
                  <a:pt x="28460" y="27640"/>
                </a:lnTo>
                <a:lnTo>
                  <a:pt x="28470" y="27640"/>
                </a:lnTo>
                <a:lnTo>
                  <a:pt x="28470" y="27650"/>
                </a:lnTo>
                <a:lnTo>
                  <a:pt x="28470" y="27660"/>
                </a:lnTo>
                <a:lnTo>
                  <a:pt x="28470" y="27670"/>
                </a:lnTo>
                <a:lnTo>
                  <a:pt x="28480" y="27670"/>
                </a:lnTo>
                <a:lnTo>
                  <a:pt x="28490" y="27670"/>
                </a:lnTo>
                <a:lnTo>
                  <a:pt x="28490" y="27680"/>
                </a:lnTo>
                <a:lnTo>
                  <a:pt x="28500" y="27680"/>
                </a:lnTo>
                <a:lnTo>
                  <a:pt x="28510" y="27680"/>
                </a:lnTo>
                <a:lnTo>
                  <a:pt x="28510" y="27690"/>
                </a:lnTo>
                <a:lnTo>
                  <a:pt x="28520" y="27690"/>
                </a:lnTo>
                <a:lnTo>
                  <a:pt x="28520" y="27700"/>
                </a:lnTo>
                <a:lnTo>
                  <a:pt x="28530" y="27700"/>
                </a:lnTo>
                <a:lnTo>
                  <a:pt x="28540" y="27710"/>
                </a:lnTo>
                <a:lnTo>
                  <a:pt x="28550" y="27710"/>
                </a:lnTo>
                <a:lnTo>
                  <a:pt x="28550" y="27720"/>
                </a:lnTo>
                <a:lnTo>
                  <a:pt x="28560" y="27710"/>
                </a:lnTo>
                <a:lnTo>
                  <a:pt x="28550" y="27710"/>
                </a:lnTo>
                <a:lnTo>
                  <a:pt x="28540" y="27700"/>
                </a:lnTo>
                <a:lnTo>
                  <a:pt x="28550" y="27700"/>
                </a:lnTo>
                <a:lnTo>
                  <a:pt x="28560" y="27700"/>
                </a:lnTo>
                <a:lnTo>
                  <a:pt x="28560" y="27710"/>
                </a:lnTo>
                <a:lnTo>
                  <a:pt x="28570" y="27710"/>
                </a:lnTo>
                <a:lnTo>
                  <a:pt x="28570" y="27720"/>
                </a:lnTo>
                <a:lnTo>
                  <a:pt x="28580" y="27730"/>
                </a:lnTo>
                <a:lnTo>
                  <a:pt x="28580" y="27740"/>
                </a:lnTo>
                <a:lnTo>
                  <a:pt x="28590" y="27740"/>
                </a:lnTo>
                <a:lnTo>
                  <a:pt x="28590" y="27750"/>
                </a:lnTo>
                <a:lnTo>
                  <a:pt x="28600" y="27750"/>
                </a:lnTo>
                <a:lnTo>
                  <a:pt x="28610" y="27750"/>
                </a:lnTo>
                <a:lnTo>
                  <a:pt x="28610" y="27760"/>
                </a:lnTo>
                <a:lnTo>
                  <a:pt x="28620" y="27760"/>
                </a:lnTo>
                <a:lnTo>
                  <a:pt x="28630" y="27770"/>
                </a:lnTo>
                <a:lnTo>
                  <a:pt x="28640" y="27770"/>
                </a:lnTo>
                <a:lnTo>
                  <a:pt x="28650" y="27770"/>
                </a:lnTo>
                <a:lnTo>
                  <a:pt x="28650" y="27760"/>
                </a:lnTo>
                <a:lnTo>
                  <a:pt x="28660" y="27760"/>
                </a:lnTo>
                <a:lnTo>
                  <a:pt x="28660" y="27750"/>
                </a:lnTo>
                <a:lnTo>
                  <a:pt x="28670" y="27750"/>
                </a:lnTo>
                <a:lnTo>
                  <a:pt x="28680" y="27750"/>
                </a:lnTo>
                <a:lnTo>
                  <a:pt x="28690" y="27750"/>
                </a:lnTo>
                <a:lnTo>
                  <a:pt x="28700" y="27750"/>
                </a:lnTo>
                <a:lnTo>
                  <a:pt x="28700" y="27760"/>
                </a:lnTo>
                <a:lnTo>
                  <a:pt x="28700" y="27750"/>
                </a:lnTo>
                <a:lnTo>
                  <a:pt x="28710" y="27750"/>
                </a:lnTo>
                <a:lnTo>
                  <a:pt x="28720" y="27740"/>
                </a:lnTo>
                <a:lnTo>
                  <a:pt x="28730" y="27740"/>
                </a:lnTo>
                <a:lnTo>
                  <a:pt x="28740" y="27730"/>
                </a:lnTo>
                <a:lnTo>
                  <a:pt x="28750" y="27730"/>
                </a:lnTo>
                <a:lnTo>
                  <a:pt x="28750" y="27740"/>
                </a:lnTo>
                <a:lnTo>
                  <a:pt x="28760" y="27740"/>
                </a:lnTo>
                <a:lnTo>
                  <a:pt x="28760" y="27730"/>
                </a:lnTo>
                <a:lnTo>
                  <a:pt x="28770" y="27730"/>
                </a:lnTo>
                <a:lnTo>
                  <a:pt x="28780" y="27730"/>
                </a:lnTo>
                <a:lnTo>
                  <a:pt x="28780" y="27720"/>
                </a:lnTo>
                <a:lnTo>
                  <a:pt x="28780" y="27710"/>
                </a:lnTo>
                <a:lnTo>
                  <a:pt x="28790" y="27710"/>
                </a:lnTo>
                <a:lnTo>
                  <a:pt x="28790" y="27700"/>
                </a:lnTo>
                <a:lnTo>
                  <a:pt x="28800" y="27700"/>
                </a:lnTo>
                <a:lnTo>
                  <a:pt x="28800" y="27690"/>
                </a:lnTo>
                <a:lnTo>
                  <a:pt x="28810" y="27690"/>
                </a:lnTo>
                <a:lnTo>
                  <a:pt x="28820" y="27690"/>
                </a:lnTo>
                <a:lnTo>
                  <a:pt x="28830" y="27690"/>
                </a:lnTo>
                <a:lnTo>
                  <a:pt x="28830" y="27680"/>
                </a:lnTo>
                <a:lnTo>
                  <a:pt x="28820" y="27680"/>
                </a:lnTo>
                <a:lnTo>
                  <a:pt x="28820" y="27670"/>
                </a:lnTo>
                <a:lnTo>
                  <a:pt x="28830" y="27670"/>
                </a:lnTo>
                <a:lnTo>
                  <a:pt x="28830" y="27680"/>
                </a:lnTo>
                <a:lnTo>
                  <a:pt x="28830" y="27690"/>
                </a:lnTo>
                <a:lnTo>
                  <a:pt x="28830" y="27680"/>
                </a:lnTo>
                <a:lnTo>
                  <a:pt x="28840" y="27680"/>
                </a:lnTo>
                <a:lnTo>
                  <a:pt x="28840" y="27670"/>
                </a:lnTo>
                <a:lnTo>
                  <a:pt x="28850" y="27670"/>
                </a:lnTo>
                <a:lnTo>
                  <a:pt x="28850" y="27660"/>
                </a:lnTo>
                <a:lnTo>
                  <a:pt x="28840" y="27660"/>
                </a:lnTo>
                <a:lnTo>
                  <a:pt x="28850" y="27660"/>
                </a:lnTo>
                <a:lnTo>
                  <a:pt x="28850" y="27650"/>
                </a:lnTo>
                <a:lnTo>
                  <a:pt x="28860" y="27650"/>
                </a:lnTo>
                <a:lnTo>
                  <a:pt x="28860" y="27640"/>
                </a:lnTo>
                <a:lnTo>
                  <a:pt x="28870" y="27640"/>
                </a:lnTo>
                <a:lnTo>
                  <a:pt x="28880" y="27640"/>
                </a:lnTo>
                <a:lnTo>
                  <a:pt x="28890" y="27640"/>
                </a:lnTo>
                <a:lnTo>
                  <a:pt x="28900" y="27640"/>
                </a:lnTo>
                <a:lnTo>
                  <a:pt x="28910" y="27640"/>
                </a:lnTo>
                <a:lnTo>
                  <a:pt x="28920" y="27640"/>
                </a:lnTo>
                <a:lnTo>
                  <a:pt x="28920" y="27630"/>
                </a:lnTo>
                <a:lnTo>
                  <a:pt x="28930" y="27630"/>
                </a:lnTo>
                <a:lnTo>
                  <a:pt x="28930" y="27620"/>
                </a:lnTo>
                <a:lnTo>
                  <a:pt x="28940" y="27610"/>
                </a:lnTo>
                <a:lnTo>
                  <a:pt x="28940" y="27600"/>
                </a:lnTo>
                <a:lnTo>
                  <a:pt x="28930" y="27590"/>
                </a:lnTo>
                <a:lnTo>
                  <a:pt x="28930" y="27580"/>
                </a:lnTo>
                <a:lnTo>
                  <a:pt x="28940" y="27580"/>
                </a:lnTo>
                <a:lnTo>
                  <a:pt x="28950" y="27580"/>
                </a:lnTo>
                <a:lnTo>
                  <a:pt x="28960" y="27580"/>
                </a:lnTo>
                <a:lnTo>
                  <a:pt x="28960" y="27570"/>
                </a:lnTo>
                <a:lnTo>
                  <a:pt x="28960" y="27560"/>
                </a:lnTo>
                <a:lnTo>
                  <a:pt x="28970" y="27560"/>
                </a:lnTo>
                <a:lnTo>
                  <a:pt x="28970" y="27570"/>
                </a:lnTo>
                <a:lnTo>
                  <a:pt x="28980" y="27570"/>
                </a:lnTo>
                <a:lnTo>
                  <a:pt x="28980" y="27580"/>
                </a:lnTo>
                <a:lnTo>
                  <a:pt x="28990" y="27580"/>
                </a:lnTo>
                <a:lnTo>
                  <a:pt x="29000" y="27580"/>
                </a:lnTo>
                <a:lnTo>
                  <a:pt x="29010" y="27580"/>
                </a:lnTo>
                <a:lnTo>
                  <a:pt x="29000" y="27580"/>
                </a:lnTo>
                <a:lnTo>
                  <a:pt x="29000" y="27570"/>
                </a:lnTo>
                <a:lnTo>
                  <a:pt x="28990" y="27570"/>
                </a:lnTo>
                <a:lnTo>
                  <a:pt x="28990" y="27560"/>
                </a:lnTo>
                <a:lnTo>
                  <a:pt x="29000" y="27560"/>
                </a:lnTo>
                <a:lnTo>
                  <a:pt x="29000" y="27550"/>
                </a:lnTo>
                <a:lnTo>
                  <a:pt x="29000" y="27560"/>
                </a:lnTo>
                <a:lnTo>
                  <a:pt x="29010" y="27560"/>
                </a:lnTo>
                <a:lnTo>
                  <a:pt x="29010" y="27570"/>
                </a:lnTo>
                <a:lnTo>
                  <a:pt x="29020" y="27570"/>
                </a:lnTo>
                <a:lnTo>
                  <a:pt x="29020" y="27580"/>
                </a:lnTo>
                <a:lnTo>
                  <a:pt x="29030" y="27580"/>
                </a:lnTo>
                <a:lnTo>
                  <a:pt x="29030" y="27570"/>
                </a:lnTo>
                <a:lnTo>
                  <a:pt x="29030" y="27560"/>
                </a:lnTo>
                <a:lnTo>
                  <a:pt x="29040" y="27560"/>
                </a:lnTo>
                <a:lnTo>
                  <a:pt x="29050" y="27560"/>
                </a:lnTo>
                <a:lnTo>
                  <a:pt x="29050" y="27570"/>
                </a:lnTo>
                <a:lnTo>
                  <a:pt x="29060" y="27570"/>
                </a:lnTo>
                <a:lnTo>
                  <a:pt x="29060" y="27560"/>
                </a:lnTo>
                <a:lnTo>
                  <a:pt x="29050" y="27560"/>
                </a:lnTo>
                <a:lnTo>
                  <a:pt x="29050" y="27550"/>
                </a:lnTo>
                <a:lnTo>
                  <a:pt x="29060" y="27550"/>
                </a:lnTo>
                <a:lnTo>
                  <a:pt x="29070" y="27550"/>
                </a:lnTo>
                <a:lnTo>
                  <a:pt x="29080" y="27550"/>
                </a:lnTo>
                <a:lnTo>
                  <a:pt x="29080" y="27540"/>
                </a:lnTo>
                <a:lnTo>
                  <a:pt x="29090" y="27540"/>
                </a:lnTo>
                <a:lnTo>
                  <a:pt x="29090" y="27530"/>
                </a:lnTo>
                <a:lnTo>
                  <a:pt x="29090" y="27520"/>
                </a:lnTo>
                <a:lnTo>
                  <a:pt x="29100" y="27520"/>
                </a:lnTo>
                <a:lnTo>
                  <a:pt x="29100" y="27510"/>
                </a:lnTo>
                <a:lnTo>
                  <a:pt x="29100" y="27500"/>
                </a:lnTo>
                <a:lnTo>
                  <a:pt x="29110" y="27490"/>
                </a:lnTo>
                <a:lnTo>
                  <a:pt x="29100" y="27490"/>
                </a:lnTo>
                <a:lnTo>
                  <a:pt x="29100" y="27480"/>
                </a:lnTo>
                <a:lnTo>
                  <a:pt x="29110" y="27480"/>
                </a:lnTo>
                <a:lnTo>
                  <a:pt x="29120" y="27490"/>
                </a:lnTo>
                <a:lnTo>
                  <a:pt x="29130" y="27490"/>
                </a:lnTo>
                <a:lnTo>
                  <a:pt x="29130" y="27500"/>
                </a:lnTo>
                <a:lnTo>
                  <a:pt x="29130" y="27490"/>
                </a:lnTo>
                <a:lnTo>
                  <a:pt x="29130" y="27500"/>
                </a:lnTo>
                <a:lnTo>
                  <a:pt x="29140" y="27500"/>
                </a:lnTo>
                <a:lnTo>
                  <a:pt x="29150" y="27500"/>
                </a:lnTo>
                <a:lnTo>
                  <a:pt x="29150" y="27490"/>
                </a:lnTo>
                <a:lnTo>
                  <a:pt x="29150" y="27480"/>
                </a:lnTo>
                <a:lnTo>
                  <a:pt x="29160" y="27480"/>
                </a:lnTo>
                <a:lnTo>
                  <a:pt x="29160" y="27470"/>
                </a:lnTo>
                <a:lnTo>
                  <a:pt x="29170" y="27470"/>
                </a:lnTo>
                <a:lnTo>
                  <a:pt x="29180" y="27470"/>
                </a:lnTo>
                <a:lnTo>
                  <a:pt x="29180" y="27480"/>
                </a:lnTo>
                <a:lnTo>
                  <a:pt x="29190" y="27480"/>
                </a:lnTo>
                <a:lnTo>
                  <a:pt x="29200" y="27480"/>
                </a:lnTo>
                <a:lnTo>
                  <a:pt x="29200" y="27470"/>
                </a:lnTo>
                <a:lnTo>
                  <a:pt x="29210" y="27470"/>
                </a:lnTo>
                <a:lnTo>
                  <a:pt x="29220" y="27470"/>
                </a:lnTo>
                <a:lnTo>
                  <a:pt x="29220" y="27480"/>
                </a:lnTo>
                <a:lnTo>
                  <a:pt x="29220" y="27490"/>
                </a:lnTo>
                <a:lnTo>
                  <a:pt x="29220" y="27500"/>
                </a:lnTo>
                <a:lnTo>
                  <a:pt x="29230" y="27510"/>
                </a:lnTo>
                <a:lnTo>
                  <a:pt x="29240" y="27510"/>
                </a:lnTo>
                <a:lnTo>
                  <a:pt x="29240" y="27500"/>
                </a:lnTo>
                <a:lnTo>
                  <a:pt x="29230" y="27500"/>
                </a:lnTo>
                <a:lnTo>
                  <a:pt x="29230" y="27490"/>
                </a:lnTo>
                <a:lnTo>
                  <a:pt x="29230" y="27480"/>
                </a:lnTo>
                <a:lnTo>
                  <a:pt x="29230" y="27470"/>
                </a:lnTo>
                <a:lnTo>
                  <a:pt x="29240" y="27470"/>
                </a:lnTo>
                <a:lnTo>
                  <a:pt x="29250" y="27470"/>
                </a:lnTo>
                <a:lnTo>
                  <a:pt x="29250" y="27480"/>
                </a:lnTo>
                <a:lnTo>
                  <a:pt x="29260" y="27480"/>
                </a:lnTo>
                <a:lnTo>
                  <a:pt x="29260" y="27490"/>
                </a:lnTo>
                <a:lnTo>
                  <a:pt x="29270" y="27490"/>
                </a:lnTo>
                <a:lnTo>
                  <a:pt x="29280" y="27490"/>
                </a:lnTo>
                <a:lnTo>
                  <a:pt x="29280" y="27500"/>
                </a:lnTo>
                <a:lnTo>
                  <a:pt x="29270" y="27500"/>
                </a:lnTo>
                <a:lnTo>
                  <a:pt x="29270" y="27510"/>
                </a:lnTo>
                <a:lnTo>
                  <a:pt x="29270" y="27520"/>
                </a:lnTo>
                <a:lnTo>
                  <a:pt x="29260" y="27520"/>
                </a:lnTo>
                <a:lnTo>
                  <a:pt x="29250" y="27520"/>
                </a:lnTo>
                <a:lnTo>
                  <a:pt x="29250" y="27530"/>
                </a:lnTo>
                <a:lnTo>
                  <a:pt x="29260" y="27530"/>
                </a:lnTo>
                <a:lnTo>
                  <a:pt x="29270" y="27530"/>
                </a:lnTo>
                <a:lnTo>
                  <a:pt x="29270" y="27520"/>
                </a:lnTo>
                <a:lnTo>
                  <a:pt x="29280" y="27510"/>
                </a:lnTo>
                <a:lnTo>
                  <a:pt x="29280" y="27500"/>
                </a:lnTo>
                <a:lnTo>
                  <a:pt x="29290" y="27490"/>
                </a:lnTo>
                <a:lnTo>
                  <a:pt x="29290" y="27500"/>
                </a:lnTo>
                <a:lnTo>
                  <a:pt x="29290" y="27490"/>
                </a:lnTo>
                <a:lnTo>
                  <a:pt x="29290" y="27500"/>
                </a:lnTo>
                <a:lnTo>
                  <a:pt x="29300" y="27500"/>
                </a:lnTo>
                <a:lnTo>
                  <a:pt x="29290" y="27500"/>
                </a:lnTo>
                <a:lnTo>
                  <a:pt x="29290" y="27510"/>
                </a:lnTo>
                <a:lnTo>
                  <a:pt x="29300" y="27510"/>
                </a:lnTo>
                <a:lnTo>
                  <a:pt x="29310" y="27510"/>
                </a:lnTo>
                <a:lnTo>
                  <a:pt x="29300" y="27510"/>
                </a:lnTo>
                <a:lnTo>
                  <a:pt x="29300" y="27520"/>
                </a:lnTo>
                <a:lnTo>
                  <a:pt x="29310" y="27520"/>
                </a:lnTo>
                <a:lnTo>
                  <a:pt x="29310" y="27530"/>
                </a:lnTo>
                <a:lnTo>
                  <a:pt x="29320" y="27530"/>
                </a:lnTo>
                <a:lnTo>
                  <a:pt x="29330" y="27530"/>
                </a:lnTo>
                <a:lnTo>
                  <a:pt x="29320" y="27530"/>
                </a:lnTo>
                <a:lnTo>
                  <a:pt x="29320" y="27540"/>
                </a:lnTo>
                <a:lnTo>
                  <a:pt x="29330" y="27540"/>
                </a:lnTo>
                <a:lnTo>
                  <a:pt x="29320" y="27540"/>
                </a:lnTo>
                <a:lnTo>
                  <a:pt x="29330" y="27540"/>
                </a:lnTo>
                <a:lnTo>
                  <a:pt x="29330" y="27550"/>
                </a:lnTo>
                <a:lnTo>
                  <a:pt x="29340" y="27550"/>
                </a:lnTo>
                <a:lnTo>
                  <a:pt x="29330" y="27550"/>
                </a:lnTo>
                <a:lnTo>
                  <a:pt x="29320" y="27550"/>
                </a:lnTo>
                <a:lnTo>
                  <a:pt x="29310" y="27540"/>
                </a:lnTo>
                <a:lnTo>
                  <a:pt x="29300" y="27530"/>
                </a:lnTo>
                <a:lnTo>
                  <a:pt x="29290" y="27530"/>
                </a:lnTo>
                <a:lnTo>
                  <a:pt x="29280" y="27530"/>
                </a:lnTo>
                <a:lnTo>
                  <a:pt x="29280" y="27520"/>
                </a:lnTo>
                <a:lnTo>
                  <a:pt x="29270" y="27520"/>
                </a:lnTo>
                <a:lnTo>
                  <a:pt x="29270" y="27530"/>
                </a:lnTo>
                <a:lnTo>
                  <a:pt x="29280" y="27530"/>
                </a:lnTo>
                <a:lnTo>
                  <a:pt x="29290" y="27530"/>
                </a:lnTo>
                <a:lnTo>
                  <a:pt x="29300" y="27530"/>
                </a:lnTo>
                <a:lnTo>
                  <a:pt x="29300" y="27540"/>
                </a:lnTo>
                <a:lnTo>
                  <a:pt x="29310" y="27540"/>
                </a:lnTo>
                <a:lnTo>
                  <a:pt x="29310" y="27550"/>
                </a:lnTo>
                <a:lnTo>
                  <a:pt x="29320" y="27550"/>
                </a:lnTo>
                <a:lnTo>
                  <a:pt x="29320" y="27560"/>
                </a:lnTo>
                <a:lnTo>
                  <a:pt x="29330" y="27560"/>
                </a:lnTo>
                <a:lnTo>
                  <a:pt x="29340" y="27560"/>
                </a:lnTo>
                <a:lnTo>
                  <a:pt x="29340" y="27570"/>
                </a:lnTo>
                <a:lnTo>
                  <a:pt x="29350" y="27570"/>
                </a:lnTo>
                <a:lnTo>
                  <a:pt x="29360" y="27570"/>
                </a:lnTo>
                <a:lnTo>
                  <a:pt x="29360" y="27560"/>
                </a:lnTo>
                <a:lnTo>
                  <a:pt x="29370" y="27560"/>
                </a:lnTo>
                <a:lnTo>
                  <a:pt x="29370" y="27550"/>
                </a:lnTo>
                <a:lnTo>
                  <a:pt x="29380" y="27550"/>
                </a:lnTo>
                <a:lnTo>
                  <a:pt x="29380" y="27540"/>
                </a:lnTo>
                <a:lnTo>
                  <a:pt x="29380" y="27550"/>
                </a:lnTo>
                <a:lnTo>
                  <a:pt x="29390" y="27550"/>
                </a:lnTo>
                <a:lnTo>
                  <a:pt x="29390" y="27540"/>
                </a:lnTo>
                <a:lnTo>
                  <a:pt x="29390" y="27550"/>
                </a:lnTo>
                <a:lnTo>
                  <a:pt x="29400" y="27550"/>
                </a:lnTo>
                <a:lnTo>
                  <a:pt x="29410" y="27550"/>
                </a:lnTo>
                <a:lnTo>
                  <a:pt x="29410" y="27540"/>
                </a:lnTo>
                <a:lnTo>
                  <a:pt x="29410" y="27530"/>
                </a:lnTo>
                <a:lnTo>
                  <a:pt x="29420" y="27540"/>
                </a:lnTo>
                <a:lnTo>
                  <a:pt x="29420" y="27530"/>
                </a:lnTo>
                <a:lnTo>
                  <a:pt x="29410" y="27520"/>
                </a:lnTo>
                <a:lnTo>
                  <a:pt x="29420" y="27520"/>
                </a:lnTo>
                <a:lnTo>
                  <a:pt x="29420" y="27530"/>
                </a:lnTo>
                <a:lnTo>
                  <a:pt x="29430" y="27540"/>
                </a:lnTo>
                <a:lnTo>
                  <a:pt x="29430" y="27550"/>
                </a:lnTo>
                <a:lnTo>
                  <a:pt x="29440" y="27550"/>
                </a:lnTo>
                <a:lnTo>
                  <a:pt x="29440" y="27560"/>
                </a:lnTo>
                <a:lnTo>
                  <a:pt x="29430" y="27560"/>
                </a:lnTo>
                <a:lnTo>
                  <a:pt x="29430" y="27570"/>
                </a:lnTo>
                <a:lnTo>
                  <a:pt x="29430" y="27580"/>
                </a:lnTo>
                <a:lnTo>
                  <a:pt x="29440" y="27580"/>
                </a:lnTo>
                <a:lnTo>
                  <a:pt x="29440" y="27570"/>
                </a:lnTo>
                <a:lnTo>
                  <a:pt x="29440" y="27560"/>
                </a:lnTo>
                <a:lnTo>
                  <a:pt x="29440" y="27550"/>
                </a:lnTo>
                <a:lnTo>
                  <a:pt x="29440" y="27540"/>
                </a:lnTo>
                <a:lnTo>
                  <a:pt x="29430" y="27540"/>
                </a:lnTo>
                <a:lnTo>
                  <a:pt x="29430" y="27530"/>
                </a:lnTo>
                <a:lnTo>
                  <a:pt x="29430" y="27520"/>
                </a:lnTo>
                <a:lnTo>
                  <a:pt x="29430" y="27510"/>
                </a:lnTo>
                <a:lnTo>
                  <a:pt x="29430" y="27500"/>
                </a:lnTo>
                <a:lnTo>
                  <a:pt x="29420" y="27500"/>
                </a:lnTo>
                <a:lnTo>
                  <a:pt x="29420" y="27490"/>
                </a:lnTo>
                <a:lnTo>
                  <a:pt x="29430" y="27490"/>
                </a:lnTo>
                <a:lnTo>
                  <a:pt x="29430" y="27480"/>
                </a:lnTo>
                <a:lnTo>
                  <a:pt x="29430" y="27470"/>
                </a:lnTo>
                <a:lnTo>
                  <a:pt x="29440" y="27470"/>
                </a:lnTo>
                <a:lnTo>
                  <a:pt x="29440" y="27460"/>
                </a:lnTo>
                <a:lnTo>
                  <a:pt x="29430" y="27460"/>
                </a:lnTo>
                <a:lnTo>
                  <a:pt x="29430" y="27450"/>
                </a:lnTo>
                <a:lnTo>
                  <a:pt x="29420" y="27450"/>
                </a:lnTo>
                <a:lnTo>
                  <a:pt x="29420" y="27440"/>
                </a:lnTo>
                <a:lnTo>
                  <a:pt x="29430" y="27440"/>
                </a:lnTo>
                <a:lnTo>
                  <a:pt x="29430" y="27450"/>
                </a:lnTo>
                <a:lnTo>
                  <a:pt x="29440" y="27450"/>
                </a:lnTo>
                <a:lnTo>
                  <a:pt x="29450" y="27450"/>
                </a:lnTo>
                <a:lnTo>
                  <a:pt x="29450" y="27440"/>
                </a:lnTo>
                <a:lnTo>
                  <a:pt x="29450" y="27430"/>
                </a:lnTo>
                <a:lnTo>
                  <a:pt x="29450" y="27420"/>
                </a:lnTo>
                <a:lnTo>
                  <a:pt x="29440" y="27420"/>
                </a:lnTo>
                <a:lnTo>
                  <a:pt x="29430" y="27420"/>
                </a:lnTo>
                <a:lnTo>
                  <a:pt x="29430" y="27410"/>
                </a:lnTo>
                <a:lnTo>
                  <a:pt x="29420" y="27410"/>
                </a:lnTo>
                <a:lnTo>
                  <a:pt x="29420" y="27420"/>
                </a:lnTo>
                <a:lnTo>
                  <a:pt x="29420" y="27410"/>
                </a:lnTo>
                <a:lnTo>
                  <a:pt x="29430" y="27400"/>
                </a:lnTo>
                <a:lnTo>
                  <a:pt x="29420" y="27400"/>
                </a:lnTo>
                <a:lnTo>
                  <a:pt x="29420" y="27410"/>
                </a:lnTo>
                <a:lnTo>
                  <a:pt x="29410" y="27410"/>
                </a:lnTo>
                <a:lnTo>
                  <a:pt x="29410" y="27400"/>
                </a:lnTo>
                <a:lnTo>
                  <a:pt x="29420" y="27400"/>
                </a:lnTo>
                <a:lnTo>
                  <a:pt x="29420" y="27390"/>
                </a:lnTo>
                <a:lnTo>
                  <a:pt x="29410" y="27390"/>
                </a:lnTo>
                <a:lnTo>
                  <a:pt x="29410" y="27380"/>
                </a:lnTo>
                <a:lnTo>
                  <a:pt x="29410" y="27370"/>
                </a:lnTo>
                <a:lnTo>
                  <a:pt x="29400" y="27370"/>
                </a:lnTo>
                <a:lnTo>
                  <a:pt x="29390" y="27370"/>
                </a:lnTo>
                <a:lnTo>
                  <a:pt x="29390" y="27360"/>
                </a:lnTo>
                <a:lnTo>
                  <a:pt x="29380" y="27360"/>
                </a:lnTo>
                <a:lnTo>
                  <a:pt x="29380" y="27350"/>
                </a:lnTo>
                <a:lnTo>
                  <a:pt x="29380" y="27340"/>
                </a:lnTo>
                <a:lnTo>
                  <a:pt x="29370" y="27340"/>
                </a:lnTo>
                <a:lnTo>
                  <a:pt x="29370" y="27330"/>
                </a:lnTo>
                <a:lnTo>
                  <a:pt x="29370" y="27320"/>
                </a:lnTo>
                <a:lnTo>
                  <a:pt x="29380" y="27320"/>
                </a:lnTo>
                <a:lnTo>
                  <a:pt x="29380" y="27310"/>
                </a:lnTo>
                <a:lnTo>
                  <a:pt x="29380" y="27300"/>
                </a:lnTo>
                <a:lnTo>
                  <a:pt x="29390" y="27300"/>
                </a:lnTo>
                <a:lnTo>
                  <a:pt x="29400" y="27300"/>
                </a:lnTo>
                <a:lnTo>
                  <a:pt x="29400" y="27290"/>
                </a:lnTo>
                <a:lnTo>
                  <a:pt x="29400" y="27280"/>
                </a:lnTo>
                <a:lnTo>
                  <a:pt x="29400" y="27290"/>
                </a:lnTo>
                <a:lnTo>
                  <a:pt x="29400" y="27280"/>
                </a:lnTo>
                <a:lnTo>
                  <a:pt x="29390" y="27280"/>
                </a:lnTo>
                <a:lnTo>
                  <a:pt x="29380" y="27280"/>
                </a:lnTo>
                <a:lnTo>
                  <a:pt x="29370" y="27280"/>
                </a:lnTo>
                <a:lnTo>
                  <a:pt x="29370" y="27270"/>
                </a:lnTo>
                <a:lnTo>
                  <a:pt x="29360" y="27260"/>
                </a:lnTo>
                <a:lnTo>
                  <a:pt x="29370" y="27250"/>
                </a:lnTo>
                <a:lnTo>
                  <a:pt x="29380" y="27240"/>
                </a:lnTo>
                <a:lnTo>
                  <a:pt x="29370" y="27240"/>
                </a:lnTo>
                <a:lnTo>
                  <a:pt x="29360" y="27240"/>
                </a:lnTo>
                <a:lnTo>
                  <a:pt x="29360" y="27230"/>
                </a:lnTo>
                <a:lnTo>
                  <a:pt x="29350" y="27230"/>
                </a:lnTo>
                <a:lnTo>
                  <a:pt x="29340" y="27230"/>
                </a:lnTo>
                <a:lnTo>
                  <a:pt x="29340" y="27220"/>
                </a:lnTo>
                <a:lnTo>
                  <a:pt x="29330" y="27220"/>
                </a:lnTo>
                <a:lnTo>
                  <a:pt x="29320" y="27220"/>
                </a:lnTo>
                <a:lnTo>
                  <a:pt x="29320" y="27230"/>
                </a:lnTo>
                <a:lnTo>
                  <a:pt x="29320" y="27220"/>
                </a:lnTo>
                <a:lnTo>
                  <a:pt x="29320" y="27210"/>
                </a:lnTo>
                <a:lnTo>
                  <a:pt x="29310" y="27210"/>
                </a:lnTo>
                <a:lnTo>
                  <a:pt x="29320" y="27210"/>
                </a:lnTo>
                <a:lnTo>
                  <a:pt x="29320" y="27200"/>
                </a:lnTo>
                <a:lnTo>
                  <a:pt x="29310" y="27200"/>
                </a:lnTo>
                <a:lnTo>
                  <a:pt x="29310" y="27190"/>
                </a:lnTo>
                <a:lnTo>
                  <a:pt x="29310" y="27180"/>
                </a:lnTo>
                <a:lnTo>
                  <a:pt x="29300" y="27180"/>
                </a:lnTo>
                <a:lnTo>
                  <a:pt x="29300" y="27170"/>
                </a:lnTo>
                <a:lnTo>
                  <a:pt x="29300" y="27160"/>
                </a:lnTo>
                <a:lnTo>
                  <a:pt x="29290" y="27160"/>
                </a:lnTo>
                <a:lnTo>
                  <a:pt x="29290" y="27150"/>
                </a:lnTo>
                <a:lnTo>
                  <a:pt x="29280" y="27150"/>
                </a:lnTo>
                <a:lnTo>
                  <a:pt x="29270" y="27150"/>
                </a:lnTo>
                <a:lnTo>
                  <a:pt x="29260" y="27150"/>
                </a:lnTo>
                <a:lnTo>
                  <a:pt x="29270" y="27150"/>
                </a:lnTo>
                <a:lnTo>
                  <a:pt x="29260" y="27150"/>
                </a:lnTo>
                <a:lnTo>
                  <a:pt x="29260" y="27140"/>
                </a:lnTo>
                <a:lnTo>
                  <a:pt x="29260" y="27130"/>
                </a:lnTo>
                <a:lnTo>
                  <a:pt x="29250" y="27130"/>
                </a:lnTo>
                <a:lnTo>
                  <a:pt x="29250" y="27120"/>
                </a:lnTo>
                <a:lnTo>
                  <a:pt x="29240" y="27120"/>
                </a:lnTo>
                <a:lnTo>
                  <a:pt x="29240" y="27110"/>
                </a:lnTo>
                <a:lnTo>
                  <a:pt x="29230" y="27110"/>
                </a:lnTo>
                <a:lnTo>
                  <a:pt x="29230" y="27100"/>
                </a:lnTo>
                <a:lnTo>
                  <a:pt x="29230" y="27090"/>
                </a:lnTo>
                <a:lnTo>
                  <a:pt x="29220" y="27090"/>
                </a:lnTo>
                <a:lnTo>
                  <a:pt x="29220" y="27080"/>
                </a:lnTo>
                <a:lnTo>
                  <a:pt x="29210" y="27080"/>
                </a:lnTo>
                <a:lnTo>
                  <a:pt x="29210" y="27070"/>
                </a:lnTo>
                <a:lnTo>
                  <a:pt x="29210" y="27060"/>
                </a:lnTo>
                <a:lnTo>
                  <a:pt x="29200" y="27060"/>
                </a:lnTo>
                <a:lnTo>
                  <a:pt x="29200" y="27050"/>
                </a:lnTo>
                <a:lnTo>
                  <a:pt x="29190" y="27050"/>
                </a:lnTo>
                <a:lnTo>
                  <a:pt x="29180" y="27050"/>
                </a:lnTo>
                <a:lnTo>
                  <a:pt x="29180" y="27040"/>
                </a:lnTo>
                <a:lnTo>
                  <a:pt x="29170" y="27040"/>
                </a:lnTo>
                <a:lnTo>
                  <a:pt x="29160" y="27040"/>
                </a:lnTo>
                <a:lnTo>
                  <a:pt x="29170" y="27040"/>
                </a:lnTo>
                <a:lnTo>
                  <a:pt x="29170" y="27030"/>
                </a:lnTo>
                <a:lnTo>
                  <a:pt x="29180" y="27030"/>
                </a:lnTo>
                <a:lnTo>
                  <a:pt x="29180" y="27020"/>
                </a:lnTo>
                <a:lnTo>
                  <a:pt x="29190" y="27020"/>
                </a:lnTo>
                <a:lnTo>
                  <a:pt x="29200" y="27020"/>
                </a:lnTo>
                <a:lnTo>
                  <a:pt x="29200" y="27030"/>
                </a:lnTo>
                <a:lnTo>
                  <a:pt x="29200" y="27040"/>
                </a:lnTo>
                <a:lnTo>
                  <a:pt x="29210" y="27040"/>
                </a:lnTo>
                <a:lnTo>
                  <a:pt x="29210" y="27050"/>
                </a:lnTo>
                <a:lnTo>
                  <a:pt x="29220" y="27050"/>
                </a:lnTo>
                <a:lnTo>
                  <a:pt x="29220" y="27060"/>
                </a:lnTo>
                <a:lnTo>
                  <a:pt x="29230" y="27060"/>
                </a:lnTo>
                <a:lnTo>
                  <a:pt x="29240" y="27070"/>
                </a:lnTo>
                <a:lnTo>
                  <a:pt x="29240" y="27080"/>
                </a:lnTo>
                <a:lnTo>
                  <a:pt x="29250" y="27080"/>
                </a:lnTo>
                <a:lnTo>
                  <a:pt x="29250" y="27090"/>
                </a:lnTo>
                <a:lnTo>
                  <a:pt x="29260" y="27090"/>
                </a:lnTo>
                <a:lnTo>
                  <a:pt x="29260" y="27100"/>
                </a:lnTo>
                <a:lnTo>
                  <a:pt x="29270" y="27100"/>
                </a:lnTo>
                <a:lnTo>
                  <a:pt x="29270" y="27110"/>
                </a:lnTo>
                <a:lnTo>
                  <a:pt x="29280" y="27110"/>
                </a:lnTo>
                <a:lnTo>
                  <a:pt x="29280" y="27120"/>
                </a:lnTo>
                <a:lnTo>
                  <a:pt x="29290" y="27120"/>
                </a:lnTo>
                <a:lnTo>
                  <a:pt x="29290" y="27130"/>
                </a:lnTo>
                <a:lnTo>
                  <a:pt x="29290" y="27140"/>
                </a:lnTo>
                <a:lnTo>
                  <a:pt x="29300" y="27140"/>
                </a:lnTo>
                <a:lnTo>
                  <a:pt x="29300" y="27150"/>
                </a:lnTo>
                <a:lnTo>
                  <a:pt x="29300" y="27160"/>
                </a:lnTo>
                <a:lnTo>
                  <a:pt x="29310" y="27160"/>
                </a:lnTo>
                <a:lnTo>
                  <a:pt x="29310" y="27170"/>
                </a:lnTo>
                <a:lnTo>
                  <a:pt x="29320" y="27170"/>
                </a:lnTo>
                <a:lnTo>
                  <a:pt x="29330" y="27170"/>
                </a:lnTo>
                <a:lnTo>
                  <a:pt x="29330" y="27160"/>
                </a:lnTo>
                <a:lnTo>
                  <a:pt x="29330" y="27150"/>
                </a:lnTo>
                <a:lnTo>
                  <a:pt x="29320" y="27150"/>
                </a:lnTo>
                <a:lnTo>
                  <a:pt x="29320" y="27140"/>
                </a:lnTo>
                <a:lnTo>
                  <a:pt x="29310" y="27140"/>
                </a:lnTo>
                <a:lnTo>
                  <a:pt x="29310" y="27130"/>
                </a:lnTo>
                <a:lnTo>
                  <a:pt x="29320" y="27130"/>
                </a:lnTo>
                <a:lnTo>
                  <a:pt x="29330" y="27130"/>
                </a:lnTo>
                <a:lnTo>
                  <a:pt x="29330" y="27140"/>
                </a:lnTo>
                <a:lnTo>
                  <a:pt x="29340" y="27140"/>
                </a:lnTo>
                <a:lnTo>
                  <a:pt x="29350" y="27140"/>
                </a:lnTo>
                <a:lnTo>
                  <a:pt x="29350" y="27150"/>
                </a:lnTo>
                <a:lnTo>
                  <a:pt x="29350" y="27140"/>
                </a:lnTo>
                <a:lnTo>
                  <a:pt x="29350" y="27150"/>
                </a:lnTo>
                <a:lnTo>
                  <a:pt x="29360" y="27150"/>
                </a:lnTo>
                <a:lnTo>
                  <a:pt x="29370" y="27150"/>
                </a:lnTo>
                <a:lnTo>
                  <a:pt x="29370" y="27140"/>
                </a:lnTo>
                <a:lnTo>
                  <a:pt x="29360" y="27140"/>
                </a:lnTo>
                <a:lnTo>
                  <a:pt x="29360" y="27130"/>
                </a:lnTo>
                <a:lnTo>
                  <a:pt x="29350" y="27120"/>
                </a:lnTo>
                <a:lnTo>
                  <a:pt x="29350" y="27110"/>
                </a:lnTo>
                <a:lnTo>
                  <a:pt x="29350" y="27100"/>
                </a:lnTo>
                <a:lnTo>
                  <a:pt x="29340" y="27100"/>
                </a:lnTo>
                <a:lnTo>
                  <a:pt x="29340" y="27090"/>
                </a:lnTo>
                <a:lnTo>
                  <a:pt x="29330" y="27080"/>
                </a:lnTo>
                <a:lnTo>
                  <a:pt x="29330" y="27070"/>
                </a:lnTo>
                <a:lnTo>
                  <a:pt x="29320" y="27070"/>
                </a:lnTo>
                <a:lnTo>
                  <a:pt x="29320" y="27060"/>
                </a:lnTo>
                <a:lnTo>
                  <a:pt x="29310" y="27060"/>
                </a:lnTo>
                <a:lnTo>
                  <a:pt x="29310" y="27050"/>
                </a:lnTo>
                <a:lnTo>
                  <a:pt x="29300" y="27050"/>
                </a:lnTo>
                <a:lnTo>
                  <a:pt x="29300" y="27040"/>
                </a:lnTo>
                <a:lnTo>
                  <a:pt x="29290" y="27040"/>
                </a:lnTo>
                <a:lnTo>
                  <a:pt x="29280" y="27040"/>
                </a:lnTo>
                <a:lnTo>
                  <a:pt x="29270" y="27040"/>
                </a:lnTo>
                <a:lnTo>
                  <a:pt x="29260" y="27040"/>
                </a:lnTo>
                <a:lnTo>
                  <a:pt x="29260" y="27030"/>
                </a:lnTo>
                <a:lnTo>
                  <a:pt x="29250" y="27020"/>
                </a:lnTo>
                <a:lnTo>
                  <a:pt x="29250" y="27010"/>
                </a:lnTo>
                <a:lnTo>
                  <a:pt x="29240" y="27000"/>
                </a:lnTo>
                <a:lnTo>
                  <a:pt x="29230" y="26990"/>
                </a:lnTo>
                <a:lnTo>
                  <a:pt x="29230" y="26980"/>
                </a:lnTo>
                <a:lnTo>
                  <a:pt x="29230" y="26970"/>
                </a:lnTo>
                <a:lnTo>
                  <a:pt x="29220" y="26970"/>
                </a:lnTo>
                <a:lnTo>
                  <a:pt x="29230" y="26970"/>
                </a:lnTo>
                <a:lnTo>
                  <a:pt x="29230" y="26960"/>
                </a:lnTo>
                <a:lnTo>
                  <a:pt x="29240" y="26960"/>
                </a:lnTo>
                <a:lnTo>
                  <a:pt x="29240" y="26950"/>
                </a:lnTo>
                <a:lnTo>
                  <a:pt x="29240" y="26940"/>
                </a:lnTo>
                <a:lnTo>
                  <a:pt x="29250" y="26940"/>
                </a:lnTo>
                <a:lnTo>
                  <a:pt x="29260" y="26940"/>
                </a:lnTo>
                <a:lnTo>
                  <a:pt x="29270" y="26950"/>
                </a:lnTo>
                <a:lnTo>
                  <a:pt x="29270" y="26940"/>
                </a:lnTo>
                <a:lnTo>
                  <a:pt x="29280" y="26940"/>
                </a:lnTo>
                <a:lnTo>
                  <a:pt x="29270" y="26950"/>
                </a:lnTo>
                <a:lnTo>
                  <a:pt x="29280" y="26950"/>
                </a:lnTo>
                <a:lnTo>
                  <a:pt x="29290" y="26950"/>
                </a:lnTo>
                <a:lnTo>
                  <a:pt x="29290" y="26940"/>
                </a:lnTo>
                <a:lnTo>
                  <a:pt x="29300" y="26940"/>
                </a:lnTo>
                <a:lnTo>
                  <a:pt x="29290" y="26950"/>
                </a:lnTo>
                <a:lnTo>
                  <a:pt x="29290" y="26960"/>
                </a:lnTo>
                <a:lnTo>
                  <a:pt x="29310" y="26940"/>
                </a:lnTo>
                <a:lnTo>
                  <a:pt x="29310" y="26950"/>
                </a:lnTo>
                <a:lnTo>
                  <a:pt x="29300" y="26960"/>
                </a:lnTo>
                <a:lnTo>
                  <a:pt x="29290" y="26960"/>
                </a:lnTo>
                <a:lnTo>
                  <a:pt x="29300" y="26960"/>
                </a:lnTo>
                <a:lnTo>
                  <a:pt x="29300" y="26970"/>
                </a:lnTo>
                <a:lnTo>
                  <a:pt x="29310" y="26970"/>
                </a:lnTo>
                <a:lnTo>
                  <a:pt x="29310" y="26980"/>
                </a:lnTo>
                <a:lnTo>
                  <a:pt x="29320" y="26980"/>
                </a:lnTo>
                <a:lnTo>
                  <a:pt x="29320" y="26990"/>
                </a:lnTo>
                <a:lnTo>
                  <a:pt x="29320" y="27000"/>
                </a:lnTo>
                <a:lnTo>
                  <a:pt x="29330" y="27000"/>
                </a:lnTo>
                <a:lnTo>
                  <a:pt x="29340" y="27000"/>
                </a:lnTo>
                <a:lnTo>
                  <a:pt x="29340" y="27010"/>
                </a:lnTo>
                <a:lnTo>
                  <a:pt x="29350" y="27010"/>
                </a:lnTo>
                <a:lnTo>
                  <a:pt x="29340" y="27010"/>
                </a:lnTo>
                <a:lnTo>
                  <a:pt x="29350" y="27020"/>
                </a:lnTo>
                <a:lnTo>
                  <a:pt x="29350" y="27010"/>
                </a:lnTo>
                <a:lnTo>
                  <a:pt x="29350" y="27000"/>
                </a:lnTo>
                <a:lnTo>
                  <a:pt x="29360" y="27000"/>
                </a:lnTo>
                <a:lnTo>
                  <a:pt x="29360" y="27010"/>
                </a:lnTo>
                <a:lnTo>
                  <a:pt x="29380" y="26990"/>
                </a:lnTo>
                <a:lnTo>
                  <a:pt x="29380" y="27000"/>
                </a:lnTo>
                <a:lnTo>
                  <a:pt x="29360" y="27010"/>
                </a:lnTo>
                <a:lnTo>
                  <a:pt x="29350" y="27020"/>
                </a:lnTo>
                <a:lnTo>
                  <a:pt x="29360" y="27020"/>
                </a:lnTo>
                <a:lnTo>
                  <a:pt x="29370" y="27010"/>
                </a:lnTo>
                <a:lnTo>
                  <a:pt x="29390" y="27050"/>
                </a:lnTo>
                <a:lnTo>
                  <a:pt x="29390" y="27060"/>
                </a:lnTo>
                <a:lnTo>
                  <a:pt x="29400" y="27070"/>
                </a:lnTo>
                <a:lnTo>
                  <a:pt x="29410" y="27070"/>
                </a:lnTo>
                <a:lnTo>
                  <a:pt x="29410" y="27080"/>
                </a:lnTo>
                <a:lnTo>
                  <a:pt x="29410" y="27070"/>
                </a:lnTo>
                <a:lnTo>
                  <a:pt x="29410" y="27080"/>
                </a:lnTo>
                <a:lnTo>
                  <a:pt x="29420" y="27080"/>
                </a:lnTo>
                <a:lnTo>
                  <a:pt x="29420" y="27090"/>
                </a:lnTo>
                <a:lnTo>
                  <a:pt x="29420" y="27100"/>
                </a:lnTo>
                <a:lnTo>
                  <a:pt x="29430" y="27110"/>
                </a:lnTo>
                <a:lnTo>
                  <a:pt x="29420" y="27110"/>
                </a:lnTo>
                <a:lnTo>
                  <a:pt x="29420" y="27120"/>
                </a:lnTo>
                <a:lnTo>
                  <a:pt x="29420" y="27130"/>
                </a:lnTo>
                <a:lnTo>
                  <a:pt x="29430" y="27130"/>
                </a:lnTo>
                <a:lnTo>
                  <a:pt x="29440" y="27130"/>
                </a:lnTo>
                <a:lnTo>
                  <a:pt x="29440" y="27120"/>
                </a:lnTo>
                <a:lnTo>
                  <a:pt x="29450" y="27130"/>
                </a:lnTo>
                <a:lnTo>
                  <a:pt x="29460" y="27130"/>
                </a:lnTo>
                <a:lnTo>
                  <a:pt x="29450" y="27130"/>
                </a:lnTo>
                <a:lnTo>
                  <a:pt x="29450" y="27140"/>
                </a:lnTo>
                <a:lnTo>
                  <a:pt x="29440" y="27140"/>
                </a:lnTo>
                <a:lnTo>
                  <a:pt x="29450" y="27160"/>
                </a:lnTo>
                <a:lnTo>
                  <a:pt x="29460" y="27160"/>
                </a:lnTo>
                <a:lnTo>
                  <a:pt x="29460" y="27170"/>
                </a:lnTo>
                <a:lnTo>
                  <a:pt x="29470" y="27170"/>
                </a:lnTo>
                <a:lnTo>
                  <a:pt x="29470" y="27180"/>
                </a:lnTo>
                <a:lnTo>
                  <a:pt x="29480" y="27190"/>
                </a:lnTo>
                <a:lnTo>
                  <a:pt x="29480" y="27200"/>
                </a:lnTo>
                <a:lnTo>
                  <a:pt x="29480" y="27210"/>
                </a:lnTo>
                <a:lnTo>
                  <a:pt x="29490" y="27220"/>
                </a:lnTo>
                <a:lnTo>
                  <a:pt x="29500" y="27220"/>
                </a:lnTo>
                <a:lnTo>
                  <a:pt x="29500" y="27230"/>
                </a:lnTo>
                <a:lnTo>
                  <a:pt x="29500" y="27240"/>
                </a:lnTo>
                <a:lnTo>
                  <a:pt x="29510" y="27240"/>
                </a:lnTo>
                <a:lnTo>
                  <a:pt x="29520" y="27240"/>
                </a:lnTo>
                <a:lnTo>
                  <a:pt x="29530" y="27240"/>
                </a:lnTo>
                <a:lnTo>
                  <a:pt x="29530" y="27250"/>
                </a:lnTo>
                <a:lnTo>
                  <a:pt x="29540" y="27260"/>
                </a:lnTo>
                <a:lnTo>
                  <a:pt x="29540" y="27270"/>
                </a:lnTo>
                <a:lnTo>
                  <a:pt x="29540" y="27280"/>
                </a:lnTo>
                <a:lnTo>
                  <a:pt x="29550" y="27280"/>
                </a:lnTo>
                <a:lnTo>
                  <a:pt x="29560" y="27280"/>
                </a:lnTo>
                <a:lnTo>
                  <a:pt x="29560" y="27290"/>
                </a:lnTo>
                <a:lnTo>
                  <a:pt x="29570" y="27290"/>
                </a:lnTo>
                <a:lnTo>
                  <a:pt x="29580" y="27280"/>
                </a:lnTo>
                <a:lnTo>
                  <a:pt x="29590" y="27280"/>
                </a:lnTo>
                <a:lnTo>
                  <a:pt x="29600" y="27280"/>
                </a:lnTo>
                <a:lnTo>
                  <a:pt x="29610" y="27270"/>
                </a:lnTo>
                <a:lnTo>
                  <a:pt x="29620" y="27270"/>
                </a:lnTo>
                <a:lnTo>
                  <a:pt x="29630" y="27270"/>
                </a:lnTo>
                <a:lnTo>
                  <a:pt x="29640" y="27270"/>
                </a:lnTo>
                <a:lnTo>
                  <a:pt x="29640" y="27280"/>
                </a:lnTo>
                <a:lnTo>
                  <a:pt x="29650" y="27280"/>
                </a:lnTo>
                <a:lnTo>
                  <a:pt x="29650" y="27290"/>
                </a:lnTo>
                <a:lnTo>
                  <a:pt x="29660" y="27290"/>
                </a:lnTo>
                <a:lnTo>
                  <a:pt x="29660" y="27300"/>
                </a:lnTo>
                <a:lnTo>
                  <a:pt x="29660" y="27310"/>
                </a:lnTo>
                <a:lnTo>
                  <a:pt x="29670" y="27310"/>
                </a:lnTo>
                <a:lnTo>
                  <a:pt x="29670" y="27320"/>
                </a:lnTo>
                <a:lnTo>
                  <a:pt x="29670" y="27330"/>
                </a:lnTo>
                <a:lnTo>
                  <a:pt x="29680" y="27340"/>
                </a:lnTo>
                <a:lnTo>
                  <a:pt x="29690" y="27340"/>
                </a:lnTo>
                <a:lnTo>
                  <a:pt x="29690" y="27330"/>
                </a:lnTo>
                <a:lnTo>
                  <a:pt x="29700" y="27330"/>
                </a:lnTo>
                <a:lnTo>
                  <a:pt x="29710" y="27340"/>
                </a:lnTo>
                <a:lnTo>
                  <a:pt x="29720" y="27340"/>
                </a:lnTo>
                <a:lnTo>
                  <a:pt x="29720" y="27330"/>
                </a:lnTo>
                <a:lnTo>
                  <a:pt x="29730" y="27340"/>
                </a:lnTo>
                <a:lnTo>
                  <a:pt x="29730" y="27330"/>
                </a:lnTo>
                <a:lnTo>
                  <a:pt x="29740" y="27330"/>
                </a:lnTo>
                <a:lnTo>
                  <a:pt x="29730" y="27330"/>
                </a:lnTo>
                <a:lnTo>
                  <a:pt x="29730" y="27320"/>
                </a:lnTo>
                <a:lnTo>
                  <a:pt x="29720" y="27320"/>
                </a:lnTo>
                <a:lnTo>
                  <a:pt x="29730" y="27310"/>
                </a:lnTo>
                <a:lnTo>
                  <a:pt x="29730" y="27300"/>
                </a:lnTo>
                <a:lnTo>
                  <a:pt x="29730" y="27290"/>
                </a:lnTo>
                <a:lnTo>
                  <a:pt x="29740" y="27290"/>
                </a:lnTo>
                <a:lnTo>
                  <a:pt x="29740" y="27300"/>
                </a:lnTo>
                <a:lnTo>
                  <a:pt x="29750" y="27300"/>
                </a:lnTo>
                <a:lnTo>
                  <a:pt x="29760" y="27300"/>
                </a:lnTo>
                <a:lnTo>
                  <a:pt x="29760" y="27310"/>
                </a:lnTo>
                <a:lnTo>
                  <a:pt x="29760" y="27320"/>
                </a:lnTo>
                <a:lnTo>
                  <a:pt x="29750" y="27330"/>
                </a:lnTo>
                <a:lnTo>
                  <a:pt x="29750" y="27340"/>
                </a:lnTo>
                <a:lnTo>
                  <a:pt x="29740" y="27340"/>
                </a:lnTo>
                <a:lnTo>
                  <a:pt x="29740" y="27350"/>
                </a:lnTo>
                <a:lnTo>
                  <a:pt x="29750" y="27360"/>
                </a:lnTo>
                <a:lnTo>
                  <a:pt x="29740" y="27370"/>
                </a:lnTo>
                <a:lnTo>
                  <a:pt x="29740" y="27380"/>
                </a:lnTo>
                <a:lnTo>
                  <a:pt x="29740" y="27390"/>
                </a:lnTo>
                <a:lnTo>
                  <a:pt x="29750" y="27390"/>
                </a:lnTo>
                <a:lnTo>
                  <a:pt x="29750" y="27400"/>
                </a:lnTo>
                <a:lnTo>
                  <a:pt x="29760" y="27400"/>
                </a:lnTo>
                <a:lnTo>
                  <a:pt x="29770" y="27400"/>
                </a:lnTo>
                <a:lnTo>
                  <a:pt x="29780" y="27400"/>
                </a:lnTo>
                <a:lnTo>
                  <a:pt x="29780" y="27390"/>
                </a:lnTo>
                <a:lnTo>
                  <a:pt x="29780" y="27380"/>
                </a:lnTo>
                <a:lnTo>
                  <a:pt x="29790" y="27380"/>
                </a:lnTo>
                <a:lnTo>
                  <a:pt x="29800" y="27380"/>
                </a:lnTo>
                <a:lnTo>
                  <a:pt x="29810" y="27380"/>
                </a:lnTo>
                <a:lnTo>
                  <a:pt x="29810" y="27390"/>
                </a:lnTo>
                <a:lnTo>
                  <a:pt x="29820" y="27400"/>
                </a:lnTo>
                <a:lnTo>
                  <a:pt x="29830" y="27400"/>
                </a:lnTo>
                <a:lnTo>
                  <a:pt x="29840" y="27410"/>
                </a:lnTo>
                <a:lnTo>
                  <a:pt x="29850" y="27410"/>
                </a:lnTo>
                <a:lnTo>
                  <a:pt x="29860" y="27410"/>
                </a:lnTo>
                <a:lnTo>
                  <a:pt x="29870" y="27410"/>
                </a:lnTo>
                <a:lnTo>
                  <a:pt x="29870" y="27400"/>
                </a:lnTo>
                <a:lnTo>
                  <a:pt x="29860" y="27400"/>
                </a:lnTo>
                <a:lnTo>
                  <a:pt x="29860" y="27390"/>
                </a:lnTo>
                <a:lnTo>
                  <a:pt x="29850" y="27390"/>
                </a:lnTo>
                <a:lnTo>
                  <a:pt x="29850" y="27380"/>
                </a:lnTo>
                <a:lnTo>
                  <a:pt x="29860" y="27380"/>
                </a:lnTo>
                <a:lnTo>
                  <a:pt x="29870" y="27380"/>
                </a:lnTo>
                <a:lnTo>
                  <a:pt x="29880" y="27380"/>
                </a:lnTo>
                <a:lnTo>
                  <a:pt x="29880" y="27370"/>
                </a:lnTo>
                <a:lnTo>
                  <a:pt x="29880" y="27360"/>
                </a:lnTo>
                <a:lnTo>
                  <a:pt x="29870" y="27360"/>
                </a:lnTo>
                <a:lnTo>
                  <a:pt x="29870" y="27350"/>
                </a:lnTo>
                <a:lnTo>
                  <a:pt x="29860" y="27350"/>
                </a:lnTo>
                <a:lnTo>
                  <a:pt x="29860" y="27340"/>
                </a:lnTo>
                <a:lnTo>
                  <a:pt x="29870" y="27340"/>
                </a:lnTo>
                <a:lnTo>
                  <a:pt x="29880" y="27340"/>
                </a:lnTo>
                <a:lnTo>
                  <a:pt x="29880" y="27330"/>
                </a:lnTo>
                <a:lnTo>
                  <a:pt x="29890" y="27330"/>
                </a:lnTo>
                <a:lnTo>
                  <a:pt x="29900" y="27330"/>
                </a:lnTo>
                <a:lnTo>
                  <a:pt x="29900" y="27320"/>
                </a:lnTo>
                <a:lnTo>
                  <a:pt x="29900" y="27310"/>
                </a:lnTo>
                <a:lnTo>
                  <a:pt x="29910" y="27310"/>
                </a:lnTo>
                <a:lnTo>
                  <a:pt x="29920" y="27310"/>
                </a:lnTo>
                <a:lnTo>
                  <a:pt x="29920" y="27320"/>
                </a:lnTo>
                <a:lnTo>
                  <a:pt x="29930" y="27320"/>
                </a:lnTo>
                <a:lnTo>
                  <a:pt x="29930" y="27310"/>
                </a:lnTo>
                <a:lnTo>
                  <a:pt x="29940" y="27310"/>
                </a:lnTo>
                <a:lnTo>
                  <a:pt x="29940" y="27320"/>
                </a:lnTo>
                <a:lnTo>
                  <a:pt x="29950" y="27320"/>
                </a:lnTo>
                <a:lnTo>
                  <a:pt x="29960" y="27320"/>
                </a:lnTo>
                <a:lnTo>
                  <a:pt x="29960" y="27310"/>
                </a:lnTo>
                <a:lnTo>
                  <a:pt x="29970" y="27310"/>
                </a:lnTo>
                <a:lnTo>
                  <a:pt x="29970" y="27300"/>
                </a:lnTo>
                <a:lnTo>
                  <a:pt x="29960" y="27300"/>
                </a:lnTo>
                <a:lnTo>
                  <a:pt x="29960" y="27290"/>
                </a:lnTo>
                <a:lnTo>
                  <a:pt x="29950" y="27290"/>
                </a:lnTo>
                <a:lnTo>
                  <a:pt x="29950" y="27280"/>
                </a:lnTo>
                <a:lnTo>
                  <a:pt x="29950" y="27270"/>
                </a:lnTo>
                <a:lnTo>
                  <a:pt x="29940" y="27270"/>
                </a:lnTo>
                <a:lnTo>
                  <a:pt x="29940" y="27260"/>
                </a:lnTo>
                <a:lnTo>
                  <a:pt x="29940" y="27250"/>
                </a:lnTo>
                <a:lnTo>
                  <a:pt x="29930" y="27250"/>
                </a:lnTo>
                <a:lnTo>
                  <a:pt x="29940" y="27240"/>
                </a:lnTo>
                <a:lnTo>
                  <a:pt x="29940" y="27250"/>
                </a:lnTo>
                <a:lnTo>
                  <a:pt x="29940" y="27240"/>
                </a:lnTo>
                <a:lnTo>
                  <a:pt x="29950" y="27240"/>
                </a:lnTo>
                <a:lnTo>
                  <a:pt x="29950" y="27250"/>
                </a:lnTo>
                <a:lnTo>
                  <a:pt x="29950" y="27240"/>
                </a:lnTo>
                <a:lnTo>
                  <a:pt x="29950" y="27250"/>
                </a:lnTo>
                <a:lnTo>
                  <a:pt x="29960" y="27250"/>
                </a:lnTo>
                <a:lnTo>
                  <a:pt x="29970" y="27250"/>
                </a:lnTo>
                <a:lnTo>
                  <a:pt x="29970" y="27260"/>
                </a:lnTo>
                <a:lnTo>
                  <a:pt x="29980" y="27260"/>
                </a:lnTo>
                <a:lnTo>
                  <a:pt x="29980" y="27270"/>
                </a:lnTo>
                <a:lnTo>
                  <a:pt x="29970" y="27270"/>
                </a:lnTo>
                <a:lnTo>
                  <a:pt x="29970" y="27280"/>
                </a:lnTo>
                <a:lnTo>
                  <a:pt x="29980" y="27280"/>
                </a:lnTo>
                <a:lnTo>
                  <a:pt x="29990" y="27280"/>
                </a:lnTo>
                <a:lnTo>
                  <a:pt x="30000" y="27280"/>
                </a:lnTo>
                <a:lnTo>
                  <a:pt x="30000" y="27270"/>
                </a:lnTo>
                <a:lnTo>
                  <a:pt x="30010" y="27270"/>
                </a:lnTo>
                <a:lnTo>
                  <a:pt x="30010" y="27280"/>
                </a:lnTo>
                <a:lnTo>
                  <a:pt x="30020" y="27280"/>
                </a:lnTo>
                <a:lnTo>
                  <a:pt x="30030" y="27280"/>
                </a:lnTo>
                <a:lnTo>
                  <a:pt x="30030" y="27270"/>
                </a:lnTo>
                <a:lnTo>
                  <a:pt x="30040" y="27270"/>
                </a:lnTo>
                <a:lnTo>
                  <a:pt x="30040" y="27260"/>
                </a:lnTo>
                <a:lnTo>
                  <a:pt x="30040" y="27250"/>
                </a:lnTo>
                <a:lnTo>
                  <a:pt x="30050" y="27250"/>
                </a:lnTo>
                <a:lnTo>
                  <a:pt x="30060" y="27240"/>
                </a:lnTo>
                <a:lnTo>
                  <a:pt x="30070" y="27240"/>
                </a:lnTo>
                <a:lnTo>
                  <a:pt x="30070" y="27230"/>
                </a:lnTo>
                <a:lnTo>
                  <a:pt x="30080" y="27230"/>
                </a:lnTo>
                <a:lnTo>
                  <a:pt x="30090" y="27230"/>
                </a:lnTo>
                <a:lnTo>
                  <a:pt x="30090" y="27240"/>
                </a:lnTo>
                <a:lnTo>
                  <a:pt x="30090" y="27230"/>
                </a:lnTo>
                <a:lnTo>
                  <a:pt x="30090" y="27220"/>
                </a:lnTo>
                <a:lnTo>
                  <a:pt x="30100" y="27220"/>
                </a:lnTo>
                <a:lnTo>
                  <a:pt x="30100" y="27230"/>
                </a:lnTo>
                <a:lnTo>
                  <a:pt x="30110" y="27230"/>
                </a:lnTo>
                <a:lnTo>
                  <a:pt x="30110" y="27240"/>
                </a:lnTo>
                <a:lnTo>
                  <a:pt x="30120" y="27240"/>
                </a:lnTo>
                <a:lnTo>
                  <a:pt x="30120" y="27230"/>
                </a:lnTo>
                <a:lnTo>
                  <a:pt x="30120" y="27240"/>
                </a:lnTo>
                <a:lnTo>
                  <a:pt x="30130" y="27240"/>
                </a:lnTo>
                <a:lnTo>
                  <a:pt x="30140" y="27230"/>
                </a:lnTo>
                <a:lnTo>
                  <a:pt x="30150" y="27230"/>
                </a:lnTo>
                <a:lnTo>
                  <a:pt x="30150" y="27240"/>
                </a:lnTo>
                <a:lnTo>
                  <a:pt x="30160" y="27250"/>
                </a:lnTo>
                <a:lnTo>
                  <a:pt x="30170" y="27250"/>
                </a:lnTo>
                <a:lnTo>
                  <a:pt x="30180" y="27260"/>
                </a:lnTo>
                <a:lnTo>
                  <a:pt x="30190" y="27260"/>
                </a:lnTo>
                <a:lnTo>
                  <a:pt x="30190" y="27250"/>
                </a:lnTo>
                <a:lnTo>
                  <a:pt x="30200" y="27250"/>
                </a:lnTo>
                <a:lnTo>
                  <a:pt x="30200" y="27240"/>
                </a:lnTo>
                <a:lnTo>
                  <a:pt x="30210" y="27240"/>
                </a:lnTo>
                <a:lnTo>
                  <a:pt x="30220" y="27240"/>
                </a:lnTo>
                <a:lnTo>
                  <a:pt x="30230" y="27240"/>
                </a:lnTo>
                <a:lnTo>
                  <a:pt x="30240" y="27240"/>
                </a:lnTo>
                <a:lnTo>
                  <a:pt x="30240" y="27230"/>
                </a:lnTo>
                <a:lnTo>
                  <a:pt x="30250" y="27240"/>
                </a:lnTo>
                <a:lnTo>
                  <a:pt x="30260" y="27240"/>
                </a:lnTo>
                <a:lnTo>
                  <a:pt x="30260" y="27250"/>
                </a:lnTo>
                <a:lnTo>
                  <a:pt x="30270" y="27250"/>
                </a:lnTo>
                <a:lnTo>
                  <a:pt x="30280" y="27250"/>
                </a:lnTo>
                <a:lnTo>
                  <a:pt x="30290" y="27250"/>
                </a:lnTo>
                <a:lnTo>
                  <a:pt x="30300" y="27250"/>
                </a:lnTo>
                <a:lnTo>
                  <a:pt x="30290" y="27250"/>
                </a:lnTo>
                <a:lnTo>
                  <a:pt x="30290" y="27240"/>
                </a:lnTo>
                <a:lnTo>
                  <a:pt x="30280" y="27240"/>
                </a:lnTo>
                <a:lnTo>
                  <a:pt x="30280" y="27230"/>
                </a:lnTo>
                <a:lnTo>
                  <a:pt x="30280" y="27220"/>
                </a:lnTo>
                <a:lnTo>
                  <a:pt x="30280" y="27210"/>
                </a:lnTo>
                <a:lnTo>
                  <a:pt x="30280" y="27200"/>
                </a:lnTo>
                <a:lnTo>
                  <a:pt x="30270" y="27200"/>
                </a:lnTo>
                <a:lnTo>
                  <a:pt x="30270" y="27190"/>
                </a:lnTo>
                <a:lnTo>
                  <a:pt x="30270" y="27180"/>
                </a:lnTo>
                <a:lnTo>
                  <a:pt x="30270" y="27170"/>
                </a:lnTo>
                <a:lnTo>
                  <a:pt x="30260" y="27170"/>
                </a:lnTo>
                <a:lnTo>
                  <a:pt x="30260" y="27160"/>
                </a:lnTo>
                <a:lnTo>
                  <a:pt x="30260" y="27150"/>
                </a:lnTo>
                <a:lnTo>
                  <a:pt x="30260" y="27140"/>
                </a:lnTo>
                <a:lnTo>
                  <a:pt x="30250" y="27140"/>
                </a:lnTo>
                <a:lnTo>
                  <a:pt x="30250" y="27130"/>
                </a:lnTo>
                <a:lnTo>
                  <a:pt x="30240" y="27120"/>
                </a:lnTo>
                <a:lnTo>
                  <a:pt x="30240" y="27110"/>
                </a:lnTo>
                <a:lnTo>
                  <a:pt x="30240" y="27100"/>
                </a:lnTo>
                <a:lnTo>
                  <a:pt x="30240" y="27090"/>
                </a:lnTo>
                <a:lnTo>
                  <a:pt x="30250" y="27090"/>
                </a:lnTo>
                <a:lnTo>
                  <a:pt x="30250" y="27080"/>
                </a:lnTo>
                <a:lnTo>
                  <a:pt x="30240" y="27080"/>
                </a:lnTo>
                <a:lnTo>
                  <a:pt x="30250" y="27080"/>
                </a:lnTo>
                <a:lnTo>
                  <a:pt x="30260" y="27080"/>
                </a:lnTo>
                <a:lnTo>
                  <a:pt x="30270" y="27080"/>
                </a:lnTo>
                <a:lnTo>
                  <a:pt x="30270" y="27090"/>
                </a:lnTo>
                <a:lnTo>
                  <a:pt x="30270" y="27100"/>
                </a:lnTo>
                <a:lnTo>
                  <a:pt x="30270" y="27110"/>
                </a:lnTo>
                <a:lnTo>
                  <a:pt x="30280" y="27110"/>
                </a:lnTo>
                <a:lnTo>
                  <a:pt x="30290" y="27110"/>
                </a:lnTo>
                <a:lnTo>
                  <a:pt x="30300" y="27110"/>
                </a:lnTo>
                <a:lnTo>
                  <a:pt x="30300" y="27120"/>
                </a:lnTo>
                <a:lnTo>
                  <a:pt x="30310" y="27130"/>
                </a:lnTo>
                <a:lnTo>
                  <a:pt x="30310" y="27120"/>
                </a:lnTo>
                <a:lnTo>
                  <a:pt x="30320" y="27120"/>
                </a:lnTo>
                <a:lnTo>
                  <a:pt x="30320" y="27110"/>
                </a:lnTo>
                <a:lnTo>
                  <a:pt x="30320" y="27100"/>
                </a:lnTo>
                <a:lnTo>
                  <a:pt x="30330" y="27090"/>
                </a:lnTo>
                <a:lnTo>
                  <a:pt x="30330" y="27080"/>
                </a:lnTo>
                <a:lnTo>
                  <a:pt x="30330" y="27070"/>
                </a:lnTo>
                <a:lnTo>
                  <a:pt x="30340" y="27070"/>
                </a:lnTo>
                <a:lnTo>
                  <a:pt x="30350" y="27070"/>
                </a:lnTo>
                <a:lnTo>
                  <a:pt x="30360" y="27070"/>
                </a:lnTo>
                <a:lnTo>
                  <a:pt x="30360" y="27060"/>
                </a:lnTo>
                <a:lnTo>
                  <a:pt x="30370" y="27060"/>
                </a:lnTo>
                <a:lnTo>
                  <a:pt x="30370" y="27070"/>
                </a:lnTo>
                <a:lnTo>
                  <a:pt x="30370" y="27060"/>
                </a:lnTo>
                <a:lnTo>
                  <a:pt x="30380" y="27060"/>
                </a:lnTo>
                <a:lnTo>
                  <a:pt x="30380" y="27050"/>
                </a:lnTo>
                <a:lnTo>
                  <a:pt x="30390" y="27050"/>
                </a:lnTo>
                <a:lnTo>
                  <a:pt x="30400" y="27050"/>
                </a:lnTo>
                <a:lnTo>
                  <a:pt x="30400" y="27040"/>
                </a:lnTo>
                <a:lnTo>
                  <a:pt x="30410" y="27040"/>
                </a:lnTo>
                <a:lnTo>
                  <a:pt x="30410" y="27030"/>
                </a:lnTo>
                <a:lnTo>
                  <a:pt x="30410" y="27020"/>
                </a:lnTo>
                <a:lnTo>
                  <a:pt x="30420" y="27020"/>
                </a:lnTo>
                <a:lnTo>
                  <a:pt x="30430" y="27020"/>
                </a:lnTo>
                <a:lnTo>
                  <a:pt x="30430" y="27010"/>
                </a:lnTo>
                <a:lnTo>
                  <a:pt x="30420" y="27010"/>
                </a:lnTo>
                <a:lnTo>
                  <a:pt x="30420" y="27000"/>
                </a:lnTo>
                <a:lnTo>
                  <a:pt x="30420" y="26990"/>
                </a:lnTo>
                <a:lnTo>
                  <a:pt x="30430" y="26990"/>
                </a:lnTo>
                <a:lnTo>
                  <a:pt x="30440" y="26990"/>
                </a:lnTo>
                <a:lnTo>
                  <a:pt x="30440" y="26980"/>
                </a:lnTo>
                <a:lnTo>
                  <a:pt x="30440" y="26970"/>
                </a:lnTo>
                <a:lnTo>
                  <a:pt x="30430" y="26960"/>
                </a:lnTo>
                <a:lnTo>
                  <a:pt x="30430" y="26950"/>
                </a:lnTo>
                <a:lnTo>
                  <a:pt x="30440" y="26950"/>
                </a:lnTo>
                <a:lnTo>
                  <a:pt x="30440" y="26940"/>
                </a:lnTo>
                <a:lnTo>
                  <a:pt x="30430" y="26930"/>
                </a:lnTo>
                <a:lnTo>
                  <a:pt x="30430" y="26920"/>
                </a:lnTo>
                <a:lnTo>
                  <a:pt x="30430" y="26910"/>
                </a:lnTo>
                <a:lnTo>
                  <a:pt x="30430" y="26900"/>
                </a:lnTo>
                <a:lnTo>
                  <a:pt x="30440" y="26900"/>
                </a:lnTo>
                <a:lnTo>
                  <a:pt x="30450" y="26890"/>
                </a:lnTo>
                <a:lnTo>
                  <a:pt x="30460" y="26890"/>
                </a:lnTo>
                <a:lnTo>
                  <a:pt x="30460" y="26880"/>
                </a:lnTo>
                <a:lnTo>
                  <a:pt x="30460" y="26870"/>
                </a:lnTo>
                <a:lnTo>
                  <a:pt x="30450" y="26870"/>
                </a:lnTo>
                <a:lnTo>
                  <a:pt x="30450" y="26860"/>
                </a:lnTo>
                <a:lnTo>
                  <a:pt x="30440" y="26850"/>
                </a:lnTo>
                <a:lnTo>
                  <a:pt x="30440" y="26840"/>
                </a:lnTo>
                <a:lnTo>
                  <a:pt x="30450" y="26840"/>
                </a:lnTo>
                <a:lnTo>
                  <a:pt x="30450" y="26830"/>
                </a:lnTo>
                <a:lnTo>
                  <a:pt x="30440" y="26830"/>
                </a:lnTo>
                <a:lnTo>
                  <a:pt x="30440" y="26820"/>
                </a:lnTo>
                <a:lnTo>
                  <a:pt x="30430" y="26820"/>
                </a:lnTo>
                <a:lnTo>
                  <a:pt x="30430" y="26810"/>
                </a:lnTo>
                <a:lnTo>
                  <a:pt x="30420" y="26810"/>
                </a:lnTo>
                <a:lnTo>
                  <a:pt x="30420" y="26800"/>
                </a:lnTo>
                <a:lnTo>
                  <a:pt x="30410" y="26800"/>
                </a:lnTo>
                <a:lnTo>
                  <a:pt x="30400" y="26800"/>
                </a:lnTo>
                <a:lnTo>
                  <a:pt x="30400" y="26790"/>
                </a:lnTo>
                <a:lnTo>
                  <a:pt x="30390" y="26780"/>
                </a:lnTo>
                <a:lnTo>
                  <a:pt x="30390" y="26770"/>
                </a:lnTo>
                <a:lnTo>
                  <a:pt x="30380" y="26770"/>
                </a:lnTo>
                <a:lnTo>
                  <a:pt x="30380" y="26760"/>
                </a:lnTo>
                <a:lnTo>
                  <a:pt x="30370" y="26760"/>
                </a:lnTo>
                <a:lnTo>
                  <a:pt x="30370" y="26750"/>
                </a:lnTo>
                <a:lnTo>
                  <a:pt x="30370" y="26740"/>
                </a:lnTo>
                <a:lnTo>
                  <a:pt x="30360" y="26740"/>
                </a:lnTo>
                <a:lnTo>
                  <a:pt x="30360" y="26730"/>
                </a:lnTo>
                <a:lnTo>
                  <a:pt x="30350" y="26730"/>
                </a:lnTo>
                <a:lnTo>
                  <a:pt x="30340" y="26720"/>
                </a:lnTo>
                <a:lnTo>
                  <a:pt x="30330" y="26720"/>
                </a:lnTo>
                <a:lnTo>
                  <a:pt x="30330" y="26710"/>
                </a:lnTo>
                <a:lnTo>
                  <a:pt x="30320" y="26710"/>
                </a:lnTo>
                <a:lnTo>
                  <a:pt x="30310" y="26710"/>
                </a:lnTo>
                <a:lnTo>
                  <a:pt x="30310" y="26700"/>
                </a:lnTo>
                <a:lnTo>
                  <a:pt x="30300" y="26700"/>
                </a:lnTo>
                <a:lnTo>
                  <a:pt x="30290" y="26700"/>
                </a:lnTo>
                <a:lnTo>
                  <a:pt x="30290" y="26710"/>
                </a:lnTo>
                <a:lnTo>
                  <a:pt x="30290" y="26700"/>
                </a:lnTo>
                <a:lnTo>
                  <a:pt x="30280" y="26700"/>
                </a:lnTo>
                <a:lnTo>
                  <a:pt x="30270" y="26690"/>
                </a:lnTo>
                <a:lnTo>
                  <a:pt x="30270" y="26680"/>
                </a:lnTo>
                <a:lnTo>
                  <a:pt x="30260" y="26670"/>
                </a:lnTo>
                <a:lnTo>
                  <a:pt x="30260" y="26660"/>
                </a:lnTo>
                <a:lnTo>
                  <a:pt x="30250" y="26660"/>
                </a:lnTo>
                <a:lnTo>
                  <a:pt x="30250" y="26650"/>
                </a:lnTo>
                <a:lnTo>
                  <a:pt x="30240" y="26650"/>
                </a:lnTo>
                <a:lnTo>
                  <a:pt x="30240" y="26640"/>
                </a:lnTo>
                <a:lnTo>
                  <a:pt x="30240" y="26630"/>
                </a:lnTo>
                <a:lnTo>
                  <a:pt x="30230" y="26630"/>
                </a:lnTo>
                <a:lnTo>
                  <a:pt x="30230" y="26620"/>
                </a:lnTo>
                <a:lnTo>
                  <a:pt x="30230" y="26610"/>
                </a:lnTo>
                <a:lnTo>
                  <a:pt x="30240" y="26610"/>
                </a:lnTo>
                <a:lnTo>
                  <a:pt x="30240" y="26600"/>
                </a:lnTo>
                <a:lnTo>
                  <a:pt x="30240" y="26590"/>
                </a:lnTo>
                <a:lnTo>
                  <a:pt x="30240" y="26600"/>
                </a:lnTo>
                <a:lnTo>
                  <a:pt x="30250" y="26600"/>
                </a:lnTo>
                <a:lnTo>
                  <a:pt x="30260" y="26600"/>
                </a:lnTo>
                <a:lnTo>
                  <a:pt x="30260" y="26610"/>
                </a:lnTo>
                <a:lnTo>
                  <a:pt x="30270" y="26610"/>
                </a:lnTo>
                <a:lnTo>
                  <a:pt x="30270" y="26620"/>
                </a:lnTo>
                <a:lnTo>
                  <a:pt x="30280" y="26620"/>
                </a:lnTo>
                <a:lnTo>
                  <a:pt x="30280" y="26630"/>
                </a:lnTo>
                <a:lnTo>
                  <a:pt x="30290" y="26630"/>
                </a:lnTo>
                <a:lnTo>
                  <a:pt x="30300" y="26640"/>
                </a:lnTo>
                <a:lnTo>
                  <a:pt x="30310" y="26640"/>
                </a:lnTo>
                <a:lnTo>
                  <a:pt x="30310" y="26650"/>
                </a:lnTo>
                <a:lnTo>
                  <a:pt x="30310" y="26660"/>
                </a:lnTo>
                <a:lnTo>
                  <a:pt x="30310" y="26670"/>
                </a:lnTo>
                <a:lnTo>
                  <a:pt x="30320" y="26670"/>
                </a:lnTo>
                <a:lnTo>
                  <a:pt x="30330" y="26670"/>
                </a:lnTo>
                <a:lnTo>
                  <a:pt x="30340" y="26670"/>
                </a:lnTo>
                <a:lnTo>
                  <a:pt x="30350" y="26670"/>
                </a:lnTo>
                <a:lnTo>
                  <a:pt x="30350" y="26680"/>
                </a:lnTo>
                <a:lnTo>
                  <a:pt x="30360" y="26680"/>
                </a:lnTo>
                <a:lnTo>
                  <a:pt x="30360" y="26690"/>
                </a:lnTo>
                <a:lnTo>
                  <a:pt x="30360" y="26700"/>
                </a:lnTo>
                <a:lnTo>
                  <a:pt x="30370" y="26700"/>
                </a:lnTo>
                <a:lnTo>
                  <a:pt x="30380" y="26700"/>
                </a:lnTo>
                <a:lnTo>
                  <a:pt x="30380" y="26690"/>
                </a:lnTo>
                <a:lnTo>
                  <a:pt x="30390" y="26690"/>
                </a:lnTo>
                <a:lnTo>
                  <a:pt x="30400" y="26690"/>
                </a:lnTo>
                <a:lnTo>
                  <a:pt x="30410" y="26690"/>
                </a:lnTo>
                <a:lnTo>
                  <a:pt x="30410" y="26700"/>
                </a:lnTo>
                <a:lnTo>
                  <a:pt x="30410" y="26710"/>
                </a:lnTo>
                <a:lnTo>
                  <a:pt x="30420" y="26710"/>
                </a:lnTo>
                <a:lnTo>
                  <a:pt x="30430" y="26700"/>
                </a:lnTo>
                <a:lnTo>
                  <a:pt x="30440" y="26700"/>
                </a:lnTo>
                <a:lnTo>
                  <a:pt x="30450" y="26700"/>
                </a:lnTo>
                <a:lnTo>
                  <a:pt x="30450" y="26710"/>
                </a:lnTo>
                <a:lnTo>
                  <a:pt x="30460" y="26710"/>
                </a:lnTo>
                <a:lnTo>
                  <a:pt x="30460" y="26700"/>
                </a:lnTo>
                <a:lnTo>
                  <a:pt x="30460" y="26690"/>
                </a:lnTo>
                <a:lnTo>
                  <a:pt x="30470" y="26690"/>
                </a:lnTo>
                <a:lnTo>
                  <a:pt x="30470" y="26680"/>
                </a:lnTo>
                <a:lnTo>
                  <a:pt x="30480" y="26680"/>
                </a:lnTo>
                <a:lnTo>
                  <a:pt x="30480" y="26670"/>
                </a:lnTo>
                <a:lnTo>
                  <a:pt x="30490" y="26660"/>
                </a:lnTo>
                <a:lnTo>
                  <a:pt x="30480" y="26660"/>
                </a:lnTo>
                <a:lnTo>
                  <a:pt x="30480" y="26650"/>
                </a:lnTo>
                <a:lnTo>
                  <a:pt x="30480" y="26640"/>
                </a:lnTo>
                <a:lnTo>
                  <a:pt x="30480" y="26630"/>
                </a:lnTo>
                <a:lnTo>
                  <a:pt x="30470" y="26630"/>
                </a:lnTo>
                <a:lnTo>
                  <a:pt x="30470" y="26620"/>
                </a:lnTo>
                <a:lnTo>
                  <a:pt x="30480" y="26620"/>
                </a:lnTo>
                <a:lnTo>
                  <a:pt x="30480" y="26610"/>
                </a:lnTo>
                <a:lnTo>
                  <a:pt x="30470" y="26600"/>
                </a:lnTo>
                <a:lnTo>
                  <a:pt x="30470" y="26590"/>
                </a:lnTo>
                <a:lnTo>
                  <a:pt x="30480" y="26580"/>
                </a:lnTo>
                <a:lnTo>
                  <a:pt x="30490" y="26580"/>
                </a:lnTo>
                <a:lnTo>
                  <a:pt x="30500" y="26580"/>
                </a:lnTo>
                <a:lnTo>
                  <a:pt x="30510" y="26580"/>
                </a:lnTo>
                <a:lnTo>
                  <a:pt x="30510" y="26590"/>
                </a:lnTo>
                <a:lnTo>
                  <a:pt x="30520" y="26590"/>
                </a:lnTo>
                <a:lnTo>
                  <a:pt x="30530" y="26600"/>
                </a:lnTo>
                <a:lnTo>
                  <a:pt x="30530" y="26610"/>
                </a:lnTo>
                <a:lnTo>
                  <a:pt x="30540" y="26610"/>
                </a:lnTo>
                <a:lnTo>
                  <a:pt x="30550" y="26610"/>
                </a:lnTo>
                <a:lnTo>
                  <a:pt x="30560" y="26610"/>
                </a:lnTo>
                <a:lnTo>
                  <a:pt x="30560" y="26620"/>
                </a:lnTo>
                <a:lnTo>
                  <a:pt x="30570" y="26620"/>
                </a:lnTo>
                <a:lnTo>
                  <a:pt x="30570" y="26630"/>
                </a:lnTo>
                <a:lnTo>
                  <a:pt x="30570" y="26640"/>
                </a:lnTo>
                <a:lnTo>
                  <a:pt x="30570" y="26650"/>
                </a:lnTo>
                <a:lnTo>
                  <a:pt x="30580" y="26650"/>
                </a:lnTo>
                <a:lnTo>
                  <a:pt x="30580" y="26660"/>
                </a:lnTo>
                <a:lnTo>
                  <a:pt x="30580" y="26670"/>
                </a:lnTo>
                <a:lnTo>
                  <a:pt x="30580" y="26680"/>
                </a:lnTo>
                <a:lnTo>
                  <a:pt x="30590" y="26690"/>
                </a:lnTo>
                <a:lnTo>
                  <a:pt x="30600" y="26690"/>
                </a:lnTo>
                <a:lnTo>
                  <a:pt x="30610" y="26690"/>
                </a:lnTo>
                <a:lnTo>
                  <a:pt x="30610" y="26680"/>
                </a:lnTo>
                <a:lnTo>
                  <a:pt x="30610" y="26690"/>
                </a:lnTo>
                <a:lnTo>
                  <a:pt x="30620" y="26690"/>
                </a:lnTo>
                <a:lnTo>
                  <a:pt x="30620" y="26700"/>
                </a:lnTo>
                <a:lnTo>
                  <a:pt x="30620" y="26710"/>
                </a:lnTo>
                <a:lnTo>
                  <a:pt x="30620" y="26720"/>
                </a:lnTo>
                <a:lnTo>
                  <a:pt x="30620" y="26730"/>
                </a:lnTo>
                <a:lnTo>
                  <a:pt x="30620" y="26740"/>
                </a:lnTo>
                <a:lnTo>
                  <a:pt x="30630" y="26740"/>
                </a:lnTo>
                <a:lnTo>
                  <a:pt x="30640" y="26740"/>
                </a:lnTo>
                <a:lnTo>
                  <a:pt x="30640" y="26750"/>
                </a:lnTo>
                <a:lnTo>
                  <a:pt x="30650" y="26750"/>
                </a:lnTo>
                <a:lnTo>
                  <a:pt x="30650" y="26740"/>
                </a:lnTo>
                <a:lnTo>
                  <a:pt x="30660" y="26740"/>
                </a:lnTo>
                <a:lnTo>
                  <a:pt x="30660" y="26730"/>
                </a:lnTo>
                <a:lnTo>
                  <a:pt x="30670" y="26730"/>
                </a:lnTo>
                <a:lnTo>
                  <a:pt x="30670" y="26720"/>
                </a:lnTo>
                <a:lnTo>
                  <a:pt x="30670" y="26710"/>
                </a:lnTo>
                <a:lnTo>
                  <a:pt x="30670" y="26700"/>
                </a:lnTo>
                <a:lnTo>
                  <a:pt x="30680" y="26690"/>
                </a:lnTo>
                <a:lnTo>
                  <a:pt x="30690" y="26680"/>
                </a:lnTo>
                <a:lnTo>
                  <a:pt x="30690" y="26670"/>
                </a:lnTo>
                <a:lnTo>
                  <a:pt x="30690" y="26660"/>
                </a:lnTo>
                <a:lnTo>
                  <a:pt x="30680" y="26660"/>
                </a:lnTo>
                <a:lnTo>
                  <a:pt x="30680" y="26650"/>
                </a:lnTo>
                <a:lnTo>
                  <a:pt x="30690" y="26640"/>
                </a:lnTo>
                <a:lnTo>
                  <a:pt x="30700" y="26630"/>
                </a:lnTo>
                <a:lnTo>
                  <a:pt x="30700" y="26620"/>
                </a:lnTo>
                <a:lnTo>
                  <a:pt x="30710" y="26620"/>
                </a:lnTo>
                <a:lnTo>
                  <a:pt x="30710" y="26610"/>
                </a:lnTo>
                <a:lnTo>
                  <a:pt x="30720" y="26610"/>
                </a:lnTo>
                <a:lnTo>
                  <a:pt x="30730" y="26610"/>
                </a:lnTo>
                <a:lnTo>
                  <a:pt x="30730" y="26600"/>
                </a:lnTo>
                <a:lnTo>
                  <a:pt x="30740" y="26600"/>
                </a:lnTo>
                <a:lnTo>
                  <a:pt x="30750" y="26600"/>
                </a:lnTo>
                <a:lnTo>
                  <a:pt x="30760" y="26600"/>
                </a:lnTo>
                <a:lnTo>
                  <a:pt x="30760" y="26610"/>
                </a:lnTo>
                <a:lnTo>
                  <a:pt x="30770" y="26610"/>
                </a:lnTo>
                <a:lnTo>
                  <a:pt x="30780" y="26610"/>
                </a:lnTo>
                <a:lnTo>
                  <a:pt x="30790" y="26600"/>
                </a:lnTo>
                <a:lnTo>
                  <a:pt x="30790" y="26610"/>
                </a:lnTo>
                <a:lnTo>
                  <a:pt x="30800" y="26610"/>
                </a:lnTo>
                <a:lnTo>
                  <a:pt x="30810" y="26610"/>
                </a:lnTo>
                <a:lnTo>
                  <a:pt x="30810" y="26620"/>
                </a:lnTo>
                <a:lnTo>
                  <a:pt x="30820" y="26620"/>
                </a:lnTo>
                <a:lnTo>
                  <a:pt x="30830" y="26620"/>
                </a:lnTo>
                <a:lnTo>
                  <a:pt x="30830" y="26610"/>
                </a:lnTo>
                <a:lnTo>
                  <a:pt x="30840" y="26610"/>
                </a:lnTo>
                <a:lnTo>
                  <a:pt x="30840" y="26620"/>
                </a:lnTo>
                <a:lnTo>
                  <a:pt x="30840" y="26630"/>
                </a:lnTo>
                <a:lnTo>
                  <a:pt x="30830" y="26630"/>
                </a:lnTo>
                <a:lnTo>
                  <a:pt x="30830" y="26640"/>
                </a:lnTo>
                <a:lnTo>
                  <a:pt x="30830" y="26650"/>
                </a:lnTo>
                <a:lnTo>
                  <a:pt x="30830" y="26660"/>
                </a:lnTo>
                <a:lnTo>
                  <a:pt x="30830" y="26670"/>
                </a:lnTo>
                <a:lnTo>
                  <a:pt x="30840" y="26670"/>
                </a:lnTo>
                <a:lnTo>
                  <a:pt x="30840" y="26680"/>
                </a:lnTo>
                <a:lnTo>
                  <a:pt x="30850" y="26690"/>
                </a:lnTo>
                <a:lnTo>
                  <a:pt x="30850" y="26700"/>
                </a:lnTo>
                <a:lnTo>
                  <a:pt x="30860" y="26700"/>
                </a:lnTo>
                <a:lnTo>
                  <a:pt x="30870" y="26700"/>
                </a:lnTo>
                <a:lnTo>
                  <a:pt x="30880" y="26700"/>
                </a:lnTo>
                <a:lnTo>
                  <a:pt x="30880" y="26710"/>
                </a:lnTo>
                <a:lnTo>
                  <a:pt x="30880" y="26720"/>
                </a:lnTo>
                <a:lnTo>
                  <a:pt x="30880" y="26730"/>
                </a:lnTo>
                <a:lnTo>
                  <a:pt x="30890" y="26730"/>
                </a:lnTo>
                <a:lnTo>
                  <a:pt x="30890" y="26740"/>
                </a:lnTo>
                <a:lnTo>
                  <a:pt x="30900" y="26750"/>
                </a:lnTo>
                <a:lnTo>
                  <a:pt x="30910" y="26750"/>
                </a:lnTo>
                <a:lnTo>
                  <a:pt x="30910" y="26760"/>
                </a:lnTo>
                <a:lnTo>
                  <a:pt x="30920" y="26750"/>
                </a:lnTo>
                <a:lnTo>
                  <a:pt x="30920" y="26760"/>
                </a:lnTo>
                <a:lnTo>
                  <a:pt x="30930" y="26760"/>
                </a:lnTo>
                <a:lnTo>
                  <a:pt x="30930" y="26770"/>
                </a:lnTo>
                <a:lnTo>
                  <a:pt x="30940" y="26770"/>
                </a:lnTo>
                <a:lnTo>
                  <a:pt x="30940" y="26780"/>
                </a:lnTo>
                <a:lnTo>
                  <a:pt x="30940" y="26790"/>
                </a:lnTo>
                <a:lnTo>
                  <a:pt x="30940" y="26800"/>
                </a:lnTo>
                <a:lnTo>
                  <a:pt x="30940" y="26810"/>
                </a:lnTo>
                <a:lnTo>
                  <a:pt x="30950" y="26810"/>
                </a:lnTo>
                <a:lnTo>
                  <a:pt x="30950" y="26820"/>
                </a:lnTo>
                <a:lnTo>
                  <a:pt x="30960" y="26830"/>
                </a:lnTo>
                <a:lnTo>
                  <a:pt x="30960" y="26840"/>
                </a:lnTo>
                <a:lnTo>
                  <a:pt x="30960" y="26850"/>
                </a:lnTo>
                <a:lnTo>
                  <a:pt x="30970" y="26850"/>
                </a:lnTo>
                <a:lnTo>
                  <a:pt x="30980" y="26860"/>
                </a:lnTo>
                <a:lnTo>
                  <a:pt x="30990" y="26870"/>
                </a:lnTo>
                <a:lnTo>
                  <a:pt x="30990" y="26880"/>
                </a:lnTo>
                <a:lnTo>
                  <a:pt x="30990" y="26890"/>
                </a:lnTo>
                <a:lnTo>
                  <a:pt x="30990" y="26900"/>
                </a:lnTo>
                <a:lnTo>
                  <a:pt x="31000" y="26900"/>
                </a:lnTo>
                <a:lnTo>
                  <a:pt x="31000" y="26910"/>
                </a:lnTo>
                <a:lnTo>
                  <a:pt x="31000" y="26920"/>
                </a:lnTo>
                <a:lnTo>
                  <a:pt x="31010" y="26920"/>
                </a:lnTo>
                <a:lnTo>
                  <a:pt x="31010" y="26930"/>
                </a:lnTo>
                <a:lnTo>
                  <a:pt x="31020" y="26930"/>
                </a:lnTo>
                <a:lnTo>
                  <a:pt x="31030" y="26940"/>
                </a:lnTo>
                <a:lnTo>
                  <a:pt x="31040" y="26940"/>
                </a:lnTo>
                <a:lnTo>
                  <a:pt x="31040" y="26930"/>
                </a:lnTo>
                <a:lnTo>
                  <a:pt x="31040" y="26920"/>
                </a:lnTo>
                <a:lnTo>
                  <a:pt x="31040" y="26910"/>
                </a:lnTo>
                <a:lnTo>
                  <a:pt x="31050" y="26910"/>
                </a:lnTo>
                <a:lnTo>
                  <a:pt x="31050" y="26920"/>
                </a:lnTo>
                <a:lnTo>
                  <a:pt x="31050" y="26930"/>
                </a:lnTo>
                <a:lnTo>
                  <a:pt x="31040" y="26930"/>
                </a:lnTo>
                <a:lnTo>
                  <a:pt x="31040" y="26940"/>
                </a:lnTo>
                <a:lnTo>
                  <a:pt x="31050" y="26950"/>
                </a:lnTo>
                <a:lnTo>
                  <a:pt x="31050" y="26940"/>
                </a:lnTo>
                <a:lnTo>
                  <a:pt x="31060" y="26930"/>
                </a:lnTo>
                <a:lnTo>
                  <a:pt x="31060" y="26920"/>
                </a:lnTo>
                <a:lnTo>
                  <a:pt x="31070" y="26920"/>
                </a:lnTo>
                <a:lnTo>
                  <a:pt x="31060" y="26920"/>
                </a:lnTo>
                <a:lnTo>
                  <a:pt x="31060" y="26930"/>
                </a:lnTo>
                <a:lnTo>
                  <a:pt x="31060" y="26940"/>
                </a:lnTo>
                <a:lnTo>
                  <a:pt x="31060" y="26950"/>
                </a:lnTo>
                <a:lnTo>
                  <a:pt x="31050" y="26950"/>
                </a:lnTo>
                <a:lnTo>
                  <a:pt x="31060" y="26950"/>
                </a:lnTo>
                <a:lnTo>
                  <a:pt x="31060" y="26960"/>
                </a:lnTo>
                <a:lnTo>
                  <a:pt x="31060" y="26970"/>
                </a:lnTo>
                <a:lnTo>
                  <a:pt x="31070" y="26980"/>
                </a:lnTo>
                <a:lnTo>
                  <a:pt x="31080" y="26980"/>
                </a:lnTo>
                <a:lnTo>
                  <a:pt x="31090" y="26980"/>
                </a:lnTo>
                <a:lnTo>
                  <a:pt x="31090" y="26970"/>
                </a:lnTo>
                <a:lnTo>
                  <a:pt x="31100" y="26970"/>
                </a:lnTo>
                <a:lnTo>
                  <a:pt x="31100" y="26960"/>
                </a:lnTo>
                <a:lnTo>
                  <a:pt x="31110" y="26960"/>
                </a:lnTo>
                <a:lnTo>
                  <a:pt x="31110" y="26950"/>
                </a:lnTo>
                <a:lnTo>
                  <a:pt x="31110" y="26940"/>
                </a:lnTo>
                <a:lnTo>
                  <a:pt x="31110" y="26950"/>
                </a:lnTo>
                <a:lnTo>
                  <a:pt x="31120" y="26950"/>
                </a:lnTo>
                <a:lnTo>
                  <a:pt x="31110" y="26950"/>
                </a:lnTo>
                <a:lnTo>
                  <a:pt x="31110" y="26940"/>
                </a:lnTo>
                <a:lnTo>
                  <a:pt x="31120" y="26950"/>
                </a:lnTo>
                <a:lnTo>
                  <a:pt x="31120" y="26960"/>
                </a:lnTo>
                <a:lnTo>
                  <a:pt x="31120" y="26970"/>
                </a:lnTo>
                <a:lnTo>
                  <a:pt x="31130" y="26970"/>
                </a:lnTo>
                <a:lnTo>
                  <a:pt x="31130" y="26980"/>
                </a:lnTo>
                <a:lnTo>
                  <a:pt x="31140" y="26980"/>
                </a:lnTo>
                <a:lnTo>
                  <a:pt x="31150" y="26980"/>
                </a:lnTo>
                <a:lnTo>
                  <a:pt x="31160" y="26980"/>
                </a:lnTo>
                <a:lnTo>
                  <a:pt x="31170" y="26980"/>
                </a:lnTo>
                <a:lnTo>
                  <a:pt x="31180" y="26980"/>
                </a:lnTo>
                <a:lnTo>
                  <a:pt x="31180" y="26990"/>
                </a:lnTo>
                <a:lnTo>
                  <a:pt x="31190" y="26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