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Elva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Elv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66170" y="42650"/>
                </a:moveTo>
                <a:lnTo>
                  <a:pt x="66180" y="42650"/>
                </a:lnTo>
                <a:lnTo>
                  <a:pt x="66180" y="42640"/>
                </a:lnTo>
                <a:lnTo>
                  <a:pt x="66180" y="42630"/>
                </a:lnTo>
                <a:lnTo>
                  <a:pt x="66180" y="42620"/>
                </a:lnTo>
                <a:lnTo>
                  <a:pt x="66190" y="42620"/>
                </a:lnTo>
                <a:lnTo>
                  <a:pt x="66190" y="42610"/>
                </a:lnTo>
                <a:lnTo>
                  <a:pt x="66190" y="42600"/>
                </a:lnTo>
                <a:lnTo>
                  <a:pt x="66200" y="42600"/>
                </a:lnTo>
                <a:lnTo>
                  <a:pt x="66210" y="42600"/>
                </a:lnTo>
                <a:lnTo>
                  <a:pt x="66220" y="42600"/>
                </a:lnTo>
                <a:lnTo>
                  <a:pt x="66230" y="42600"/>
                </a:lnTo>
                <a:lnTo>
                  <a:pt x="66240" y="42600"/>
                </a:lnTo>
                <a:lnTo>
                  <a:pt x="66240" y="42610"/>
                </a:lnTo>
                <a:lnTo>
                  <a:pt x="66250" y="42610"/>
                </a:lnTo>
                <a:lnTo>
                  <a:pt x="66260" y="42610"/>
                </a:lnTo>
                <a:lnTo>
                  <a:pt x="66270" y="42610"/>
                </a:lnTo>
                <a:lnTo>
                  <a:pt x="66270" y="42620"/>
                </a:lnTo>
                <a:lnTo>
                  <a:pt x="66280" y="42620"/>
                </a:lnTo>
                <a:lnTo>
                  <a:pt x="66280" y="42630"/>
                </a:lnTo>
                <a:lnTo>
                  <a:pt x="66280" y="42640"/>
                </a:lnTo>
                <a:lnTo>
                  <a:pt x="66280" y="42630"/>
                </a:lnTo>
                <a:lnTo>
                  <a:pt x="66290" y="42630"/>
                </a:lnTo>
                <a:lnTo>
                  <a:pt x="66280" y="42630"/>
                </a:lnTo>
                <a:lnTo>
                  <a:pt x="66290" y="42630"/>
                </a:lnTo>
                <a:lnTo>
                  <a:pt x="66290" y="42620"/>
                </a:lnTo>
                <a:lnTo>
                  <a:pt x="66300" y="42620"/>
                </a:lnTo>
                <a:lnTo>
                  <a:pt x="66300" y="42610"/>
                </a:lnTo>
                <a:lnTo>
                  <a:pt x="66310" y="42610"/>
                </a:lnTo>
                <a:lnTo>
                  <a:pt x="66310" y="42600"/>
                </a:lnTo>
                <a:lnTo>
                  <a:pt x="66320" y="42600"/>
                </a:lnTo>
                <a:lnTo>
                  <a:pt x="66330" y="42600"/>
                </a:lnTo>
                <a:lnTo>
                  <a:pt x="66330" y="42590"/>
                </a:lnTo>
                <a:lnTo>
                  <a:pt x="66340" y="42590"/>
                </a:lnTo>
                <a:lnTo>
                  <a:pt x="66340" y="42580"/>
                </a:lnTo>
                <a:lnTo>
                  <a:pt x="66340" y="42570"/>
                </a:lnTo>
                <a:lnTo>
                  <a:pt x="66340" y="42560"/>
                </a:lnTo>
                <a:lnTo>
                  <a:pt x="66340" y="42550"/>
                </a:lnTo>
                <a:lnTo>
                  <a:pt x="66350" y="42550"/>
                </a:lnTo>
                <a:lnTo>
                  <a:pt x="66350" y="42540"/>
                </a:lnTo>
                <a:lnTo>
                  <a:pt x="66350" y="42530"/>
                </a:lnTo>
                <a:lnTo>
                  <a:pt x="66350" y="42520"/>
                </a:lnTo>
                <a:lnTo>
                  <a:pt x="66350" y="42510"/>
                </a:lnTo>
                <a:lnTo>
                  <a:pt x="66350" y="42500"/>
                </a:lnTo>
                <a:lnTo>
                  <a:pt x="66350" y="42490"/>
                </a:lnTo>
                <a:lnTo>
                  <a:pt x="66350" y="42480"/>
                </a:lnTo>
                <a:lnTo>
                  <a:pt x="66360" y="42480"/>
                </a:lnTo>
                <a:lnTo>
                  <a:pt x="66360" y="42470"/>
                </a:lnTo>
                <a:lnTo>
                  <a:pt x="66360" y="42460"/>
                </a:lnTo>
                <a:lnTo>
                  <a:pt x="66370" y="42460"/>
                </a:lnTo>
                <a:lnTo>
                  <a:pt x="66370" y="42450"/>
                </a:lnTo>
                <a:lnTo>
                  <a:pt x="66370" y="42440"/>
                </a:lnTo>
                <a:lnTo>
                  <a:pt x="66370" y="42430"/>
                </a:lnTo>
                <a:lnTo>
                  <a:pt x="66370" y="42420"/>
                </a:lnTo>
                <a:lnTo>
                  <a:pt x="66370" y="42410"/>
                </a:lnTo>
                <a:lnTo>
                  <a:pt x="66360" y="42410"/>
                </a:lnTo>
                <a:lnTo>
                  <a:pt x="66350" y="42410"/>
                </a:lnTo>
                <a:lnTo>
                  <a:pt x="66350" y="42400"/>
                </a:lnTo>
                <a:lnTo>
                  <a:pt x="66350" y="42390"/>
                </a:lnTo>
                <a:lnTo>
                  <a:pt x="66350" y="42380"/>
                </a:lnTo>
                <a:lnTo>
                  <a:pt x="66350" y="42370"/>
                </a:lnTo>
                <a:lnTo>
                  <a:pt x="66350" y="42360"/>
                </a:lnTo>
                <a:lnTo>
                  <a:pt x="66350" y="42350"/>
                </a:lnTo>
                <a:lnTo>
                  <a:pt x="66360" y="42350"/>
                </a:lnTo>
                <a:lnTo>
                  <a:pt x="66360" y="42340"/>
                </a:lnTo>
                <a:lnTo>
                  <a:pt x="66360" y="42330"/>
                </a:lnTo>
                <a:lnTo>
                  <a:pt x="66360" y="42320"/>
                </a:lnTo>
                <a:lnTo>
                  <a:pt x="66370" y="42320"/>
                </a:lnTo>
                <a:lnTo>
                  <a:pt x="66380" y="42310"/>
                </a:lnTo>
                <a:lnTo>
                  <a:pt x="66390" y="42310"/>
                </a:lnTo>
                <a:lnTo>
                  <a:pt x="66400" y="42310"/>
                </a:lnTo>
                <a:lnTo>
                  <a:pt x="66410" y="42310"/>
                </a:lnTo>
                <a:lnTo>
                  <a:pt x="66420" y="42310"/>
                </a:lnTo>
                <a:lnTo>
                  <a:pt x="66420" y="42300"/>
                </a:lnTo>
                <a:lnTo>
                  <a:pt x="66430" y="42300"/>
                </a:lnTo>
                <a:lnTo>
                  <a:pt x="66430" y="42290"/>
                </a:lnTo>
                <a:lnTo>
                  <a:pt x="66440" y="42290"/>
                </a:lnTo>
                <a:lnTo>
                  <a:pt x="66440" y="42280"/>
                </a:lnTo>
                <a:lnTo>
                  <a:pt x="66450" y="42270"/>
                </a:lnTo>
                <a:lnTo>
                  <a:pt x="66470" y="42260"/>
                </a:lnTo>
                <a:lnTo>
                  <a:pt x="66480" y="42250"/>
                </a:lnTo>
                <a:lnTo>
                  <a:pt x="66480" y="42240"/>
                </a:lnTo>
                <a:lnTo>
                  <a:pt x="66490" y="42240"/>
                </a:lnTo>
                <a:lnTo>
                  <a:pt x="66490" y="42230"/>
                </a:lnTo>
                <a:lnTo>
                  <a:pt x="66500" y="42230"/>
                </a:lnTo>
                <a:lnTo>
                  <a:pt x="66500" y="42220"/>
                </a:lnTo>
                <a:lnTo>
                  <a:pt x="66500" y="42210"/>
                </a:lnTo>
                <a:lnTo>
                  <a:pt x="66510" y="42210"/>
                </a:lnTo>
                <a:lnTo>
                  <a:pt x="66520" y="42200"/>
                </a:lnTo>
                <a:lnTo>
                  <a:pt x="66530" y="42200"/>
                </a:lnTo>
                <a:lnTo>
                  <a:pt x="66530" y="42190"/>
                </a:lnTo>
                <a:lnTo>
                  <a:pt x="66520" y="42190"/>
                </a:lnTo>
                <a:lnTo>
                  <a:pt x="66520" y="42180"/>
                </a:lnTo>
                <a:lnTo>
                  <a:pt x="66510" y="42180"/>
                </a:lnTo>
                <a:lnTo>
                  <a:pt x="66500" y="42180"/>
                </a:lnTo>
                <a:lnTo>
                  <a:pt x="66500" y="42170"/>
                </a:lnTo>
                <a:lnTo>
                  <a:pt x="66490" y="42170"/>
                </a:lnTo>
                <a:lnTo>
                  <a:pt x="66490" y="42160"/>
                </a:lnTo>
                <a:lnTo>
                  <a:pt x="66490" y="42150"/>
                </a:lnTo>
                <a:lnTo>
                  <a:pt x="66480" y="42150"/>
                </a:lnTo>
                <a:lnTo>
                  <a:pt x="66480" y="42140"/>
                </a:lnTo>
                <a:lnTo>
                  <a:pt x="66490" y="42140"/>
                </a:lnTo>
                <a:lnTo>
                  <a:pt x="66490" y="42130"/>
                </a:lnTo>
                <a:lnTo>
                  <a:pt x="66490" y="42120"/>
                </a:lnTo>
                <a:lnTo>
                  <a:pt x="66500" y="42120"/>
                </a:lnTo>
                <a:lnTo>
                  <a:pt x="66510" y="42120"/>
                </a:lnTo>
                <a:lnTo>
                  <a:pt x="66520" y="42120"/>
                </a:lnTo>
                <a:lnTo>
                  <a:pt x="66530" y="42120"/>
                </a:lnTo>
                <a:lnTo>
                  <a:pt x="66540" y="42120"/>
                </a:lnTo>
                <a:lnTo>
                  <a:pt x="66550" y="42120"/>
                </a:lnTo>
                <a:lnTo>
                  <a:pt x="66560" y="42120"/>
                </a:lnTo>
                <a:lnTo>
                  <a:pt x="66570" y="42120"/>
                </a:lnTo>
                <a:lnTo>
                  <a:pt x="66580" y="42120"/>
                </a:lnTo>
                <a:lnTo>
                  <a:pt x="66590" y="42120"/>
                </a:lnTo>
                <a:lnTo>
                  <a:pt x="66590" y="42110"/>
                </a:lnTo>
                <a:lnTo>
                  <a:pt x="66590" y="42100"/>
                </a:lnTo>
                <a:lnTo>
                  <a:pt x="66600" y="42090"/>
                </a:lnTo>
                <a:lnTo>
                  <a:pt x="66600" y="42080"/>
                </a:lnTo>
                <a:lnTo>
                  <a:pt x="66600" y="42070"/>
                </a:lnTo>
                <a:lnTo>
                  <a:pt x="66600" y="42060"/>
                </a:lnTo>
                <a:lnTo>
                  <a:pt x="66610" y="42060"/>
                </a:lnTo>
                <a:lnTo>
                  <a:pt x="66620" y="42060"/>
                </a:lnTo>
                <a:lnTo>
                  <a:pt x="66630" y="42050"/>
                </a:lnTo>
                <a:lnTo>
                  <a:pt x="66640" y="42050"/>
                </a:lnTo>
                <a:lnTo>
                  <a:pt x="66650" y="42040"/>
                </a:lnTo>
                <a:lnTo>
                  <a:pt x="66660" y="42030"/>
                </a:lnTo>
                <a:lnTo>
                  <a:pt x="66660" y="42020"/>
                </a:lnTo>
                <a:lnTo>
                  <a:pt x="66660" y="42010"/>
                </a:lnTo>
                <a:lnTo>
                  <a:pt x="66670" y="42010"/>
                </a:lnTo>
                <a:lnTo>
                  <a:pt x="66670" y="42000"/>
                </a:lnTo>
                <a:lnTo>
                  <a:pt x="66670" y="41990"/>
                </a:lnTo>
                <a:lnTo>
                  <a:pt x="66680" y="41990"/>
                </a:lnTo>
                <a:lnTo>
                  <a:pt x="66680" y="41980"/>
                </a:lnTo>
                <a:lnTo>
                  <a:pt x="66690" y="41980"/>
                </a:lnTo>
                <a:lnTo>
                  <a:pt x="66690" y="41970"/>
                </a:lnTo>
                <a:lnTo>
                  <a:pt x="66700" y="41970"/>
                </a:lnTo>
                <a:lnTo>
                  <a:pt x="66700" y="41960"/>
                </a:lnTo>
                <a:lnTo>
                  <a:pt x="66710" y="41960"/>
                </a:lnTo>
                <a:lnTo>
                  <a:pt x="66720" y="41960"/>
                </a:lnTo>
                <a:lnTo>
                  <a:pt x="66730" y="41960"/>
                </a:lnTo>
                <a:lnTo>
                  <a:pt x="66740" y="41960"/>
                </a:lnTo>
                <a:lnTo>
                  <a:pt x="66750" y="41960"/>
                </a:lnTo>
                <a:lnTo>
                  <a:pt x="66760" y="41960"/>
                </a:lnTo>
                <a:lnTo>
                  <a:pt x="66770" y="41960"/>
                </a:lnTo>
                <a:lnTo>
                  <a:pt x="66770" y="41970"/>
                </a:lnTo>
                <a:lnTo>
                  <a:pt x="66780" y="41970"/>
                </a:lnTo>
                <a:lnTo>
                  <a:pt x="66790" y="41970"/>
                </a:lnTo>
                <a:lnTo>
                  <a:pt x="66800" y="41980"/>
                </a:lnTo>
                <a:lnTo>
                  <a:pt x="66800" y="41970"/>
                </a:lnTo>
                <a:lnTo>
                  <a:pt x="66800" y="41960"/>
                </a:lnTo>
                <a:lnTo>
                  <a:pt x="66810" y="41960"/>
                </a:lnTo>
                <a:lnTo>
                  <a:pt x="66810" y="41970"/>
                </a:lnTo>
                <a:lnTo>
                  <a:pt x="66810" y="41980"/>
                </a:lnTo>
                <a:lnTo>
                  <a:pt x="66800" y="41980"/>
                </a:lnTo>
                <a:lnTo>
                  <a:pt x="66800" y="41990"/>
                </a:lnTo>
                <a:lnTo>
                  <a:pt x="66810" y="41990"/>
                </a:lnTo>
                <a:lnTo>
                  <a:pt x="66810" y="42000"/>
                </a:lnTo>
                <a:lnTo>
                  <a:pt x="66810" y="42010"/>
                </a:lnTo>
                <a:lnTo>
                  <a:pt x="66820" y="42010"/>
                </a:lnTo>
                <a:lnTo>
                  <a:pt x="66830" y="42010"/>
                </a:lnTo>
                <a:lnTo>
                  <a:pt x="66830" y="42020"/>
                </a:lnTo>
                <a:lnTo>
                  <a:pt x="66840" y="42020"/>
                </a:lnTo>
                <a:lnTo>
                  <a:pt x="66850" y="42020"/>
                </a:lnTo>
                <a:lnTo>
                  <a:pt x="66860" y="42020"/>
                </a:lnTo>
                <a:lnTo>
                  <a:pt x="66870" y="42020"/>
                </a:lnTo>
                <a:lnTo>
                  <a:pt x="66870" y="42030"/>
                </a:lnTo>
                <a:lnTo>
                  <a:pt x="66880" y="42030"/>
                </a:lnTo>
                <a:lnTo>
                  <a:pt x="66890" y="42030"/>
                </a:lnTo>
                <a:lnTo>
                  <a:pt x="66900" y="42030"/>
                </a:lnTo>
                <a:lnTo>
                  <a:pt x="66910" y="42030"/>
                </a:lnTo>
                <a:lnTo>
                  <a:pt x="66920" y="42030"/>
                </a:lnTo>
                <a:lnTo>
                  <a:pt x="66920" y="42040"/>
                </a:lnTo>
                <a:lnTo>
                  <a:pt x="66930" y="42040"/>
                </a:lnTo>
                <a:lnTo>
                  <a:pt x="66940" y="42040"/>
                </a:lnTo>
                <a:lnTo>
                  <a:pt x="66940" y="42030"/>
                </a:lnTo>
                <a:lnTo>
                  <a:pt x="66950" y="42030"/>
                </a:lnTo>
                <a:lnTo>
                  <a:pt x="66950" y="42020"/>
                </a:lnTo>
                <a:lnTo>
                  <a:pt x="66940" y="42020"/>
                </a:lnTo>
                <a:lnTo>
                  <a:pt x="66940" y="42010"/>
                </a:lnTo>
                <a:lnTo>
                  <a:pt x="66930" y="42010"/>
                </a:lnTo>
                <a:lnTo>
                  <a:pt x="66930" y="42000"/>
                </a:lnTo>
                <a:lnTo>
                  <a:pt x="66930" y="41990"/>
                </a:lnTo>
                <a:lnTo>
                  <a:pt x="66930" y="41980"/>
                </a:lnTo>
                <a:lnTo>
                  <a:pt x="66920" y="41980"/>
                </a:lnTo>
                <a:lnTo>
                  <a:pt x="66920" y="41970"/>
                </a:lnTo>
                <a:lnTo>
                  <a:pt x="66920" y="41960"/>
                </a:lnTo>
                <a:lnTo>
                  <a:pt x="66920" y="41950"/>
                </a:lnTo>
                <a:lnTo>
                  <a:pt x="66920" y="41940"/>
                </a:lnTo>
                <a:lnTo>
                  <a:pt x="66910" y="41940"/>
                </a:lnTo>
                <a:lnTo>
                  <a:pt x="66910" y="41950"/>
                </a:lnTo>
                <a:lnTo>
                  <a:pt x="66910" y="41960"/>
                </a:lnTo>
                <a:lnTo>
                  <a:pt x="66920" y="41960"/>
                </a:lnTo>
                <a:lnTo>
                  <a:pt x="66910" y="41960"/>
                </a:lnTo>
                <a:lnTo>
                  <a:pt x="66900" y="41960"/>
                </a:lnTo>
                <a:lnTo>
                  <a:pt x="66900" y="41950"/>
                </a:lnTo>
                <a:lnTo>
                  <a:pt x="66900" y="41940"/>
                </a:lnTo>
                <a:lnTo>
                  <a:pt x="66910" y="41940"/>
                </a:lnTo>
                <a:lnTo>
                  <a:pt x="66910" y="41930"/>
                </a:lnTo>
                <a:lnTo>
                  <a:pt x="66920" y="41930"/>
                </a:lnTo>
                <a:lnTo>
                  <a:pt x="66920" y="41920"/>
                </a:lnTo>
                <a:lnTo>
                  <a:pt x="66930" y="41920"/>
                </a:lnTo>
                <a:lnTo>
                  <a:pt x="66930" y="41910"/>
                </a:lnTo>
                <a:lnTo>
                  <a:pt x="66940" y="41910"/>
                </a:lnTo>
                <a:lnTo>
                  <a:pt x="66940" y="41900"/>
                </a:lnTo>
                <a:lnTo>
                  <a:pt x="66950" y="41900"/>
                </a:lnTo>
                <a:lnTo>
                  <a:pt x="66950" y="41890"/>
                </a:lnTo>
                <a:lnTo>
                  <a:pt x="66960" y="41890"/>
                </a:lnTo>
                <a:lnTo>
                  <a:pt x="66960" y="41880"/>
                </a:lnTo>
                <a:lnTo>
                  <a:pt x="66970" y="41880"/>
                </a:lnTo>
                <a:lnTo>
                  <a:pt x="66980" y="41880"/>
                </a:lnTo>
                <a:lnTo>
                  <a:pt x="66980" y="41870"/>
                </a:lnTo>
                <a:lnTo>
                  <a:pt x="66990" y="41870"/>
                </a:lnTo>
                <a:lnTo>
                  <a:pt x="66980" y="41860"/>
                </a:lnTo>
                <a:lnTo>
                  <a:pt x="66970" y="41850"/>
                </a:lnTo>
                <a:lnTo>
                  <a:pt x="66970" y="41840"/>
                </a:lnTo>
                <a:lnTo>
                  <a:pt x="66960" y="41840"/>
                </a:lnTo>
                <a:lnTo>
                  <a:pt x="66940" y="41840"/>
                </a:lnTo>
                <a:lnTo>
                  <a:pt x="66930" y="41830"/>
                </a:lnTo>
                <a:lnTo>
                  <a:pt x="66920" y="41830"/>
                </a:lnTo>
                <a:lnTo>
                  <a:pt x="66920" y="41820"/>
                </a:lnTo>
                <a:lnTo>
                  <a:pt x="66910" y="41810"/>
                </a:lnTo>
                <a:lnTo>
                  <a:pt x="66910" y="41800"/>
                </a:lnTo>
                <a:lnTo>
                  <a:pt x="66900" y="41790"/>
                </a:lnTo>
                <a:lnTo>
                  <a:pt x="66900" y="41780"/>
                </a:lnTo>
                <a:lnTo>
                  <a:pt x="66890" y="41760"/>
                </a:lnTo>
                <a:lnTo>
                  <a:pt x="66890" y="41750"/>
                </a:lnTo>
                <a:lnTo>
                  <a:pt x="66870" y="41730"/>
                </a:lnTo>
                <a:lnTo>
                  <a:pt x="66860" y="41730"/>
                </a:lnTo>
                <a:lnTo>
                  <a:pt x="66860" y="41720"/>
                </a:lnTo>
                <a:lnTo>
                  <a:pt x="66850" y="41710"/>
                </a:lnTo>
                <a:lnTo>
                  <a:pt x="66850" y="41700"/>
                </a:lnTo>
                <a:lnTo>
                  <a:pt x="66850" y="41690"/>
                </a:lnTo>
                <a:lnTo>
                  <a:pt x="66850" y="41680"/>
                </a:lnTo>
                <a:lnTo>
                  <a:pt x="66850" y="41670"/>
                </a:lnTo>
                <a:lnTo>
                  <a:pt x="66850" y="41650"/>
                </a:lnTo>
                <a:lnTo>
                  <a:pt x="66840" y="41650"/>
                </a:lnTo>
                <a:lnTo>
                  <a:pt x="66840" y="41640"/>
                </a:lnTo>
                <a:lnTo>
                  <a:pt x="66830" y="41640"/>
                </a:lnTo>
                <a:lnTo>
                  <a:pt x="66830" y="41630"/>
                </a:lnTo>
                <a:lnTo>
                  <a:pt x="66830" y="41620"/>
                </a:lnTo>
                <a:lnTo>
                  <a:pt x="66820" y="41610"/>
                </a:lnTo>
                <a:lnTo>
                  <a:pt x="66830" y="41590"/>
                </a:lnTo>
                <a:lnTo>
                  <a:pt x="66840" y="41580"/>
                </a:lnTo>
                <a:lnTo>
                  <a:pt x="66840" y="41560"/>
                </a:lnTo>
                <a:lnTo>
                  <a:pt x="66850" y="41550"/>
                </a:lnTo>
                <a:lnTo>
                  <a:pt x="67090" y="41440"/>
                </a:lnTo>
                <a:lnTo>
                  <a:pt x="67090" y="41430"/>
                </a:lnTo>
                <a:lnTo>
                  <a:pt x="67520" y="41220"/>
                </a:lnTo>
                <a:lnTo>
                  <a:pt x="67600" y="41180"/>
                </a:lnTo>
                <a:lnTo>
                  <a:pt x="67730" y="41160"/>
                </a:lnTo>
                <a:lnTo>
                  <a:pt x="67790" y="41230"/>
                </a:lnTo>
                <a:lnTo>
                  <a:pt x="67870" y="41320"/>
                </a:lnTo>
                <a:lnTo>
                  <a:pt x="67880" y="41330"/>
                </a:lnTo>
                <a:lnTo>
                  <a:pt x="67900" y="41360"/>
                </a:lnTo>
                <a:lnTo>
                  <a:pt x="68180" y="41680"/>
                </a:lnTo>
                <a:lnTo>
                  <a:pt x="68210" y="41710"/>
                </a:lnTo>
                <a:lnTo>
                  <a:pt x="68320" y="41610"/>
                </a:lnTo>
                <a:lnTo>
                  <a:pt x="68420" y="41490"/>
                </a:lnTo>
                <a:lnTo>
                  <a:pt x="68680" y="41510"/>
                </a:lnTo>
                <a:lnTo>
                  <a:pt x="68790" y="41510"/>
                </a:lnTo>
                <a:lnTo>
                  <a:pt x="68910" y="41520"/>
                </a:lnTo>
                <a:lnTo>
                  <a:pt x="68920" y="41530"/>
                </a:lnTo>
                <a:lnTo>
                  <a:pt x="68900" y="41550"/>
                </a:lnTo>
                <a:lnTo>
                  <a:pt x="68990" y="41630"/>
                </a:lnTo>
                <a:lnTo>
                  <a:pt x="69000" y="41640"/>
                </a:lnTo>
                <a:lnTo>
                  <a:pt x="69010" y="41650"/>
                </a:lnTo>
                <a:lnTo>
                  <a:pt x="69030" y="41670"/>
                </a:lnTo>
                <a:lnTo>
                  <a:pt x="69060" y="41690"/>
                </a:lnTo>
                <a:lnTo>
                  <a:pt x="69070" y="41710"/>
                </a:lnTo>
                <a:lnTo>
                  <a:pt x="69120" y="41750"/>
                </a:lnTo>
                <a:lnTo>
                  <a:pt x="69160" y="41780"/>
                </a:lnTo>
                <a:lnTo>
                  <a:pt x="69170" y="41790"/>
                </a:lnTo>
                <a:lnTo>
                  <a:pt x="69170" y="41830"/>
                </a:lnTo>
                <a:lnTo>
                  <a:pt x="69280" y="41840"/>
                </a:lnTo>
                <a:lnTo>
                  <a:pt x="69320" y="41860"/>
                </a:lnTo>
                <a:lnTo>
                  <a:pt x="69360" y="41840"/>
                </a:lnTo>
                <a:lnTo>
                  <a:pt x="69360" y="41850"/>
                </a:lnTo>
                <a:lnTo>
                  <a:pt x="69370" y="41850"/>
                </a:lnTo>
                <a:lnTo>
                  <a:pt x="69390" y="41850"/>
                </a:lnTo>
                <a:lnTo>
                  <a:pt x="69390" y="41860"/>
                </a:lnTo>
                <a:lnTo>
                  <a:pt x="69400" y="41860"/>
                </a:lnTo>
                <a:lnTo>
                  <a:pt x="69410" y="41870"/>
                </a:lnTo>
                <a:lnTo>
                  <a:pt x="69410" y="41880"/>
                </a:lnTo>
                <a:lnTo>
                  <a:pt x="69420" y="41890"/>
                </a:lnTo>
                <a:lnTo>
                  <a:pt x="69430" y="41880"/>
                </a:lnTo>
                <a:lnTo>
                  <a:pt x="69450" y="41900"/>
                </a:lnTo>
                <a:lnTo>
                  <a:pt x="69450" y="41910"/>
                </a:lnTo>
                <a:lnTo>
                  <a:pt x="69460" y="41910"/>
                </a:lnTo>
                <a:lnTo>
                  <a:pt x="69510" y="41970"/>
                </a:lnTo>
                <a:lnTo>
                  <a:pt x="69510" y="41980"/>
                </a:lnTo>
                <a:lnTo>
                  <a:pt x="69510" y="41990"/>
                </a:lnTo>
                <a:lnTo>
                  <a:pt x="69520" y="41990"/>
                </a:lnTo>
                <a:lnTo>
                  <a:pt x="69560" y="41990"/>
                </a:lnTo>
                <a:lnTo>
                  <a:pt x="69570" y="41990"/>
                </a:lnTo>
                <a:lnTo>
                  <a:pt x="69610" y="41990"/>
                </a:lnTo>
                <a:lnTo>
                  <a:pt x="69640" y="42040"/>
                </a:lnTo>
                <a:lnTo>
                  <a:pt x="69690" y="42090"/>
                </a:lnTo>
                <a:lnTo>
                  <a:pt x="69770" y="42100"/>
                </a:lnTo>
                <a:lnTo>
                  <a:pt x="69870" y="42110"/>
                </a:lnTo>
                <a:lnTo>
                  <a:pt x="69920" y="42110"/>
                </a:lnTo>
                <a:lnTo>
                  <a:pt x="69940" y="42120"/>
                </a:lnTo>
                <a:lnTo>
                  <a:pt x="70080" y="42130"/>
                </a:lnTo>
                <a:lnTo>
                  <a:pt x="70120" y="42140"/>
                </a:lnTo>
                <a:lnTo>
                  <a:pt x="70200" y="42150"/>
                </a:lnTo>
                <a:lnTo>
                  <a:pt x="70210" y="42140"/>
                </a:lnTo>
                <a:lnTo>
                  <a:pt x="70220" y="42140"/>
                </a:lnTo>
                <a:lnTo>
                  <a:pt x="70230" y="42140"/>
                </a:lnTo>
                <a:lnTo>
                  <a:pt x="70230" y="42150"/>
                </a:lnTo>
                <a:lnTo>
                  <a:pt x="70240" y="42150"/>
                </a:lnTo>
                <a:lnTo>
                  <a:pt x="70250" y="42150"/>
                </a:lnTo>
                <a:lnTo>
                  <a:pt x="70250" y="42160"/>
                </a:lnTo>
                <a:lnTo>
                  <a:pt x="70260" y="42180"/>
                </a:lnTo>
                <a:lnTo>
                  <a:pt x="70270" y="42180"/>
                </a:lnTo>
                <a:lnTo>
                  <a:pt x="70280" y="42180"/>
                </a:lnTo>
                <a:lnTo>
                  <a:pt x="70290" y="42180"/>
                </a:lnTo>
                <a:lnTo>
                  <a:pt x="70300" y="42180"/>
                </a:lnTo>
                <a:lnTo>
                  <a:pt x="70310" y="42180"/>
                </a:lnTo>
                <a:lnTo>
                  <a:pt x="70320" y="42180"/>
                </a:lnTo>
                <a:lnTo>
                  <a:pt x="70330" y="42180"/>
                </a:lnTo>
                <a:lnTo>
                  <a:pt x="70330" y="42170"/>
                </a:lnTo>
                <a:lnTo>
                  <a:pt x="70340" y="42170"/>
                </a:lnTo>
                <a:lnTo>
                  <a:pt x="70340" y="42160"/>
                </a:lnTo>
                <a:lnTo>
                  <a:pt x="70340" y="42150"/>
                </a:lnTo>
                <a:lnTo>
                  <a:pt x="70350" y="42150"/>
                </a:lnTo>
                <a:lnTo>
                  <a:pt x="70360" y="42150"/>
                </a:lnTo>
                <a:lnTo>
                  <a:pt x="70360" y="42140"/>
                </a:lnTo>
                <a:lnTo>
                  <a:pt x="70370" y="42140"/>
                </a:lnTo>
                <a:lnTo>
                  <a:pt x="70380" y="42140"/>
                </a:lnTo>
                <a:lnTo>
                  <a:pt x="70390" y="42140"/>
                </a:lnTo>
                <a:lnTo>
                  <a:pt x="70400" y="42150"/>
                </a:lnTo>
                <a:lnTo>
                  <a:pt x="70410" y="42150"/>
                </a:lnTo>
                <a:lnTo>
                  <a:pt x="70420" y="42150"/>
                </a:lnTo>
                <a:lnTo>
                  <a:pt x="70430" y="42150"/>
                </a:lnTo>
                <a:lnTo>
                  <a:pt x="70440" y="42150"/>
                </a:lnTo>
                <a:lnTo>
                  <a:pt x="70450" y="42150"/>
                </a:lnTo>
                <a:lnTo>
                  <a:pt x="70460" y="42150"/>
                </a:lnTo>
                <a:lnTo>
                  <a:pt x="70470" y="42150"/>
                </a:lnTo>
                <a:lnTo>
                  <a:pt x="70480" y="42150"/>
                </a:lnTo>
                <a:lnTo>
                  <a:pt x="70490" y="42150"/>
                </a:lnTo>
                <a:lnTo>
                  <a:pt x="70490" y="42140"/>
                </a:lnTo>
                <a:lnTo>
                  <a:pt x="70500" y="42140"/>
                </a:lnTo>
                <a:lnTo>
                  <a:pt x="70490" y="42140"/>
                </a:lnTo>
                <a:lnTo>
                  <a:pt x="70490" y="42130"/>
                </a:lnTo>
                <a:lnTo>
                  <a:pt x="70490" y="42120"/>
                </a:lnTo>
                <a:lnTo>
                  <a:pt x="70490" y="42110"/>
                </a:lnTo>
                <a:lnTo>
                  <a:pt x="70500" y="42110"/>
                </a:lnTo>
                <a:lnTo>
                  <a:pt x="70500" y="42100"/>
                </a:lnTo>
                <a:lnTo>
                  <a:pt x="70510" y="42100"/>
                </a:lnTo>
                <a:lnTo>
                  <a:pt x="70510" y="42090"/>
                </a:lnTo>
                <a:lnTo>
                  <a:pt x="70510" y="42080"/>
                </a:lnTo>
                <a:lnTo>
                  <a:pt x="70520" y="42080"/>
                </a:lnTo>
                <a:lnTo>
                  <a:pt x="70520" y="42070"/>
                </a:lnTo>
                <a:lnTo>
                  <a:pt x="70530" y="42060"/>
                </a:lnTo>
                <a:lnTo>
                  <a:pt x="70530" y="42050"/>
                </a:lnTo>
                <a:lnTo>
                  <a:pt x="70530" y="42040"/>
                </a:lnTo>
                <a:lnTo>
                  <a:pt x="70530" y="42030"/>
                </a:lnTo>
                <a:lnTo>
                  <a:pt x="70530" y="42020"/>
                </a:lnTo>
                <a:lnTo>
                  <a:pt x="70530" y="42010"/>
                </a:lnTo>
                <a:lnTo>
                  <a:pt x="70540" y="42010"/>
                </a:lnTo>
                <a:lnTo>
                  <a:pt x="70550" y="42010"/>
                </a:lnTo>
                <a:lnTo>
                  <a:pt x="70560" y="42010"/>
                </a:lnTo>
                <a:lnTo>
                  <a:pt x="70570" y="42010"/>
                </a:lnTo>
                <a:lnTo>
                  <a:pt x="70580" y="42020"/>
                </a:lnTo>
                <a:lnTo>
                  <a:pt x="70610" y="42020"/>
                </a:lnTo>
                <a:lnTo>
                  <a:pt x="70620" y="42020"/>
                </a:lnTo>
                <a:lnTo>
                  <a:pt x="70630" y="42020"/>
                </a:lnTo>
                <a:lnTo>
                  <a:pt x="70640" y="42020"/>
                </a:lnTo>
                <a:lnTo>
                  <a:pt x="70640" y="42010"/>
                </a:lnTo>
                <a:lnTo>
                  <a:pt x="70630" y="42010"/>
                </a:lnTo>
                <a:lnTo>
                  <a:pt x="70630" y="42000"/>
                </a:lnTo>
                <a:lnTo>
                  <a:pt x="70620" y="42000"/>
                </a:lnTo>
                <a:lnTo>
                  <a:pt x="70610" y="41990"/>
                </a:lnTo>
                <a:lnTo>
                  <a:pt x="70610" y="41980"/>
                </a:lnTo>
                <a:lnTo>
                  <a:pt x="70600" y="41980"/>
                </a:lnTo>
                <a:lnTo>
                  <a:pt x="70600" y="41970"/>
                </a:lnTo>
                <a:lnTo>
                  <a:pt x="70590" y="41970"/>
                </a:lnTo>
                <a:lnTo>
                  <a:pt x="70590" y="41960"/>
                </a:lnTo>
                <a:lnTo>
                  <a:pt x="70590" y="41950"/>
                </a:lnTo>
                <a:lnTo>
                  <a:pt x="70590" y="41940"/>
                </a:lnTo>
                <a:lnTo>
                  <a:pt x="70600" y="41940"/>
                </a:lnTo>
                <a:lnTo>
                  <a:pt x="70610" y="41940"/>
                </a:lnTo>
                <a:lnTo>
                  <a:pt x="70620" y="41940"/>
                </a:lnTo>
                <a:lnTo>
                  <a:pt x="70630" y="41940"/>
                </a:lnTo>
                <a:lnTo>
                  <a:pt x="70630" y="41950"/>
                </a:lnTo>
                <a:lnTo>
                  <a:pt x="70640" y="41950"/>
                </a:lnTo>
                <a:lnTo>
                  <a:pt x="70650" y="41950"/>
                </a:lnTo>
                <a:lnTo>
                  <a:pt x="70660" y="41960"/>
                </a:lnTo>
                <a:lnTo>
                  <a:pt x="70670" y="41960"/>
                </a:lnTo>
                <a:lnTo>
                  <a:pt x="70680" y="41960"/>
                </a:lnTo>
                <a:lnTo>
                  <a:pt x="70690" y="41960"/>
                </a:lnTo>
                <a:lnTo>
                  <a:pt x="70700" y="41960"/>
                </a:lnTo>
                <a:lnTo>
                  <a:pt x="70710" y="41960"/>
                </a:lnTo>
                <a:lnTo>
                  <a:pt x="70710" y="41950"/>
                </a:lnTo>
                <a:lnTo>
                  <a:pt x="70720" y="41950"/>
                </a:lnTo>
                <a:lnTo>
                  <a:pt x="70730" y="41950"/>
                </a:lnTo>
                <a:lnTo>
                  <a:pt x="70740" y="41950"/>
                </a:lnTo>
                <a:lnTo>
                  <a:pt x="70750" y="41950"/>
                </a:lnTo>
                <a:lnTo>
                  <a:pt x="70760" y="41950"/>
                </a:lnTo>
                <a:lnTo>
                  <a:pt x="70770" y="41950"/>
                </a:lnTo>
                <a:lnTo>
                  <a:pt x="70780" y="41950"/>
                </a:lnTo>
                <a:lnTo>
                  <a:pt x="70780" y="41960"/>
                </a:lnTo>
                <a:lnTo>
                  <a:pt x="70790" y="41960"/>
                </a:lnTo>
                <a:lnTo>
                  <a:pt x="70800" y="41960"/>
                </a:lnTo>
                <a:lnTo>
                  <a:pt x="70810" y="41960"/>
                </a:lnTo>
                <a:lnTo>
                  <a:pt x="70820" y="41960"/>
                </a:lnTo>
                <a:lnTo>
                  <a:pt x="70830" y="41960"/>
                </a:lnTo>
                <a:lnTo>
                  <a:pt x="70840" y="41960"/>
                </a:lnTo>
                <a:lnTo>
                  <a:pt x="70840" y="41950"/>
                </a:lnTo>
                <a:lnTo>
                  <a:pt x="70840" y="41940"/>
                </a:lnTo>
                <a:lnTo>
                  <a:pt x="70850" y="41940"/>
                </a:lnTo>
                <a:lnTo>
                  <a:pt x="70850" y="41930"/>
                </a:lnTo>
                <a:lnTo>
                  <a:pt x="70860" y="41930"/>
                </a:lnTo>
                <a:lnTo>
                  <a:pt x="70870" y="41900"/>
                </a:lnTo>
                <a:lnTo>
                  <a:pt x="70880" y="41900"/>
                </a:lnTo>
                <a:lnTo>
                  <a:pt x="70890" y="41890"/>
                </a:lnTo>
                <a:lnTo>
                  <a:pt x="70890" y="41880"/>
                </a:lnTo>
                <a:lnTo>
                  <a:pt x="70900" y="41880"/>
                </a:lnTo>
                <a:lnTo>
                  <a:pt x="70910" y="41880"/>
                </a:lnTo>
                <a:lnTo>
                  <a:pt x="70910" y="41870"/>
                </a:lnTo>
                <a:lnTo>
                  <a:pt x="70920" y="41870"/>
                </a:lnTo>
                <a:lnTo>
                  <a:pt x="70930" y="41870"/>
                </a:lnTo>
                <a:lnTo>
                  <a:pt x="70940" y="41870"/>
                </a:lnTo>
                <a:lnTo>
                  <a:pt x="70940" y="41880"/>
                </a:lnTo>
                <a:lnTo>
                  <a:pt x="70950" y="41880"/>
                </a:lnTo>
                <a:lnTo>
                  <a:pt x="70950" y="41890"/>
                </a:lnTo>
                <a:lnTo>
                  <a:pt x="70960" y="41900"/>
                </a:lnTo>
                <a:lnTo>
                  <a:pt x="70970" y="41910"/>
                </a:lnTo>
                <a:lnTo>
                  <a:pt x="70980" y="41910"/>
                </a:lnTo>
                <a:lnTo>
                  <a:pt x="70990" y="41920"/>
                </a:lnTo>
                <a:lnTo>
                  <a:pt x="71000" y="41920"/>
                </a:lnTo>
                <a:lnTo>
                  <a:pt x="71000" y="41930"/>
                </a:lnTo>
                <a:lnTo>
                  <a:pt x="71010" y="41930"/>
                </a:lnTo>
                <a:lnTo>
                  <a:pt x="71020" y="41930"/>
                </a:lnTo>
                <a:lnTo>
                  <a:pt x="71030" y="41930"/>
                </a:lnTo>
                <a:lnTo>
                  <a:pt x="71040" y="41930"/>
                </a:lnTo>
                <a:lnTo>
                  <a:pt x="71050" y="41930"/>
                </a:lnTo>
                <a:lnTo>
                  <a:pt x="71080" y="41940"/>
                </a:lnTo>
                <a:lnTo>
                  <a:pt x="71080" y="41930"/>
                </a:lnTo>
                <a:lnTo>
                  <a:pt x="71080" y="41920"/>
                </a:lnTo>
                <a:lnTo>
                  <a:pt x="71070" y="41920"/>
                </a:lnTo>
                <a:lnTo>
                  <a:pt x="71070" y="41910"/>
                </a:lnTo>
                <a:lnTo>
                  <a:pt x="71070" y="41900"/>
                </a:lnTo>
                <a:lnTo>
                  <a:pt x="71070" y="41890"/>
                </a:lnTo>
                <a:lnTo>
                  <a:pt x="71070" y="41880"/>
                </a:lnTo>
                <a:lnTo>
                  <a:pt x="71070" y="41870"/>
                </a:lnTo>
                <a:lnTo>
                  <a:pt x="71080" y="41870"/>
                </a:lnTo>
                <a:lnTo>
                  <a:pt x="71080" y="41860"/>
                </a:lnTo>
                <a:lnTo>
                  <a:pt x="71090" y="41860"/>
                </a:lnTo>
                <a:lnTo>
                  <a:pt x="71100" y="41860"/>
                </a:lnTo>
                <a:lnTo>
                  <a:pt x="71100" y="41850"/>
                </a:lnTo>
                <a:lnTo>
                  <a:pt x="71110" y="41850"/>
                </a:lnTo>
                <a:lnTo>
                  <a:pt x="71120" y="41850"/>
                </a:lnTo>
                <a:lnTo>
                  <a:pt x="71130" y="41850"/>
                </a:lnTo>
                <a:lnTo>
                  <a:pt x="71140" y="41860"/>
                </a:lnTo>
                <a:lnTo>
                  <a:pt x="71140" y="41870"/>
                </a:lnTo>
                <a:lnTo>
                  <a:pt x="71150" y="41870"/>
                </a:lnTo>
                <a:lnTo>
                  <a:pt x="71150" y="41880"/>
                </a:lnTo>
                <a:lnTo>
                  <a:pt x="71150" y="41890"/>
                </a:lnTo>
                <a:lnTo>
                  <a:pt x="71160" y="41900"/>
                </a:lnTo>
                <a:lnTo>
                  <a:pt x="71160" y="41910"/>
                </a:lnTo>
                <a:lnTo>
                  <a:pt x="71150" y="41920"/>
                </a:lnTo>
                <a:lnTo>
                  <a:pt x="71140" y="41930"/>
                </a:lnTo>
                <a:lnTo>
                  <a:pt x="71140" y="41940"/>
                </a:lnTo>
                <a:lnTo>
                  <a:pt x="71140" y="41950"/>
                </a:lnTo>
                <a:lnTo>
                  <a:pt x="71140" y="41960"/>
                </a:lnTo>
                <a:lnTo>
                  <a:pt x="71140" y="41970"/>
                </a:lnTo>
                <a:lnTo>
                  <a:pt x="71150" y="41980"/>
                </a:lnTo>
                <a:lnTo>
                  <a:pt x="71150" y="41990"/>
                </a:lnTo>
                <a:lnTo>
                  <a:pt x="71160" y="41990"/>
                </a:lnTo>
                <a:lnTo>
                  <a:pt x="71160" y="42000"/>
                </a:lnTo>
                <a:lnTo>
                  <a:pt x="71160" y="42010"/>
                </a:lnTo>
                <a:lnTo>
                  <a:pt x="71170" y="42140"/>
                </a:lnTo>
                <a:lnTo>
                  <a:pt x="71280" y="42100"/>
                </a:lnTo>
                <a:lnTo>
                  <a:pt x="71300" y="42100"/>
                </a:lnTo>
                <a:lnTo>
                  <a:pt x="71410" y="42070"/>
                </a:lnTo>
                <a:lnTo>
                  <a:pt x="71410" y="42060"/>
                </a:lnTo>
                <a:lnTo>
                  <a:pt x="71420" y="42030"/>
                </a:lnTo>
                <a:lnTo>
                  <a:pt x="71420" y="42040"/>
                </a:lnTo>
                <a:lnTo>
                  <a:pt x="71510" y="42070"/>
                </a:lnTo>
                <a:lnTo>
                  <a:pt x="71520" y="42070"/>
                </a:lnTo>
                <a:lnTo>
                  <a:pt x="71530" y="42070"/>
                </a:lnTo>
                <a:lnTo>
                  <a:pt x="71540" y="42070"/>
                </a:lnTo>
                <a:lnTo>
                  <a:pt x="71560" y="42070"/>
                </a:lnTo>
                <a:lnTo>
                  <a:pt x="71570" y="42070"/>
                </a:lnTo>
                <a:lnTo>
                  <a:pt x="71580" y="42070"/>
                </a:lnTo>
                <a:lnTo>
                  <a:pt x="71590" y="42070"/>
                </a:lnTo>
                <a:lnTo>
                  <a:pt x="71600" y="42080"/>
                </a:lnTo>
                <a:lnTo>
                  <a:pt x="71600" y="42100"/>
                </a:lnTo>
                <a:lnTo>
                  <a:pt x="71590" y="42170"/>
                </a:lnTo>
                <a:lnTo>
                  <a:pt x="71580" y="42270"/>
                </a:lnTo>
                <a:lnTo>
                  <a:pt x="71560" y="42480"/>
                </a:lnTo>
                <a:lnTo>
                  <a:pt x="71550" y="42610"/>
                </a:lnTo>
                <a:lnTo>
                  <a:pt x="71550" y="42620"/>
                </a:lnTo>
                <a:lnTo>
                  <a:pt x="71620" y="42640"/>
                </a:lnTo>
                <a:lnTo>
                  <a:pt x="71620" y="42660"/>
                </a:lnTo>
                <a:lnTo>
                  <a:pt x="71600" y="42700"/>
                </a:lnTo>
                <a:lnTo>
                  <a:pt x="71590" y="42740"/>
                </a:lnTo>
                <a:lnTo>
                  <a:pt x="71580" y="42760"/>
                </a:lnTo>
                <a:lnTo>
                  <a:pt x="71520" y="42910"/>
                </a:lnTo>
                <a:lnTo>
                  <a:pt x="71500" y="42990"/>
                </a:lnTo>
                <a:lnTo>
                  <a:pt x="71480" y="43030"/>
                </a:lnTo>
                <a:lnTo>
                  <a:pt x="71480" y="43040"/>
                </a:lnTo>
                <a:lnTo>
                  <a:pt x="71470" y="43060"/>
                </a:lnTo>
                <a:lnTo>
                  <a:pt x="71460" y="43090"/>
                </a:lnTo>
                <a:lnTo>
                  <a:pt x="71460" y="43100"/>
                </a:lnTo>
                <a:lnTo>
                  <a:pt x="71450" y="43110"/>
                </a:lnTo>
                <a:lnTo>
                  <a:pt x="71450" y="43120"/>
                </a:lnTo>
                <a:lnTo>
                  <a:pt x="71440" y="43130"/>
                </a:lnTo>
                <a:lnTo>
                  <a:pt x="71440" y="43140"/>
                </a:lnTo>
                <a:lnTo>
                  <a:pt x="71430" y="43160"/>
                </a:lnTo>
                <a:lnTo>
                  <a:pt x="71410" y="43210"/>
                </a:lnTo>
                <a:lnTo>
                  <a:pt x="71400" y="43260"/>
                </a:lnTo>
                <a:lnTo>
                  <a:pt x="71390" y="43260"/>
                </a:lnTo>
                <a:lnTo>
                  <a:pt x="71370" y="43260"/>
                </a:lnTo>
                <a:lnTo>
                  <a:pt x="71350" y="43260"/>
                </a:lnTo>
                <a:lnTo>
                  <a:pt x="71340" y="43260"/>
                </a:lnTo>
                <a:lnTo>
                  <a:pt x="71250" y="43260"/>
                </a:lnTo>
                <a:lnTo>
                  <a:pt x="71240" y="43260"/>
                </a:lnTo>
                <a:lnTo>
                  <a:pt x="71220" y="43270"/>
                </a:lnTo>
                <a:lnTo>
                  <a:pt x="71210" y="43290"/>
                </a:lnTo>
                <a:lnTo>
                  <a:pt x="71200" y="43290"/>
                </a:lnTo>
                <a:lnTo>
                  <a:pt x="71180" y="43310"/>
                </a:lnTo>
                <a:lnTo>
                  <a:pt x="71170" y="43320"/>
                </a:lnTo>
                <a:lnTo>
                  <a:pt x="71160" y="43330"/>
                </a:lnTo>
                <a:lnTo>
                  <a:pt x="71150" y="43340"/>
                </a:lnTo>
                <a:lnTo>
                  <a:pt x="71140" y="43350"/>
                </a:lnTo>
                <a:lnTo>
                  <a:pt x="71130" y="43350"/>
                </a:lnTo>
                <a:lnTo>
                  <a:pt x="71130" y="43360"/>
                </a:lnTo>
                <a:lnTo>
                  <a:pt x="71120" y="43360"/>
                </a:lnTo>
                <a:lnTo>
                  <a:pt x="71110" y="43380"/>
                </a:lnTo>
                <a:lnTo>
                  <a:pt x="71110" y="43390"/>
                </a:lnTo>
                <a:lnTo>
                  <a:pt x="71100" y="43390"/>
                </a:lnTo>
                <a:lnTo>
                  <a:pt x="71100" y="43400"/>
                </a:lnTo>
                <a:lnTo>
                  <a:pt x="71100" y="43410"/>
                </a:lnTo>
                <a:lnTo>
                  <a:pt x="71100" y="43420"/>
                </a:lnTo>
                <a:lnTo>
                  <a:pt x="71100" y="43430"/>
                </a:lnTo>
                <a:lnTo>
                  <a:pt x="71100" y="43450"/>
                </a:lnTo>
                <a:lnTo>
                  <a:pt x="71090" y="43570"/>
                </a:lnTo>
                <a:lnTo>
                  <a:pt x="71090" y="43600"/>
                </a:lnTo>
                <a:lnTo>
                  <a:pt x="71090" y="43610"/>
                </a:lnTo>
                <a:lnTo>
                  <a:pt x="71090" y="43630"/>
                </a:lnTo>
                <a:lnTo>
                  <a:pt x="71090" y="43680"/>
                </a:lnTo>
                <a:lnTo>
                  <a:pt x="71090" y="43690"/>
                </a:lnTo>
                <a:lnTo>
                  <a:pt x="70890" y="43660"/>
                </a:lnTo>
                <a:lnTo>
                  <a:pt x="70790" y="43650"/>
                </a:lnTo>
                <a:lnTo>
                  <a:pt x="70750" y="43650"/>
                </a:lnTo>
                <a:lnTo>
                  <a:pt x="70740" y="43650"/>
                </a:lnTo>
                <a:lnTo>
                  <a:pt x="70740" y="43670"/>
                </a:lnTo>
                <a:lnTo>
                  <a:pt x="70750" y="43680"/>
                </a:lnTo>
                <a:lnTo>
                  <a:pt x="70760" y="43680"/>
                </a:lnTo>
                <a:lnTo>
                  <a:pt x="70760" y="43690"/>
                </a:lnTo>
                <a:lnTo>
                  <a:pt x="70770" y="43690"/>
                </a:lnTo>
                <a:lnTo>
                  <a:pt x="70770" y="43700"/>
                </a:lnTo>
                <a:lnTo>
                  <a:pt x="70780" y="43710"/>
                </a:lnTo>
                <a:lnTo>
                  <a:pt x="70790" y="43710"/>
                </a:lnTo>
                <a:lnTo>
                  <a:pt x="70780" y="43710"/>
                </a:lnTo>
                <a:lnTo>
                  <a:pt x="70780" y="43720"/>
                </a:lnTo>
                <a:lnTo>
                  <a:pt x="70780" y="43730"/>
                </a:lnTo>
                <a:lnTo>
                  <a:pt x="70790" y="43730"/>
                </a:lnTo>
                <a:lnTo>
                  <a:pt x="70800" y="43740"/>
                </a:lnTo>
                <a:lnTo>
                  <a:pt x="70800" y="43750"/>
                </a:lnTo>
                <a:lnTo>
                  <a:pt x="70810" y="43760"/>
                </a:lnTo>
                <a:lnTo>
                  <a:pt x="70800" y="43770"/>
                </a:lnTo>
                <a:lnTo>
                  <a:pt x="70810" y="43780"/>
                </a:lnTo>
                <a:lnTo>
                  <a:pt x="70820" y="43780"/>
                </a:lnTo>
                <a:lnTo>
                  <a:pt x="70820" y="43790"/>
                </a:lnTo>
                <a:lnTo>
                  <a:pt x="70830" y="43790"/>
                </a:lnTo>
                <a:lnTo>
                  <a:pt x="70830" y="43800"/>
                </a:lnTo>
                <a:lnTo>
                  <a:pt x="70820" y="43830"/>
                </a:lnTo>
                <a:lnTo>
                  <a:pt x="70820" y="43840"/>
                </a:lnTo>
                <a:lnTo>
                  <a:pt x="70820" y="43850"/>
                </a:lnTo>
                <a:lnTo>
                  <a:pt x="70810" y="43850"/>
                </a:lnTo>
                <a:lnTo>
                  <a:pt x="70810" y="43860"/>
                </a:lnTo>
                <a:lnTo>
                  <a:pt x="70810" y="43870"/>
                </a:lnTo>
                <a:lnTo>
                  <a:pt x="70810" y="43880"/>
                </a:lnTo>
                <a:lnTo>
                  <a:pt x="70810" y="43890"/>
                </a:lnTo>
                <a:lnTo>
                  <a:pt x="70820" y="43900"/>
                </a:lnTo>
                <a:lnTo>
                  <a:pt x="70830" y="43920"/>
                </a:lnTo>
                <a:lnTo>
                  <a:pt x="70830" y="43930"/>
                </a:lnTo>
                <a:lnTo>
                  <a:pt x="70840" y="43940"/>
                </a:lnTo>
                <a:lnTo>
                  <a:pt x="70840" y="43950"/>
                </a:lnTo>
                <a:lnTo>
                  <a:pt x="70840" y="43960"/>
                </a:lnTo>
                <a:lnTo>
                  <a:pt x="70840" y="43970"/>
                </a:lnTo>
                <a:lnTo>
                  <a:pt x="70850" y="43970"/>
                </a:lnTo>
                <a:lnTo>
                  <a:pt x="70850" y="43980"/>
                </a:lnTo>
                <a:lnTo>
                  <a:pt x="70850" y="43990"/>
                </a:lnTo>
                <a:lnTo>
                  <a:pt x="70850" y="44000"/>
                </a:lnTo>
                <a:lnTo>
                  <a:pt x="70850" y="44010"/>
                </a:lnTo>
                <a:lnTo>
                  <a:pt x="70840" y="44010"/>
                </a:lnTo>
                <a:lnTo>
                  <a:pt x="70840" y="44020"/>
                </a:lnTo>
                <a:lnTo>
                  <a:pt x="70830" y="44040"/>
                </a:lnTo>
                <a:lnTo>
                  <a:pt x="70830" y="44050"/>
                </a:lnTo>
                <a:lnTo>
                  <a:pt x="70820" y="44050"/>
                </a:lnTo>
                <a:lnTo>
                  <a:pt x="70820" y="44060"/>
                </a:lnTo>
                <a:lnTo>
                  <a:pt x="70830" y="44060"/>
                </a:lnTo>
                <a:lnTo>
                  <a:pt x="70830" y="44070"/>
                </a:lnTo>
                <a:lnTo>
                  <a:pt x="70820" y="44070"/>
                </a:lnTo>
                <a:lnTo>
                  <a:pt x="70820" y="44080"/>
                </a:lnTo>
                <a:lnTo>
                  <a:pt x="70830" y="44090"/>
                </a:lnTo>
                <a:lnTo>
                  <a:pt x="70830" y="44100"/>
                </a:lnTo>
                <a:lnTo>
                  <a:pt x="70840" y="44100"/>
                </a:lnTo>
                <a:lnTo>
                  <a:pt x="70850" y="44100"/>
                </a:lnTo>
                <a:lnTo>
                  <a:pt x="70860" y="44100"/>
                </a:lnTo>
                <a:lnTo>
                  <a:pt x="70860" y="44090"/>
                </a:lnTo>
                <a:lnTo>
                  <a:pt x="70870" y="44090"/>
                </a:lnTo>
                <a:lnTo>
                  <a:pt x="70880" y="44090"/>
                </a:lnTo>
                <a:lnTo>
                  <a:pt x="70880" y="44100"/>
                </a:lnTo>
                <a:lnTo>
                  <a:pt x="70880" y="44110"/>
                </a:lnTo>
                <a:lnTo>
                  <a:pt x="70890" y="44110"/>
                </a:lnTo>
                <a:lnTo>
                  <a:pt x="70890" y="44130"/>
                </a:lnTo>
                <a:lnTo>
                  <a:pt x="70890" y="44140"/>
                </a:lnTo>
                <a:lnTo>
                  <a:pt x="70890" y="44150"/>
                </a:lnTo>
                <a:lnTo>
                  <a:pt x="70890" y="44160"/>
                </a:lnTo>
                <a:lnTo>
                  <a:pt x="70890" y="44170"/>
                </a:lnTo>
                <a:lnTo>
                  <a:pt x="70880" y="44170"/>
                </a:lnTo>
                <a:lnTo>
                  <a:pt x="70880" y="44180"/>
                </a:lnTo>
                <a:lnTo>
                  <a:pt x="70880" y="44190"/>
                </a:lnTo>
                <a:lnTo>
                  <a:pt x="70870" y="44200"/>
                </a:lnTo>
                <a:lnTo>
                  <a:pt x="70880" y="44200"/>
                </a:lnTo>
                <a:lnTo>
                  <a:pt x="70880" y="44210"/>
                </a:lnTo>
                <a:lnTo>
                  <a:pt x="70870" y="44210"/>
                </a:lnTo>
                <a:lnTo>
                  <a:pt x="70870" y="44220"/>
                </a:lnTo>
                <a:lnTo>
                  <a:pt x="70880" y="44220"/>
                </a:lnTo>
                <a:lnTo>
                  <a:pt x="70880" y="44230"/>
                </a:lnTo>
                <a:lnTo>
                  <a:pt x="70890" y="44230"/>
                </a:lnTo>
                <a:lnTo>
                  <a:pt x="70900" y="44230"/>
                </a:lnTo>
                <a:lnTo>
                  <a:pt x="70910" y="44230"/>
                </a:lnTo>
                <a:lnTo>
                  <a:pt x="70910" y="44240"/>
                </a:lnTo>
                <a:lnTo>
                  <a:pt x="70910" y="44230"/>
                </a:lnTo>
                <a:lnTo>
                  <a:pt x="70910" y="44240"/>
                </a:lnTo>
                <a:lnTo>
                  <a:pt x="70920" y="44240"/>
                </a:lnTo>
                <a:lnTo>
                  <a:pt x="70920" y="44260"/>
                </a:lnTo>
                <a:lnTo>
                  <a:pt x="70920" y="44270"/>
                </a:lnTo>
                <a:lnTo>
                  <a:pt x="70920" y="44280"/>
                </a:lnTo>
                <a:lnTo>
                  <a:pt x="70930" y="44280"/>
                </a:lnTo>
                <a:lnTo>
                  <a:pt x="70920" y="44290"/>
                </a:lnTo>
                <a:lnTo>
                  <a:pt x="70920" y="44300"/>
                </a:lnTo>
                <a:lnTo>
                  <a:pt x="70910" y="44310"/>
                </a:lnTo>
                <a:lnTo>
                  <a:pt x="70910" y="44320"/>
                </a:lnTo>
                <a:lnTo>
                  <a:pt x="70910" y="44310"/>
                </a:lnTo>
                <a:lnTo>
                  <a:pt x="70900" y="44320"/>
                </a:lnTo>
                <a:lnTo>
                  <a:pt x="70900" y="44310"/>
                </a:lnTo>
                <a:lnTo>
                  <a:pt x="70900" y="44320"/>
                </a:lnTo>
                <a:lnTo>
                  <a:pt x="70890" y="44330"/>
                </a:lnTo>
                <a:lnTo>
                  <a:pt x="70880" y="44330"/>
                </a:lnTo>
                <a:lnTo>
                  <a:pt x="70880" y="44340"/>
                </a:lnTo>
                <a:lnTo>
                  <a:pt x="70870" y="44340"/>
                </a:lnTo>
                <a:lnTo>
                  <a:pt x="70860" y="44340"/>
                </a:lnTo>
                <a:lnTo>
                  <a:pt x="70850" y="44340"/>
                </a:lnTo>
                <a:lnTo>
                  <a:pt x="70840" y="44340"/>
                </a:lnTo>
                <a:lnTo>
                  <a:pt x="70830" y="44340"/>
                </a:lnTo>
                <a:lnTo>
                  <a:pt x="70820" y="44340"/>
                </a:lnTo>
                <a:lnTo>
                  <a:pt x="70810" y="44340"/>
                </a:lnTo>
                <a:lnTo>
                  <a:pt x="70810" y="44350"/>
                </a:lnTo>
                <a:lnTo>
                  <a:pt x="70800" y="44350"/>
                </a:lnTo>
                <a:lnTo>
                  <a:pt x="70800" y="44360"/>
                </a:lnTo>
                <a:lnTo>
                  <a:pt x="70790" y="44360"/>
                </a:lnTo>
                <a:lnTo>
                  <a:pt x="70790" y="44370"/>
                </a:lnTo>
                <a:lnTo>
                  <a:pt x="70800" y="44370"/>
                </a:lnTo>
                <a:lnTo>
                  <a:pt x="70790" y="44370"/>
                </a:lnTo>
                <a:lnTo>
                  <a:pt x="70790" y="44380"/>
                </a:lnTo>
                <a:lnTo>
                  <a:pt x="70790" y="44390"/>
                </a:lnTo>
                <a:lnTo>
                  <a:pt x="70750" y="44400"/>
                </a:lnTo>
                <a:lnTo>
                  <a:pt x="70750" y="44390"/>
                </a:lnTo>
                <a:lnTo>
                  <a:pt x="70750" y="44380"/>
                </a:lnTo>
                <a:lnTo>
                  <a:pt x="70750" y="44370"/>
                </a:lnTo>
                <a:lnTo>
                  <a:pt x="70750" y="44360"/>
                </a:lnTo>
                <a:lnTo>
                  <a:pt x="70740" y="44360"/>
                </a:lnTo>
                <a:lnTo>
                  <a:pt x="70740" y="44350"/>
                </a:lnTo>
                <a:lnTo>
                  <a:pt x="70730" y="44350"/>
                </a:lnTo>
                <a:lnTo>
                  <a:pt x="70730" y="44340"/>
                </a:lnTo>
                <a:lnTo>
                  <a:pt x="70720" y="44340"/>
                </a:lnTo>
                <a:lnTo>
                  <a:pt x="70730" y="44340"/>
                </a:lnTo>
                <a:lnTo>
                  <a:pt x="70730" y="44330"/>
                </a:lnTo>
                <a:lnTo>
                  <a:pt x="70720" y="44330"/>
                </a:lnTo>
                <a:lnTo>
                  <a:pt x="70720" y="44340"/>
                </a:lnTo>
                <a:lnTo>
                  <a:pt x="70710" y="44350"/>
                </a:lnTo>
                <a:lnTo>
                  <a:pt x="70700" y="44350"/>
                </a:lnTo>
                <a:lnTo>
                  <a:pt x="70700" y="44360"/>
                </a:lnTo>
                <a:lnTo>
                  <a:pt x="70700" y="44370"/>
                </a:lnTo>
                <a:lnTo>
                  <a:pt x="70700" y="44380"/>
                </a:lnTo>
                <a:lnTo>
                  <a:pt x="70700" y="44390"/>
                </a:lnTo>
                <a:lnTo>
                  <a:pt x="70700" y="44400"/>
                </a:lnTo>
                <a:lnTo>
                  <a:pt x="70700" y="44410"/>
                </a:lnTo>
                <a:lnTo>
                  <a:pt x="70700" y="44420"/>
                </a:lnTo>
                <a:lnTo>
                  <a:pt x="70690" y="44430"/>
                </a:lnTo>
                <a:lnTo>
                  <a:pt x="70680" y="44440"/>
                </a:lnTo>
                <a:lnTo>
                  <a:pt x="70680" y="44450"/>
                </a:lnTo>
                <a:lnTo>
                  <a:pt x="70670" y="44450"/>
                </a:lnTo>
                <a:lnTo>
                  <a:pt x="70670" y="44460"/>
                </a:lnTo>
                <a:lnTo>
                  <a:pt x="70660" y="44470"/>
                </a:lnTo>
                <a:lnTo>
                  <a:pt x="70650" y="44480"/>
                </a:lnTo>
                <a:lnTo>
                  <a:pt x="70650" y="44490"/>
                </a:lnTo>
                <a:lnTo>
                  <a:pt x="70640" y="44500"/>
                </a:lnTo>
                <a:lnTo>
                  <a:pt x="70640" y="44510"/>
                </a:lnTo>
                <a:lnTo>
                  <a:pt x="70640" y="44520"/>
                </a:lnTo>
                <a:lnTo>
                  <a:pt x="70630" y="44520"/>
                </a:lnTo>
                <a:lnTo>
                  <a:pt x="70630" y="44540"/>
                </a:lnTo>
                <a:lnTo>
                  <a:pt x="70630" y="44550"/>
                </a:lnTo>
                <a:lnTo>
                  <a:pt x="70630" y="44560"/>
                </a:lnTo>
                <a:lnTo>
                  <a:pt x="70630" y="44580"/>
                </a:lnTo>
                <a:lnTo>
                  <a:pt x="70620" y="44580"/>
                </a:lnTo>
                <a:lnTo>
                  <a:pt x="70630" y="44590"/>
                </a:lnTo>
                <a:lnTo>
                  <a:pt x="70630" y="44600"/>
                </a:lnTo>
                <a:lnTo>
                  <a:pt x="70620" y="44600"/>
                </a:lnTo>
                <a:lnTo>
                  <a:pt x="70620" y="44610"/>
                </a:lnTo>
                <a:lnTo>
                  <a:pt x="70630" y="44610"/>
                </a:lnTo>
                <a:lnTo>
                  <a:pt x="70630" y="44620"/>
                </a:lnTo>
                <a:lnTo>
                  <a:pt x="70640" y="44630"/>
                </a:lnTo>
                <a:lnTo>
                  <a:pt x="70640" y="44640"/>
                </a:lnTo>
                <a:lnTo>
                  <a:pt x="70630" y="44640"/>
                </a:lnTo>
                <a:lnTo>
                  <a:pt x="70630" y="44650"/>
                </a:lnTo>
                <a:lnTo>
                  <a:pt x="70620" y="44650"/>
                </a:lnTo>
                <a:lnTo>
                  <a:pt x="70610" y="44650"/>
                </a:lnTo>
                <a:lnTo>
                  <a:pt x="70600" y="44660"/>
                </a:lnTo>
                <a:lnTo>
                  <a:pt x="70600" y="44670"/>
                </a:lnTo>
                <a:lnTo>
                  <a:pt x="70590" y="44670"/>
                </a:lnTo>
                <a:lnTo>
                  <a:pt x="70590" y="44680"/>
                </a:lnTo>
                <a:lnTo>
                  <a:pt x="70590" y="44690"/>
                </a:lnTo>
                <a:lnTo>
                  <a:pt x="70590" y="44700"/>
                </a:lnTo>
                <a:lnTo>
                  <a:pt x="70580" y="44700"/>
                </a:lnTo>
                <a:lnTo>
                  <a:pt x="70570" y="44700"/>
                </a:lnTo>
                <a:lnTo>
                  <a:pt x="70570" y="44710"/>
                </a:lnTo>
                <a:lnTo>
                  <a:pt x="70560" y="44710"/>
                </a:lnTo>
                <a:lnTo>
                  <a:pt x="70560" y="44720"/>
                </a:lnTo>
                <a:lnTo>
                  <a:pt x="70560" y="44730"/>
                </a:lnTo>
                <a:lnTo>
                  <a:pt x="70570" y="44730"/>
                </a:lnTo>
                <a:lnTo>
                  <a:pt x="70580" y="44730"/>
                </a:lnTo>
                <a:lnTo>
                  <a:pt x="70580" y="44740"/>
                </a:lnTo>
                <a:lnTo>
                  <a:pt x="70580" y="44750"/>
                </a:lnTo>
                <a:lnTo>
                  <a:pt x="70570" y="44750"/>
                </a:lnTo>
                <a:lnTo>
                  <a:pt x="70570" y="44740"/>
                </a:lnTo>
                <a:lnTo>
                  <a:pt x="70560" y="44750"/>
                </a:lnTo>
                <a:lnTo>
                  <a:pt x="70550" y="44750"/>
                </a:lnTo>
                <a:lnTo>
                  <a:pt x="70550" y="44760"/>
                </a:lnTo>
                <a:lnTo>
                  <a:pt x="70560" y="44760"/>
                </a:lnTo>
                <a:lnTo>
                  <a:pt x="70570" y="44770"/>
                </a:lnTo>
                <a:lnTo>
                  <a:pt x="70570" y="44780"/>
                </a:lnTo>
                <a:lnTo>
                  <a:pt x="70560" y="44780"/>
                </a:lnTo>
                <a:lnTo>
                  <a:pt x="70560" y="44770"/>
                </a:lnTo>
                <a:lnTo>
                  <a:pt x="70550" y="44780"/>
                </a:lnTo>
                <a:lnTo>
                  <a:pt x="70550" y="44790"/>
                </a:lnTo>
                <a:lnTo>
                  <a:pt x="70550" y="44800"/>
                </a:lnTo>
                <a:lnTo>
                  <a:pt x="70540" y="44790"/>
                </a:lnTo>
                <a:lnTo>
                  <a:pt x="70530" y="44790"/>
                </a:lnTo>
                <a:lnTo>
                  <a:pt x="70530" y="44800"/>
                </a:lnTo>
                <a:lnTo>
                  <a:pt x="70520" y="44800"/>
                </a:lnTo>
                <a:lnTo>
                  <a:pt x="70510" y="44800"/>
                </a:lnTo>
                <a:lnTo>
                  <a:pt x="70510" y="44810"/>
                </a:lnTo>
                <a:lnTo>
                  <a:pt x="70510" y="44820"/>
                </a:lnTo>
                <a:lnTo>
                  <a:pt x="70520" y="44820"/>
                </a:lnTo>
                <a:lnTo>
                  <a:pt x="70520" y="44830"/>
                </a:lnTo>
                <a:lnTo>
                  <a:pt x="70510" y="44830"/>
                </a:lnTo>
                <a:lnTo>
                  <a:pt x="70500" y="44830"/>
                </a:lnTo>
                <a:lnTo>
                  <a:pt x="70500" y="44840"/>
                </a:lnTo>
                <a:lnTo>
                  <a:pt x="70490" y="44840"/>
                </a:lnTo>
                <a:lnTo>
                  <a:pt x="70490" y="44850"/>
                </a:lnTo>
                <a:lnTo>
                  <a:pt x="70490" y="44860"/>
                </a:lnTo>
                <a:lnTo>
                  <a:pt x="70500" y="44860"/>
                </a:lnTo>
                <a:lnTo>
                  <a:pt x="70490" y="44870"/>
                </a:lnTo>
                <a:lnTo>
                  <a:pt x="70490" y="44880"/>
                </a:lnTo>
                <a:lnTo>
                  <a:pt x="70490" y="44890"/>
                </a:lnTo>
                <a:lnTo>
                  <a:pt x="70500" y="44890"/>
                </a:lnTo>
                <a:lnTo>
                  <a:pt x="70500" y="44900"/>
                </a:lnTo>
                <a:lnTo>
                  <a:pt x="70510" y="44890"/>
                </a:lnTo>
                <a:lnTo>
                  <a:pt x="70520" y="44890"/>
                </a:lnTo>
                <a:lnTo>
                  <a:pt x="70520" y="44900"/>
                </a:lnTo>
                <a:lnTo>
                  <a:pt x="70520" y="44910"/>
                </a:lnTo>
                <a:lnTo>
                  <a:pt x="70510" y="44910"/>
                </a:lnTo>
                <a:lnTo>
                  <a:pt x="70500" y="44910"/>
                </a:lnTo>
                <a:lnTo>
                  <a:pt x="70500" y="44920"/>
                </a:lnTo>
                <a:lnTo>
                  <a:pt x="70500" y="44930"/>
                </a:lnTo>
                <a:lnTo>
                  <a:pt x="70500" y="44940"/>
                </a:lnTo>
                <a:lnTo>
                  <a:pt x="70500" y="44950"/>
                </a:lnTo>
                <a:lnTo>
                  <a:pt x="70510" y="44960"/>
                </a:lnTo>
                <a:lnTo>
                  <a:pt x="70510" y="44970"/>
                </a:lnTo>
                <a:lnTo>
                  <a:pt x="70510" y="44980"/>
                </a:lnTo>
                <a:lnTo>
                  <a:pt x="70500" y="44990"/>
                </a:lnTo>
                <a:lnTo>
                  <a:pt x="70490" y="44990"/>
                </a:lnTo>
                <a:lnTo>
                  <a:pt x="70490" y="45000"/>
                </a:lnTo>
                <a:lnTo>
                  <a:pt x="70490" y="45010"/>
                </a:lnTo>
                <a:lnTo>
                  <a:pt x="70490" y="45020"/>
                </a:lnTo>
                <a:lnTo>
                  <a:pt x="70480" y="45020"/>
                </a:lnTo>
                <a:lnTo>
                  <a:pt x="70470" y="45020"/>
                </a:lnTo>
                <a:lnTo>
                  <a:pt x="70470" y="45030"/>
                </a:lnTo>
                <a:lnTo>
                  <a:pt x="70460" y="45040"/>
                </a:lnTo>
                <a:lnTo>
                  <a:pt x="70460" y="45050"/>
                </a:lnTo>
                <a:lnTo>
                  <a:pt x="70470" y="45050"/>
                </a:lnTo>
                <a:lnTo>
                  <a:pt x="70470" y="45060"/>
                </a:lnTo>
                <a:lnTo>
                  <a:pt x="70480" y="45060"/>
                </a:lnTo>
                <a:lnTo>
                  <a:pt x="70500" y="45080"/>
                </a:lnTo>
                <a:lnTo>
                  <a:pt x="70510" y="45080"/>
                </a:lnTo>
                <a:lnTo>
                  <a:pt x="70520" y="45090"/>
                </a:lnTo>
                <a:lnTo>
                  <a:pt x="70520" y="45100"/>
                </a:lnTo>
                <a:lnTo>
                  <a:pt x="70530" y="45100"/>
                </a:lnTo>
                <a:lnTo>
                  <a:pt x="70530" y="45110"/>
                </a:lnTo>
                <a:lnTo>
                  <a:pt x="70540" y="45110"/>
                </a:lnTo>
                <a:lnTo>
                  <a:pt x="70540" y="45120"/>
                </a:lnTo>
                <a:lnTo>
                  <a:pt x="70530" y="45120"/>
                </a:lnTo>
                <a:lnTo>
                  <a:pt x="70530" y="45130"/>
                </a:lnTo>
                <a:lnTo>
                  <a:pt x="70520" y="45130"/>
                </a:lnTo>
                <a:lnTo>
                  <a:pt x="70520" y="45140"/>
                </a:lnTo>
                <a:lnTo>
                  <a:pt x="70520" y="45150"/>
                </a:lnTo>
                <a:lnTo>
                  <a:pt x="70520" y="45160"/>
                </a:lnTo>
                <a:lnTo>
                  <a:pt x="70530" y="45160"/>
                </a:lnTo>
                <a:lnTo>
                  <a:pt x="70540" y="45160"/>
                </a:lnTo>
                <a:lnTo>
                  <a:pt x="70550" y="45160"/>
                </a:lnTo>
                <a:lnTo>
                  <a:pt x="70550" y="45170"/>
                </a:lnTo>
                <a:lnTo>
                  <a:pt x="70550" y="45180"/>
                </a:lnTo>
                <a:lnTo>
                  <a:pt x="70550" y="45190"/>
                </a:lnTo>
                <a:lnTo>
                  <a:pt x="70560" y="45190"/>
                </a:lnTo>
                <a:lnTo>
                  <a:pt x="70570" y="45190"/>
                </a:lnTo>
                <a:lnTo>
                  <a:pt x="70560" y="45200"/>
                </a:lnTo>
                <a:lnTo>
                  <a:pt x="70560" y="45210"/>
                </a:lnTo>
                <a:lnTo>
                  <a:pt x="70570" y="45220"/>
                </a:lnTo>
                <a:lnTo>
                  <a:pt x="70570" y="45230"/>
                </a:lnTo>
                <a:lnTo>
                  <a:pt x="70560" y="45230"/>
                </a:lnTo>
                <a:lnTo>
                  <a:pt x="70560" y="45240"/>
                </a:lnTo>
                <a:lnTo>
                  <a:pt x="70550" y="45240"/>
                </a:lnTo>
                <a:lnTo>
                  <a:pt x="70550" y="45250"/>
                </a:lnTo>
                <a:lnTo>
                  <a:pt x="70540" y="45250"/>
                </a:lnTo>
                <a:lnTo>
                  <a:pt x="70540" y="45260"/>
                </a:lnTo>
                <a:lnTo>
                  <a:pt x="70530" y="45260"/>
                </a:lnTo>
                <a:lnTo>
                  <a:pt x="70520" y="45260"/>
                </a:lnTo>
                <a:lnTo>
                  <a:pt x="70510" y="45260"/>
                </a:lnTo>
                <a:lnTo>
                  <a:pt x="70510" y="45270"/>
                </a:lnTo>
                <a:lnTo>
                  <a:pt x="70520" y="45270"/>
                </a:lnTo>
                <a:lnTo>
                  <a:pt x="70530" y="45280"/>
                </a:lnTo>
                <a:lnTo>
                  <a:pt x="70530" y="45290"/>
                </a:lnTo>
                <a:lnTo>
                  <a:pt x="70510" y="45300"/>
                </a:lnTo>
                <a:lnTo>
                  <a:pt x="70500" y="45300"/>
                </a:lnTo>
                <a:lnTo>
                  <a:pt x="70500" y="45310"/>
                </a:lnTo>
                <a:lnTo>
                  <a:pt x="70510" y="45310"/>
                </a:lnTo>
                <a:lnTo>
                  <a:pt x="70510" y="45320"/>
                </a:lnTo>
                <a:lnTo>
                  <a:pt x="70520" y="45320"/>
                </a:lnTo>
                <a:lnTo>
                  <a:pt x="70530" y="45320"/>
                </a:lnTo>
                <a:lnTo>
                  <a:pt x="70530" y="45330"/>
                </a:lnTo>
                <a:lnTo>
                  <a:pt x="70540" y="45330"/>
                </a:lnTo>
                <a:lnTo>
                  <a:pt x="70550" y="45340"/>
                </a:lnTo>
                <a:lnTo>
                  <a:pt x="70550" y="45350"/>
                </a:lnTo>
                <a:lnTo>
                  <a:pt x="70550" y="45360"/>
                </a:lnTo>
                <a:lnTo>
                  <a:pt x="70560" y="45360"/>
                </a:lnTo>
                <a:lnTo>
                  <a:pt x="70570" y="45360"/>
                </a:lnTo>
                <a:lnTo>
                  <a:pt x="70580" y="45360"/>
                </a:lnTo>
                <a:lnTo>
                  <a:pt x="70580" y="45370"/>
                </a:lnTo>
                <a:lnTo>
                  <a:pt x="70590" y="45370"/>
                </a:lnTo>
                <a:lnTo>
                  <a:pt x="70590" y="45380"/>
                </a:lnTo>
                <a:lnTo>
                  <a:pt x="70600" y="45390"/>
                </a:lnTo>
                <a:lnTo>
                  <a:pt x="70600" y="45400"/>
                </a:lnTo>
                <a:lnTo>
                  <a:pt x="70600" y="45410"/>
                </a:lnTo>
                <a:lnTo>
                  <a:pt x="70590" y="45410"/>
                </a:lnTo>
                <a:lnTo>
                  <a:pt x="70590" y="45400"/>
                </a:lnTo>
                <a:lnTo>
                  <a:pt x="70580" y="45400"/>
                </a:lnTo>
                <a:lnTo>
                  <a:pt x="70570" y="45400"/>
                </a:lnTo>
                <a:lnTo>
                  <a:pt x="70560" y="45400"/>
                </a:lnTo>
                <a:lnTo>
                  <a:pt x="70560" y="45410"/>
                </a:lnTo>
                <a:lnTo>
                  <a:pt x="70560" y="45420"/>
                </a:lnTo>
                <a:lnTo>
                  <a:pt x="70550" y="45420"/>
                </a:lnTo>
                <a:lnTo>
                  <a:pt x="70550" y="45430"/>
                </a:lnTo>
                <a:lnTo>
                  <a:pt x="70460" y="45430"/>
                </a:lnTo>
                <a:lnTo>
                  <a:pt x="70450" y="45480"/>
                </a:lnTo>
                <a:lnTo>
                  <a:pt x="70440" y="45590"/>
                </a:lnTo>
                <a:lnTo>
                  <a:pt x="70440" y="45600"/>
                </a:lnTo>
                <a:lnTo>
                  <a:pt x="70440" y="45610"/>
                </a:lnTo>
                <a:lnTo>
                  <a:pt x="70450" y="45610"/>
                </a:lnTo>
                <a:lnTo>
                  <a:pt x="70450" y="45620"/>
                </a:lnTo>
                <a:lnTo>
                  <a:pt x="70460" y="45620"/>
                </a:lnTo>
                <a:lnTo>
                  <a:pt x="70470" y="45630"/>
                </a:lnTo>
                <a:lnTo>
                  <a:pt x="70470" y="45640"/>
                </a:lnTo>
                <a:lnTo>
                  <a:pt x="70470" y="45650"/>
                </a:lnTo>
                <a:lnTo>
                  <a:pt x="70460" y="45670"/>
                </a:lnTo>
                <a:lnTo>
                  <a:pt x="70440" y="45700"/>
                </a:lnTo>
                <a:lnTo>
                  <a:pt x="70440" y="45710"/>
                </a:lnTo>
                <a:lnTo>
                  <a:pt x="70430" y="45720"/>
                </a:lnTo>
                <a:lnTo>
                  <a:pt x="70430" y="45730"/>
                </a:lnTo>
                <a:lnTo>
                  <a:pt x="70420" y="45770"/>
                </a:lnTo>
                <a:lnTo>
                  <a:pt x="70420" y="45780"/>
                </a:lnTo>
                <a:lnTo>
                  <a:pt x="70420" y="45790"/>
                </a:lnTo>
                <a:lnTo>
                  <a:pt x="70420" y="45800"/>
                </a:lnTo>
                <a:lnTo>
                  <a:pt x="70420" y="45810"/>
                </a:lnTo>
                <a:lnTo>
                  <a:pt x="70410" y="45810"/>
                </a:lnTo>
                <a:lnTo>
                  <a:pt x="70410" y="45820"/>
                </a:lnTo>
                <a:lnTo>
                  <a:pt x="70420" y="45820"/>
                </a:lnTo>
                <a:lnTo>
                  <a:pt x="70420" y="45830"/>
                </a:lnTo>
                <a:lnTo>
                  <a:pt x="70430" y="45830"/>
                </a:lnTo>
                <a:lnTo>
                  <a:pt x="70440" y="45830"/>
                </a:lnTo>
                <a:lnTo>
                  <a:pt x="70440" y="45840"/>
                </a:lnTo>
                <a:lnTo>
                  <a:pt x="70450" y="45850"/>
                </a:lnTo>
                <a:lnTo>
                  <a:pt x="70460" y="45850"/>
                </a:lnTo>
                <a:lnTo>
                  <a:pt x="70460" y="45860"/>
                </a:lnTo>
                <a:lnTo>
                  <a:pt x="70460" y="45870"/>
                </a:lnTo>
                <a:lnTo>
                  <a:pt x="70470" y="45870"/>
                </a:lnTo>
                <a:lnTo>
                  <a:pt x="70470" y="45880"/>
                </a:lnTo>
                <a:lnTo>
                  <a:pt x="70470" y="45890"/>
                </a:lnTo>
                <a:lnTo>
                  <a:pt x="70470" y="45900"/>
                </a:lnTo>
                <a:lnTo>
                  <a:pt x="70470" y="45910"/>
                </a:lnTo>
                <a:lnTo>
                  <a:pt x="70460" y="45910"/>
                </a:lnTo>
                <a:lnTo>
                  <a:pt x="70460" y="45920"/>
                </a:lnTo>
                <a:lnTo>
                  <a:pt x="70450" y="45930"/>
                </a:lnTo>
                <a:lnTo>
                  <a:pt x="70450" y="45940"/>
                </a:lnTo>
                <a:lnTo>
                  <a:pt x="70450" y="45950"/>
                </a:lnTo>
                <a:lnTo>
                  <a:pt x="70460" y="45950"/>
                </a:lnTo>
                <a:lnTo>
                  <a:pt x="70460" y="45960"/>
                </a:lnTo>
                <a:lnTo>
                  <a:pt x="70460" y="45970"/>
                </a:lnTo>
                <a:lnTo>
                  <a:pt x="70460" y="45980"/>
                </a:lnTo>
                <a:lnTo>
                  <a:pt x="70450" y="45990"/>
                </a:lnTo>
                <a:lnTo>
                  <a:pt x="70440" y="46000"/>
                </a:lnTo>
                <a:lnTo>
                  <a:pt x="70430" y="46000"/>
                </a:lnTo>
                <a:lnTo>
                  <a:pt x="70400" y="46040"/>
                </a:lnTo>
                <a:lnTo>
                  <a:pt x="70400" y="46050"/>
                </a:lnTo>
                <a:lnTo>
                  <a:pt x="70400" y="46060"/>
                </a:lnTo>
                <a:lnTo>
                  <a:pt x="70390" y="46060"/>
                </a:lnTo>
                <a:lnTo>
                  <a:pt x="70380" y="46060"/>
                </a:lnTo>
                <a:lnTo>
                  <a:pt x="70380" y="46050"/>
                </a:lnTo>
                <a:lnTo>
                  <a:pt x="70380" y="46060"/>
                </a:lnTo>
                <a:lnTo>
                  <a:pt x="70370" y="46060"/>
                </a:lnTo>
                <a:lnTo>
                  <a:pt x="70370" y="46070"/>
                </a:lnTo>
                <a:lnTo>
                  <a:pt x="70370" y="46080"/>
                </a:lnTo>
                <a:lnTo>
                  <a:pt x="70380" y="46080"/>
                </a:lnTo>
                <a:lnTo>
                  <a:pt x="70380" y="46090"/>
                </a:lnTo>
                <a:lnTo>
                  <a:pt x="70390" y="46090"/>
                </a:lnTo>
                <a:lnTo>
                  <a:pt x="70360" y="46110"/>
                </a:lnTo>
                <a:lnTo>
                  <a:pt x="70360" y="46120"/>
                </a:lnTo>
                <a:lnTo>
                  <a:pt x="70360" y="46130"/>
                </a:lnTo>
                <a:lnTo>
                  <a:pt x="70360" y="46140"/>
                </a:lnTo>
                <a:lnTo>
                  <a:pt x="70360" y="46160"/>
                </a:lnTo>
                <a:lnTo>
                  <a:pt x="70350" y="46170"/>
                </a:lnTo>
                <a:lnTo>
                  <a:pt x="70340" y="46180"/>
                </a:lnTo>
                <a:lnTo>
                  <a:pt x="70330" y="46190"/>
                </a:lnTo>
                <a:lnTo>
                  <a:pt x="70320" y="46190"/>
                </a:lnTo>
                <a:lnTo>
                  <a:pt x="70320" y="46200"/>
                </a:lnTo>
                <a:lnTo>
                  <a:pt x="70310" y="46200"/>
                </a:lnTo>
                <a:lnTo>
                  <a:pt x="70310" y="46210"/>
                </a:lnTo>
                <a:lnTo>
                  <a:pt x="70300" y="46210"/>
                </a:lnTo>
                <a:lnTo>
                  <a:pt x="70300" y="46220"/>
                </a:lnTo>
                <a:lnTo>
                  <a:pt x="70290" y="46220"/>
                </a:lnTo>
                <a:lnTo>
                  <a:pt x="70290" y="46270"/>
                </a:lnTo>
                <a:lnTo>
                  <a:pt x="70280" y="46290"/>
                </a:lnTo>
                <a:lnTo>
                  <a:pt x="70270" y="46300"/>
                </a:lnTo>
                <a:lnTo>
                  <a:pt x="70270" y="46310"/>
                </a:lnTo>
                <a:lnTo>
                  <a:pt x="70260" y="46310"/>
                </a:lnTo>
                <a:lnTo>
                  <a:pt x="70250" y="46320"/>
                </a:lnTo>
                <a:lnTo>
                  <a:pt x="70220" y="46330"/>
                </a:lnTo>
                <a:lnTo>
                  <a:pt x="70210" y="46340"/>
                </a:lnTo>
                <a:lnTo>
                  <a:pt x="70210" y="46350"/>
                </a:lnTo>
                <a:lnTo>
                  <a:pt x="70220" y="46430"/>
                </a:lnTo>
                <a:lnTo>
                  <a:pt x="70220" y="46440"/>
                </a:lnTo>
                <a:lnTo>
                  <a:pt x="70220" y="46460"/>
                </a:lnTo>
                <a:lnTo>
                  <a:pt x="70230" y="46460"/>
                </a:lnTo>
                <a:lnTo>
                  <a:pt x="70240" y="46460"/>
                </a:lnTo>
                <a:lnTo>
                  <a:pt x="70250" y="46450"/>
                </a:lnTo>
                <a:lnTo>
                  <a:pt x="70250" y="46460"/>
                </a:lnTo>
                <a:lnTo>
                  <a:pt x="70260" y="46450"/>
                </a:lnTo>
                <a:lnTo>
                  <a:pt x="70280" y="46450"/>
                </a:lnTo>
                <a:lnTo>
                  <a:pt x="70310" y="46440"/>
                </a:lnTo>
                <a:lnTo>
                  <a:pt x="70320" y="46430"/>
                </a:lnTo>
                <a:lnTo>
                  <a:pt x="70340" y="46430"/>
                </a:lnTo>
                <a:lnTo>
                  <a:pt x="70350" y="46430"/>
                </a:lnTo>
                <a:lnTo>
                  <a:pt x="70370" y="46430"/>
                </a:lnTo>
                <a:lnTo>
                  <a:pt x="70390" y="46430"/>
                </a:lnTo>
                <a:lnTo>
                  <a:pt x="70400" y="46430"/>
                </a:lnTo>
                <a:lnTo>
                  <a:pt x="70430" y="46430"/>
                </a:lnTo>
                <a:lnTo>
                  <a:pt x="70430" y="46440"/>
                </a:lnTo>
                <a:lnTo>
                  <a:pt x="70430" y="46450"/>
                </a:lnTo>
                <a:lnTo>
                  <a:pt x="70420" y="46480"/>
                </a:lnTo>
                <a:lnTo>
                  <a:pt x="70420" y="46490"/>
                </a:lnTo>
                <a:lnTo>
                  <a:pt x="70420" y="46510"/>
                </a:lnTo>
                <a:lnTo>
                  <a:pt x="70410" y="46520"/>
                </a:lnTo>
                <a:lnTo>
                  <a:pt x="70410" y="46530"/>
                </a:lnTo>
                <a:lnTo>
                  <a:pt x="70410" y="46540"/>
                </a:lnTo>
                <a:lnTo>
                  <a:pt x="70410" y="46550"/>
                </a:lnTo>
                <a:lnTo>
                  <a:pt x="70410" y="46560"/>
                </a:lnTo>
                <a:lnTo>
                  <a:pt x="70410" y="46570"/>
                </a:lnTo>
                <a:lnTo>
                  <a:pt x="70400" y="46570"/>
                </a:lnTo>
                <a:lnTo>
                  <a:pt x="70400" y="46580"/>
                </a:lnTo>
                <a:lnTo>
                  <a:pt x="70400" y="46590"/>
                </a:lnTo>
                <a:lnTo>
                  <a:pt x="70390" y="46590"/>
                </a:lnTo>
                <a:lnTo>
                  <a:pt x="70380" y="46590"/>
                </a:lnTo>
                <a:lnTo>
                  <a:pt x="70380" y="46600"/>
                </a:lnTo>
                <a:lnTo>
                  <a:pt x="70370" y="46600"/>
                </a:lnTo>
                <a:lnTo>
                  <a:pt x="70360" y="46610"/>
                </a:lnTo>
                <a:lnTo>
                  <a:pt x="70370" y="46610"/>
                </a:lnTo>
                <a:lnTo>
                  <a:pt x="70400" y="46670"/>
                </a:lnTo>
                <a:lnTo>
                  <a:pt x="70400" y="46680"/>
                </a:lnTo>
                <a:lnTo>
                  <a:pt x="70410" y="46680"/>
                </a:lnTo>
                <a:lnTo>
                  <a:pt x="70410" y="46670"/>
                </a:lnTo>
                <a:lnTo>
                  <a:pt x="70420" y="46670"/>
                </a:lnTo>
                <a:lnTo>
                  <a:pt x="70420" y="46680"/>
                </a:lnTo>
                <a:lnTo>
                  <a:pt x="70430" y="46680"/>
                </a:lnTo>
                <a:lnTo>
                  <a:pt x="70430" y="46670"/>
                </a:lnTo>
                <a:lnTo>
                  <a:pt x="70430" y="46660"/>
                </a:lnTo>
                <a:lnTo>
                  <a:pt x="70440" y="46660"/>
                </a:lnTo>
                <a:lnTo>
                  <a:pt x="70440" y="46650"/>
                </a:lnTo>
                <a:lnTo>
                  <a:pt x="70440" y="46640"/>
                </a:lnTo>
                <a:lnTo>
                  <a:pt x="70450" y="46640"/>
                </a:lnTo>
                <a:lnTo>
                  <a:pt x="70460" y="46640"/>
                </a:lnTo>
                <a:lnTo>
                  <a:pt x="70460" y="46630"/>
                </a:lnTo>
                <a:lnTo>
                  <a:pt x="70470" y="46620"/>
                </a:lnTo>
                <a:lnTo>
                  <a:pt x="70480" y="46620"/>
                </a:lnTo>
                <a:lnTo>
                  <a:pt x="70480" y="46610"/>
                </a:lnTo>
                <a:lnTo>
                  <a:pt x="70480" y="46600"/>
                </a:lnTo>
                <a:lnTo>
                  <a:pt x="70490" y="46590"/>
                </a:lnTo>
                <a:lnTo>
                  <a:pt x="70490" y="46580"/>
                </a:lnTo>
                <a:lnTo>
                  <a:pt x="70500" y="46570"/>
                </a:lnTo>
                <a:lnTo>
                  <a:pt x="70500" y="46560"/>
                </a:lnTo>
                <a:lnTo>
                  <a:pt x="70510" y="46560"/>
                </a:lnTo>
                <a:lnTo>
                  <a:pt x="70510" y="46550"/>
                </a:lnTo>
                <a:lnTo>
                  <a:pt x="70510" y="46520"/>
                </a:lnTo>
                <a:lnTo>
                  <a:pt x="70510" y="46510"/>
                </a:lnTo>
                <a:lnTo>
                  <a:pt x="70500" y="46480"/>
                </a:lnTo>
                <a:lnTo>
                  <a:pt x="70500" y="46470"/>
                </a:lnTo>
                <a:lnTo>
                  <a:pt x="70500" y="46460"/>
                </a:lnTo>
                <a:lnTo>
                  <a:pt x="70510" y="46450"/>
                </a:lnTo>
                <a:lnTo>
                  <a:pt x="70520" y="46450"/>
                </a:lnTo>
                <a:lnTo>
                  <a:pt x="70530" y="46440"/>
                </a:lnTo>
                <a:lnTo>
                  <a:pt x="70550" y="46430"/>
                </a:lnTo>
                <a:lnTo>
                  <a:pt x="70560" y="46420"/>
                </a:lnTo>
                <a:lnTo>
                  <a:pt x="70570" y="46410"/>
                </a:lnTo>
                <a:lnTo>
                  <a:pt x="70580" y="46410"/>
                </a:lnTo>
                <a:lnTo>
                  <a:pt x="70590" y="46410"/>
                </a:lnTo>
                <a:lnTo>
                  <a:pt x="70600" y="46420"/>
                </a:lnTo>
                <a:lnTo>
                  <a:pt x="70610" y="46420"/>
                </a:lnTo>
                <a:lnTo>
                  <a:pt x="70610" y="46430"/>
                </a:lnTo>
                <a:lnTo>
                  <a:pt x="70620" y="46430"/>
                </a:lnTo>
                <a:lnTo>
                  <a:pt x="70630" y="46430"/>
                </a:lnTo>
                <a:lnTo>
                  <a:pt x="70690" y="46430"/>
                </a:lnTo>
                <a:lnTo>
                  <a:pt x="70690" y="46440"/>
                </a:lnTo>
                <a:lnTo>
                  <a:pt x="70680" y="46460"/>
                </a:lnTo>
                <a:lnTo>
                  <a:pt x="70680" y="46480"/>
                </a:lnTo>
                <a:lnTo>
                  <a:pt x="70690" y="46480"/>
                </a:lnTo>
                <a:lnTo>
                  <a:pt x="70700" y="46480"/>
                </a:lnTo>
                <a:lnTo>
                  <a:pt x="70700" y="46470"/>
                </a:lnTo>
                <a:lnTo>
                  <a:pt x="70690" y="46470"/>
                </a:lnTo>
                <a:lnTo>
                  <a:pt x="70690" y="46460"/>
                </a:lnTo>
                <a:lnTo>
                  <a:pt x="70700" y="46460"/>
                </a:lnTo>
                <a:lnTo>
                  <a:pt x="70710" y="46470"/>
                </a:lnTo>
                <a:lnTo>
                  <a:pt x="70720" y="46470"/>
                </a:lnTo>
                <a:lnTo>
                  <a:pt x="70730" y="46470"/>
                </a:lnTo>
                <a:lnTo>
                  <a:pt x="70740" y="46470"/>
                </a:lnTo>
                <a:lnTo>
                  <a:pt x="70740" y="46480"/>
                </a:lnTo>
                <a:lnTo>
                  <a:pt x="70750" y="46480"/>
                </a:lnTo>
                <a:lnTo>
                  <a:pt x="70760" y="46490"/>
                </a:lnTo>
                <a:lnTo>
                  <a:pt x="70780" y="46500"/>
                </a:lnTo>
                <a:lnTo>
                  <a:pt x="70770" y="46510"/>
                </a:lnTo>
                <a:lnTo>
                  <a:pt x="70760" y="46510"/>
                </a:lnTo>
                <a:lnTo>
                  <a:pt x="70750" y="46530"/>
                </a:lnTo>
                <a:lnTo>
                  <a:pt x="70730" y="46550"/>
                </a:lnTo>
                <a:lnTo>
                  <a:pt x="70720" y="46550"/>
                </a:lnTo>
                <a:lnTo>
                  <a:pt x="70710" y="46560"/>
                </a:lnTo>
                <a:lnTo>
                  <a:pt x="70710" y="46570"/>
                </a:lnTo>
                <a:lnTo>
                  <a:pt x="70710" y="46580"/>
                </a:lnTo>
                <a:lnTo>
                  <a:pt x="70710" y="46590"/>
                </a:lnTo>
                <a:lnTo>
                  <a:pt x="70710" y="46600"/>
                </a:lnTo>
                <a:lnTo>
                  <a:pt x="70710" y="46610"/>
                </a:lnTo>
                <a:lnTo>
                  <a:pt x="70720" y="46620"/>
                </a:lnTo>
                <a:lnTo>
                  <a:pt x="70730" y="46620"/>
                </a:lnTo>
                <a:lnTo>
                  <a:pt x="70730" y="46630"/>
                </a:lnTo>
                <a:lnTo>
                  <a:pt x="70750" y="46650"/>
                </a:lnTo>
                <a:lnTo>
                  <a:pt x="70760" y="46660"/>
                </a:lnTo>
                <a:lnTo>
                  <a:pt x="70760" y="46670"/>
                </a:lnTo>
                <a:lnTo>
                  <a:pt x="70750" y="46670"/>
                </a:lnTo>
                <a:lnTo>
                  <a:pt x="70740" y="46670"/>
                </a:lnTo>
                <a:lnTo>
                  <a:pt x="70720" y="46670"/>
                </a:lnTo>
                <a:lnTo>
                  <a:pt x="70710" y="46670"/>
                </a:lnTo>
                <a:lnTo>
                  <a:pt x="70700" y="46670"/>
                </a:lnTo>
                <a:lnTo>
                  <a:pt x="70690" y="46680"/>
                </a:lnTo>
                <a:lnTo>
                  <a:pt x="70680" y="46680"/>
                </a:lnTo>
                <a:lnTo>
                  <a:pt x="70670" y="46680"/>
                </a:lnTo>
                <a:lnTo>
                  <a:pt x="70660" y="46680"/>
                </a:lnTo>
                <a:lnTo>
                  <a:pt x="70650" y="46680"/>
                </a:lnTo>
                <a:lnTo>
                  <a:pt x="70640" y="46680"/>
                </a:lnTo>
                <a:lnTo>
                  <a:pt x="70640" y="46690"/>
                </a:lnTo>
                <a:lnTo>
                  <a:pt x="70640" y="46700"/>
                </a:lnTo>
                <a:lnTo>
                  <a:pt x="70640" y="46710"/>
                </a:lnTo>
                <a:lnTo>
                  <a:pt x="70640" y="46720"/>
                </a:lnTo>
                <a:lnTo>
                  <a:pt x="70640" y="46730"/>
                </a:lnTo>
                <a:lnTo>
                  <a:pt x="70640" y="46740"/>
                </a:lnTo>
                <a:lnTo>
                  <a:pt x="70630" y="46750"/>
                </a:lnTo>
                <a:lnTo>
                  <a:pt x="70630" y="46760"/>
                </a:lnTo>
                <a:lnTo>
                  <a:pt x="70620" y="46770"/>
                </a:lnTo>
                <a:lnTo>
                  <a:pt x="70610" y="46780"/>
                </a:lnTo>
                <a:lnTo>
                  <a:pt x="70600" y="46800"/>
                </a:lnTo>
                <a:lnTo>
                  <a:pt x="70590" y="46810"/>
                </a:lnTo>
                <a:lnTo>
                  <a:pt x="70590" y="46820"/>
                </a:lnTo>
                <a:lnTo>
                  <a:pt x="70580" y="46830"/>
                </a:lnTo>
                <a:lnTo>
                  <a:pt x="70580" y="46840"/>
                </a:lnTo>
                <a:lnTo>
                  <a:pt x="70580" y="46850"/>
                </a:lnTo>
                <a:lnTo>
                  <a:pt x="70570" y="46860"/>
                </a:lnTo>
                <a:lnTo>
                  <a:pt x="70570" y="46870"/>
                </a:lnTo>
                <a:lnTo>
                  <a:pt x="70570" y="46880"/>
                </a:lnTo>
                <a:lnTo>
                  <a:pt x="70570" y="46890"/>
                </a:lnTo>
                <a:lnTo>
                  <a:pt x="70570" y="46900"/>
                </a:lnTo>
                <a:lnTo>
                  <a:pt x="70570" y="46910"/>
                </a:lnTo>
                <a:lnTo>
                  <a:pt x="70560" y="46920"/>
                </a:lnTo>
                <a:lnTo>
                  <a:pt x="70560" y="46940"/>
                </a:lnTo>
                <a:lnTo>
                  <a:pt x="70550" y="46950"/>
                </a:lnTo>
                <a:lnTo>
                  <a:pt x="70550" y="46960"/>
                </a:lnTo>
                <a:lnTo>
                  <a:pt x="70540" y="46970"/>
                </a:lnTo>
                <a:lnTo>
                  <a:pt x="70540" y="46980"/>
                </a:lnTo>
                <a:lnTo>
                  <a:pt x="70530" y="46980"/>
                </a:lnTo>
                <a:lnTo>
                  <a:pt x="70520" y="46990"/>
                </a:lnTo>
                <a:lnTo>
                  <a:pt x="70510" y="47010"/>
                </a:lnTo>
                <a:lnTo>
                  <a:pt x="70490" y="47050"/>
                </a:lnTo>
                <a:lnTo>
                  <a:pt x="70480" y="47060"/>
                </a:lnTo>
                <a:lnTo>
                  <a:pt x="70440" y="47090"/>
                </a:lnTo>
                <a:lnTo>
                  <a:pt x="70430" y="47100"/>
                </a:lnTo>
                <a:lnTo>
                  <a:pt x="70430" y="47110"/>
                </a:lnTo>
                <a:lnTo>
                  <a:pt x="70420" y="47120"/>
                </a:lnTo>
                <a:lnTo>
                  <a:pt x="70410" y="47120"/>
                </a:lnTo>
                <a:lnTo>
                  <a:pt x="70390" y="47120"/>
                </a:lnTo>
                <a:lnTo>
                  <a:pt x="70380" y="47120"/>
                </a:lnTo>
                <a:lnTo>
                  <a:pt x="70380" y="47130"/>
                </a:lnTo>
                <a:lnTo>
                  <a:pt x="70370" y="47130"/>
                </a:lnTo>
                <a:lnTo>
                  <a:pt x="70370" y="47140"/>
                </a:lnTo>
                <a:lnTo>
                  <a:pt x="70360" y="47140"/>
                </a:lnTo>
                <a:lnTo>
                  <a:pt x="70360" y="47150"/>
                </a:lnTo>
                <a:lnTo>
                  <a:pt x="70370" y="47150"/>
                </a:lnTo>
                <a:lnTo>
                  <a:pt x="70360" y="47150"/>
                </a:lnTo>
                <a:lnTo>
                  <a:pt x="70360" y="47160"/>
                </a:lnTo>
                <a:lnTo>
                  <a:pt x="70370" y="47160"/>
                </a:lnTo>
                <a:lnTo>
                  <a:pt x="70370" y="47170"/>
                </a:lnTo>
                <a:lnTo>
                  <a:pt x="70370" y="47160"/>
                </a:lnTo>
                <a:lnTo>
                  <a:pt x="70370" y="47150"/>
                </a:lnTo>
                <a:lnTo>
                  <a:pt x="70380" y="47150"/>
                </a:lnTo>
                <a:lnTo>
                  <a:pt x="70390" y="47150"/>
                </a:lnTo>
                <a:lnTo>
                  <a:pt x="70400" y="47160"/>
                </a:lnTo>
                <a:lnTo>
                  <a:pt x="70400" y="47170"/>
                </a:lnTo>
                <a:lnTo>
                  <a:pt x="70390" y="47170"/>
                </a:lnTo>
                <a:lnTo>
                  <a:pt x="70390" y="47180"/>
                </a:lnTo>
                <a:lnTo>
                  <a:pt x="70390" y="47190"/>
                </a:lnTo>
                <a:lnTo>
                  <a:pt x="70400" y="47190"/>
                </a:lnTo>
                <a:lnTo>
                  <a:pt x="70410" y="47190"/>
                </a:lnTo>
                <a:lnTo>
                  <a:pt x="70420" y="47190"/>
                </a:lnTo>
                <a:lnTo>
                  <a:pt x="70430" y="47190"/>
                </a:lnTo>
                <a:lnTo>
                  <a:pt x="70430" y="47200"/>
                </a:lnTo>
                <a:lnTo>
                  <a:pt x="70440" y="47200"/>
                </a:lnTo>
                <a:lnTo>
                  <a:pt x="70440" y="47210"/>
                </a:lnTo>
                <a:lnTo>
                  <a:pt x="70440" y="47220"/>
                </a:lnTo>
                <a:lnTo>
                  <a:pt x="70450" y="47220"/>
                </a:lnTo>
                <a:lnTo>
                  <a:pt x="70450" y="47230"/>
                </a:lnTo>
                <a:lnTo>
                  <a:pt x="70440" y="47230"/>
                </a:lnTo>
                <a:lnTo>
                  <a:pt x="70430" y="47230"/>
                </a:lnTo>
                <a:lnTo>
                  <a:pt x="70420" y="47230"/>
                </a:lnTo>
                <a:lnTo>
                  <a:pt x="70420" y="47240"/>
                </a:lnTo>
                <a:lnTo>
                  <a:pt x="70430" y="47250"/>
                </a:lnTo>
                <a:lnTo>
                  <a:pt x="70420" y="47250"/>
                </a:lnTo>
                <a:lnTo>
                  <a:pt x="70420" y="47260"/>
                </a:lnTo>
                <a:lnTo>
                  <a:pt x="70420" y="47270"/>
                </a:lnTo>
                <a:lnTo>
                  <a:pt x="70420" y="47280"/>
                </a:lnTo>
                <a:lnTo>
                  <a:pt x="70420" y="47290"/>
                </a:lnTo>
                <a:lnTo>
                  <a:pt x="70420" y="47280"/>
                </a:lnTo>
                <a:lnTo>
                  <a:pt x="70410" y="47280"/>
                </a:lnTo>
                <a:lnTo>
                  <a:pt x="70400" y="47280"/>
                </a:lnTo>
                <a:lnTo>
                  <a:pt x="70390" y="47280"/>
                </a:lnTo>
                <a:lnTo>
                  <a:pt x="70390" y="47290"/>
                </a:lnTo>
                <a:lnTo>
                  <a:pt x="70390" y="47300"/>
                </a:lnTo>
                <a:lnTo>
                  <a:pt x="70400" y="47310"/>
                </a:lnTo>
                <a:lnTo>
                  <a:pt x="70410" y="47310"/>
                </a:lnTo>
                <a:lnTo>
                  <a:pt x="70410" y="47320"/>
                </a:lnTo>
                <a:lnTo>
                  <a:pt x="70420" y="47320"/>
                </a:lnTo>
                <a:lnTo>
                  <a:pt x="70420" y="47330"/>
                </a:lnTo>
                <a:lnTo>
                  <a:pt x="70420" y="47340"/>
                </a:lnTo>
                <a:lnTo>
                  <a:pt x="70430" y="47340"/>
                </a:lnTo>
                <a:lnTo>
                  <a:pt x="70430" y="47330"/>
                </a:lnTo>
                <a:lnTo>
                  <a:pt x="70440" y="47330"/>
                </a:lnTo>
                <a:lnTo>
                  <a:pt x="70440" y="47340"/>
                </a:lnTo>
                <a:lnTo>
                  <a:pt x="70440" y="47350"/>
                </a:lnTo>
                <a:lnTo>
                  <a:pt x="70450" y="47350"/>
                </a:lnTo>
                <a:lnTo>
                  <a:pt x="70460" y="47360"/>
                </a:lnTo>
                <a:lnTo>
                  <a:pt x="70460" y="47370"/>
                </a:lnTo>
                <a:lnTo>
                  <a:pt x="70460" y="47380"/>
                </a:lnTo>
                <a:lnTo>
                  <a:pt x="70450" y="47380"/>
                </a:lnTo>
                <a:lnTo>
                  <a:pt x="70440" y="47380"/>
                </a:lnTo>
                <a:lnTo>
                  <a:pt x="70440" y="47370"/>
                </a:lnTo>
                <a:lnTo>
                  <a:pt x="70430" y="47370"/>
                </a:lnTo>
                <a:lnTo>
                  <a:pt x="70430" y="47380"/>
                </a:lnTo>
                <a:lnTo>
                  <a:pt x="70440" y="47380"/>
                </a:lnTo>
                <a:lnTo>
                  <a:pt x="70440" y="47390"/>
                </a:lnTo>
                <a:lnTo>
                  <a:pt x="70430" y="47390"/>
                </a:lnTo>
                <a:lnTo>
                  <a:pt x="70420" y="47390"/>
                </a:lnTo>
                <a:lnTo>
                  <a:pt x="70420" y="47400"/>
                </a:lnTo>
                <a:lnTo>
                  <a:pt x="70420" y="47410"/>
                </a:lnTo>
                <a:lnTo>
                  <a:pt x="70410" y="47410"/>
                </a:lnTo>
                <a:lnTo>
                  <a:pt x="70410" y="47400"/>
                </a:lnTo>
                <a:lnTo>
                  <a:pt x="70400" y="47400"/>
                </a:lnTo>
                <a:lnTo>
                  <a:pt x="70400" y="47410"/>
                </a:lnTo>
                <a:lnTo>
                  <a:pt x="70400" y="47420"/>
                </a:lnTo>
                <a:lnTo>
                  <a:pt x="70400" y="47410"/>
                </a:lnTo>
                <a:lnTo>
                  <a:pt x="70390" y="47410"/>
                </a:lnTo>
                <a:lnTo>
                  <a:pt x="70380" y="47420"/>
                </a:lnTo>
                <a:lnTo>
                  <a:pt x="70370" y="47420"/>
                </a:lnTo>
                <a:lnTo>
                  <a:pt x="70370" y="47430"/>
                </a:lnTo>
                <a:lnTo>
                  <a:pt x="70360" y="47430"/>
                </a:lnTo>
                <a:lnTo>
                  <a:pt x="70360" y="47420"/>
                </a:lnTo>
                <a:lnTo>
                  <a:pt x="70350" y="47430"/>
                </a:lnTo>
                <a:lnTo>
                  <a:pt x="70340" y="47430"/>
                </a:lnTo>
                <a:lnTo>
                  <a:pt x="70340" y="47420"/>
                </a:lnTo>
                <a:lnTo>
                  <a:pt x="70330" y="47420"/>
                </a:lnTo>
                <a:lnTo>
                  <a:pt x="70330" y="47410"/>
                </a:lnTo>
                <a:lnTo>
                  <a:pt x="70320" y="47410"/>
                </a:lnTo>
                <a:lnTo>
                  <a:pt x="70320" y="47420"/>
                </a:lnTo>
                <a:lnTo>
                  <a:pt x="70330" y="47420"/>
                </a:lnTo>
                <a:lnTo>
                  <a:pt x="70330" y="47430"/>
                </a:lnTo>
                <a:lnTo>
                  <a:pt x="70320" y="47430"/>
                </a:lnTo>
                <a:lnTo>
                  <a:pt x="70310" y="47430"/>
                </a:lnTo>
                <a:lnTo>
                  <a:pt x="70310" y="47440"/>
                </a:lnTo>
                <a:lnTo>
                  <a:pt x="70320" y="47440"/>
                </a:lnTo>
                <a:lnTo>
                  <a:pt x="70320" y="47450"/>
                </a:lnTo>
                <a:lnTo>
                  <a:pt x="70310" y="47450"/>
                </a:lnTo>
                <a:lnTo>
                  <a:pt x="70310" y="47460"/>
                </a:lnTo>
                <a:lnTo>
                  <a:pt x="70310" y="47470"/>
                </a:lnTo>
                <a:lnTo>
                  <a:pt x="70310" y="47480"/>
                </a:lnTo>
                <a:lnTo>
                  <a:pt x="70300" y="47480"/>
                </a:lnTo>
                <a:lnTo>
                  <a:pt x="70300" y="47490"/>
                </a:lnTo>
                <a:lnTo>
                  <a:pt x="70290" y="47490"/>
                </a:lnTo>
                <a:lnTo>
                  <a:pt x="70290" y="47500"/>
                </a:lnTo>
                <a:lnTo>
                  <a:pt x="70280" y="47500"/>
                </a:lnTo>
                <a:lnTo>
                  <a:pt x="70280" y="47510"/>
                </a:lnTo>
                <a:lnTo>
                  <a:pt x="70290" y="47510"/>
                </a:lnTo>
                <a:lnTo>
                  <a:pt x="70290" y="47520"/>
                </a:lnTo>
                <a:lnTo>
                  <a:pt x="70280" y="47520"/>
                </a:lnTo>
                <a:lnTo>
                  <a:pt x="70280" y="47530"/>
                </a:lnTo>
                <a:lnTo>
                  <a:pt x="70270" y="47540"/>
                </a:lnTo>
                <a:lnTo>
                  <a:pt x="70280" y="47540"/>
                </a:lnTo>
                <a:lnTo>
                  <a:pt x="70280" y="47550"/>
                </a:lnTo>
                <a:lnTo>
                  <a:pt x="70290" y="47560"/>
                </a:lnTo>
                <a:lnTo>
                  <a:pt x="70290" y="47570"/>
                </a:lnTo>
                <a:lnTo>
                  <a:pt x="70280" y="47570"/>
                </a:lnTo>
                <a:lnTo>
                  <a:pt x="70280" y="47580"/>
                </a:lnTo>
                <a:lnTo>
                  <a:pt x="70290" y="47580"/>
                </a:lnTo>
                <a:lnTo>
                  <a:pt x="70300" y="47580"/>
                </a:lnTo>
                <a:lnTo>
                  <a:pt x="70310" y="47580"/>
                </a:lnTo>
                <a:lnTo>
                  <a:pt x="70310" y="47590"/>
                </a:lnTo>
                <a:lnTo>
                  <a:pt x="70310" y="47600"/>
                </a:lnTo>
                <a:lnTo>
                  <a:pt x="70320" y="47600"/>
                </a:lnTo>
                <a:lnTo>
                  <a:pt x="70330" y="47610"/>
                </a:lnTo>
                <a:lnTo>
                  <a:pt x="70320" y="47610"/>
                </a:lnTo>
                <a:lnTo>
                  <a:pt x="70310" y="47610"/>
                </a:lnTo>
                <a:lnTo>
                  <a:pt x="70310" y="47620"/>
                </a:lnTo>
                <a:lnTo>
                  <a:pt x="70310" y="47630"/>
                </a:lnTo>
                <a:lnTo>
                  <a:pt x="70310" y="47640"/>
                </a:lnTo>
                <a:lnTo>
                  <a:pt x="70300" y="47640"/>
                </a:lnTo>
                <a:lnTo>
                  <a:pt x="70300" y="47650"/>
                </a:lnTo>
                <a:lnTo>
                  <a:pt x="70300" y="47640"/>
                </a:lnTo>
                <a:lnTo>
                  <a:pt x="70290" y="47640"/>
                </a:lnTo>
                <a:lnTo>
                  <a:pt x="70280" y="47640"/>
                </a:lnTo>
                <a:lnTo>
                  <a:pt x="70280" y="47650"/>
                </a:lnTo>
                <a:lnTo>
                  <a:pt x="70290" y="47650"/>
                </a:lnTo>
                <a:lnTo>
                  <a:pt x="70290" y="47660"/>
                </a:lnTo>
                <a:lnTo>
                  <a:pt x="70300" y="47660"/>
                </a:lnTo>
                <a:lnTo>
                  <a:pt x="70300" y="47670"/>
                </a:lnTo>
                <a:lnTo>
                  <a:pt x="70300" y="47680"/>
                </a:lnTo>
                <a:lnTo>
                  <a:pt x="70290" y="47680"/>
                </a:lnTo>
                <a:lnTo>
                  <a:pt x="70290" y="47690"/>
                </a:lnTo>
                <a:lnTo>
                  <a:pt x="70300" y="47690"/>
                </a:lnTo>
                <a:lnTo>
                  <a:pt x="70290" y="47700"/>
                </a:lnTo>
                <a:lnTo>
                  <a:pt x="70300" y="47700"/>
                </a:lnTo>
                <a:lnTo>
                  <a:pt x="70300" y="47710"/>
                </a:lnTo>
                <a:lnTo>
                  <a:pt x="70290" y="47710"/>
                </a:lnTo>
                <a:lnTo>
                  <a:pt x="70290" y="47720"/>
                </a:lnTo>
                <a:lnTo>
                  <a:pt x="70280" y="47720"/>
                </a:lnTo>
                <a:lnTo>
                  <a:pt x="70290" y="47720"/>
                </a:lnTo>
                <a:lnTo>
                  <a:pt x="70300" y="47720"/>
                </a:lnTo>
                <a:lnTo>
                  <a:pt x="70300" y="47730"/>
                </a:lnTo>
                <a:lnTo>
                  <a:pt x="70290" y="47730"/>
                </a:lnTo>
                <a:lnTo>
                  <a:pt x="70290" y="47740"/>
                </a:lnTo>
                <a:lnTo>
                  <a:pt x="70290" y="47750"/>
                </a:lnTo>
                <a:lnTo>
                  <a:pt x="70280" y="47750"/>
                </a:lnTo>
                <a:lnTo>
                  <a:pt x="70280" y="47740"/>
                </a:lnTo>
                <a:lnTo>
                  <a:pt x="70280" y="47730"/>
                </a:lnTo>
                <a:lnTo>
                  <a:pt x="70280" y="47720"/>
                </a:lnTo>
                <a:lnTo>
                  <a:pt x="70270" y="47720"/>
                </a:lnTo>
                <a:lnTo>
                  <a:pt x="70270" y="47730"/>
                </a:lnTo>
                <a:lnTo>
                  <a:pt x="70270" y="47740"/>
                </a:lnTo>
                <a:lnTo>
                  <a:pt x="70260" y="47740"/>
                </a:lnTo>
                <a:lnTo>
                  <a:pt x="70260" y="47750"/>
                </a:lnTo>
                <a:lnTo>
                  <a:pt x="70260" y="47760"/>
                </a:lnTo>
                <a:lnTo>
                  <a:pt x="70270" y="47760"/>
                </a:lnTo>
                <a:lnTo>
                  <a:pt x="70270" y="47750"/>
                </a:lnTo>
                <a:lnTo>
                  <a:pt x="70270" y="47760"/>
                </a:lnTo>
                <a:lnTo>
                  <a:pt x="70270" y="47770"/>
                </a:lnTo>
                <a:lnTo>
                  <a:pt x="70270" y="47760"/>
                </a:lnTo>
                <a:lnTo>
                  <a:pt x="70260" y="47760"/>
                </a:lnTo>
                <a:lnTo>
                  <a:pt x="70260" y="47770"/>
                </a:lnTo>
                <a:lnTo>
                  <a:pt x="70270" y="47770"/>
                </a:lnTo>
                <a:lnTo>
                  <a:pt x="70270" y="47780"/>
                </a:lnTo>
                <a:lnTo>
                  <a:pt x="70280" y="47780"/>
                </a:lnTo>
                <a:lnTo>
                  <a:pt x="70270" y="47780"/>
                </a:lnTo>
                <a:lnTo>
                  <a:pt x="70270" y="47790"/>
                </a:lnTo>
                <a:lnTo>
                  <a:pt x="70260" y="47790"/>
                </a:lnTo>
                <a:lnTo>
                  <a:pt x="70260" y="47800"/>
                </a:lnTo>
                <a:lnTo>
                  <a:pt x="70270" y="47800"/>
                </a:lnTo>
                <a:lnTo>
                  <a:pt x="70280" y="47800"/>
                </a:lnTo>
                <a:lnTo>
                  <a:pt x="70270" y="47800"/>
                </a:lnTo>
                <a:lnTo>
                  <a:pt x="70270" y="47810"/>
                </a:lnTo>
                <a:lnTo>
                  <a:pt x="70260" y="47810"/>
                </a:lnTo>
                <a:lnTo>
                  <a:pt x="70260" y="47800"/>
                </a:lnTo>
                <a:lnTo>
                  <a:pt x="70250" y="47800"/>
                </a:lnTo>
                <a:lnTo>
                  <a:pt x="70240" y="47800"/>
                </a:lnTo>
                <a:lnTo>
                  <a:pt x="70230" y="47800"/>
                </a:lnTo>
                <a:lnTo>
                  <a:pt x="70230" y="47810"/>
                </a:lnTo>
                <a:lnTo>
                  <a:pt x="70240" y="47810"/>
                </a:lnTo>
                <a:lnTo>
                  <a:pt x="70240" y="47820"/>
                </a:lnTo>
                <a:lnTo>
                  <a:pt x="70230" y="47830"/>
                </a:lnTo>
                <a:lnTo>
                  <a:pt x="70220" y="47830"/>
                </a:lnTo>
                <a:lnTo>
                  <a:pt x="70220" y="47840"/>
                </a:lnTo>
                <a:lnTo>
                  <a:pt x="70230" y="47840"/>
                </a:lnTo>
                <a:lnTo>
                  <a:pt x="70240" y="47840"/>
                </a:lnTo>
                <a:lnTo>
                  <a:pt x="70230" y="47840"/>
                </a:lnTo>
                <a:lnTo>
                  <a:pt x="70230" y="47850"/>
                </a:lnTo>
                <a:lnTo>
                  <a:pt x="70230" y="47860"/>
                </a:lnTo>
                <a:lnTo>
                  <a:pt x="70220" y="47860"/>
                </a:lnTo>
                <a:lnTo>
                  <a:pt x="70210" y="47860"/>
                </a:lnTo>
                <a:lnTo>
                  <a:pt x="70220" y="47870"/>
                </a:lnTo>
                <a:lnTo>
                  <a:pt x="70220" y="47880"/>
                </a:lnTo>
                <a:lnTo>
                  <a:pt x="70220" y="47890"/>
                </a:lnTo>
                <a:lnTo>
                  <a:pt x="70210" y="47890"/>
                </a:lnTo>
                <a:lnTo>
                  <a:pt x="70210" y="47900"/>
                </a:lnTo>
                <a:lnTo>
                  <a:pt x="70220" y="47910"/>
                </a:lnTo>
                <a:lnTo>
                  <a:pt x="70230" y="47910"/>
                </a:lnTo>
                <a:lnTo>
                  <a:pt x="70240" y="47900"/>
                </a:lnTo>
                <a:lnTo>
                  <a:pt x="70240" y="47910"/>
                </a:lnTo>
                <a:lnTo>
                  <a:pt x="70240" y="47920"/>
                </a:lnTo>
                <a:lnTo>
                  <a:pt x="70230" y="47920"/>
                </a:lnTo>
                <a:lnTo>
                  <a:pt x="70230" y="47930"/>
                </a:lnTo>
                <a:lnTo>
                  <a:pt x="70220" y="47940"/>
                </a:lnTo>
                <a:lnTo>
                  <a:pt x="70220" y="47950"/>
                </a:lnTo>
                <a:lnTo>
                  <a:pt x="70230" y="47950"/>
                </a:lnTo>
                <a:lnTo>
                  <a:pt x="70220" y="47960"/>
                </a:lnTo>
                <a:lnTo>
                  <a:pt x="70220" y="47970"/>
                </a:lnTo>
                <a:lnTo>
                  <a:pt x="70230" y="47970"/>
                </a:lnTo>
                <a:lnTo>
                  <a:pt x="70230" y="47980"/>
                </a:lnTo>
                <a:lnTo>
                  <a:pt x="70230" y="47990"/>
                </a:lnTo>
                <a:lnTo>
                  <a:pt x="70240" y="47990"/>
                </a:lnTo>
                <a:lnTo>
                  <a:pt x="70240" y="48000"/>
                </a:lnTo>
                <a:lnTo>
                  <a:pt x="70240" y="48010"/>
                </a:lnTo>
                <a:lnTo>
                  <a:pt x="70250" y="48010"/>
                </a:lnTo>
                <a:lnTo>
                  <a:pt x="70250" y="48020"/>
                </a:lnTo>
                <a:lnTo>
                  <a:pt x="70250" y="48030"/>
                </a:lnTo>
                <a:lnTo>
                  <a:pt x="70260" y="48030"/>
                </a:lnTo>
                <a:lnTo>
                  <a:pt x="70260" y="48020"/>
                </a:lnTo>
                <a:lnTo>
                  <a:pt x="70260" y="48030"/>
                </a:lnTo>
                <a:lnTo>
                  <a:pt x="70260" y="48040"/>
                </a:lnTo>
                <a:lnTo>
                  <a:pt x="70270" y="48040"/>
                </a:lnTo>
                <a:lnTo>
                  <a:pt x="70270" y="48050"/>
                </a:lnTo>
                <a:lnTo>
                  <a:pt x="70260" y="48050"/>
                </a:lnTo>
                <a:lnTo>
                  <a:pt x="70270" y="48050"/>
                </a:lnTo>
                <a:lnTo>
                  <a:pt x="70270" y="48060"/>
                </a:lnTo>
                <a:lnTo>
                  <a:pt x="70280" y="48060"/>
                </a:lnTo>
                <a:lnTo>
                  <a:pt x="70280" y="48050"/>
                </a:lnTo>
                <a:lnTo>
                  <a:pt x="70290" y="48050"/>
                </a:lnTo>
                <a:lnTo>
                  <a:pt x="70290" y="48060"/>
                </a:lnTo>
                <a:lnTo>
                  <a:pt x="70290" y="48050"/>
                </a:lnTo>
                <a:lnTo>
                  <a:pt x="70300" y="48050"/>
                </a:lnTo>
                <a:lnTo>
                  <a:pt x="70300" y="48060"/>
                </a:lnTo>
                <a:lnTo>
                  <a:pt x="70310" y="48060"/>
                </a:lnTo>
                <a:lnTo>
                  <a:pt x="70310" y="48070"/>
                </a:lnTo>
                <a:lnTo>
                  <a:pt x="70310" y="48080"/>
                </a:lnTo>
                <a:lnTo>
                  <a:pt x="70300" y="48080"/>
                </a:lnTo>
                <a:lnTo>
                  <a:pt x="70310" y="48080"/>
                </a:lnTo>
                <a:lnTo>
                  <a:pt x="70310" y="48090"/>
                </a:lnTo>
                <a:lnTo>
                  <a:pt x="70300" y="48090"/>
                </a:lnTo>
                <a:lnTo>
                  <a:pt x="70300" y="48100"/>
                </a:lnTo>
                <a:lnTo>
                  <a:pt x="70310" y="48100"/>
                </a:lnTo>
                <a:lnTo>
                  <a:pt x="70310" y="48110"/>
                </a:lnTo>
                <a:lnTo>
                  <a:pt x="70310" y="48100"/>
                </a:lnTo>
                <a:lnTo>
                  <a:pt x="70300" y="48100"/>
                </a:lnTo>
                <a:lnTo>
                  <a:pt x="70290" y="48100"/>
                </a:lnTo>
                <a:lnTo>
                  <a:pt x="70290" y="48110"/>
                </a:lnTo>
                <a:lnTo>
                  <a:pt x="70280" y="48110"/>
                </a:lnTo>
                <a:lnTo>
                  <a:pt x="70290" y="48110"/>
                </a:lnTo>
                <a:lnTo>
                  <a:pt x="70300" y="48110"/>
                </a:lnTo>
                <a:lnTo>
                  <a:pt x="70300" y="48120"/>
                </a:lnTo>
                <a:lnTo>
                  <a:pt x="70300" y="48130"/>
                </a:lnTo>
                <a:lnTo>
                  <a:pt x="70300" y="48120"/>
                </a:lnTo>
                <a:lnTo>
                  <a:pt x="70300" y="48130"/>
                </a:lnTo>
                <a:lnTo>
                  <a:pt x="70300" y="48140"/>
                </a:lnTo>
                <a:lnTo>
                  <a:pt x="70300" y="48130"/>
                </a:lnTo>
                <a:lnTo>
                  <a:pt x="70310" y="48130"/>
                </a:lnTo>
                <a:lnTo>
                  <a:pt x="70310" y="48140"/>
                </a:lnTo>
                <a:lnTo>
                  <a:pt x="70300" y="48140"/>
                </a:lnTo>
                <a:lnTo>
                  <a:pt x="70300" y="48150"/>
                </a:lnTo>
                <a:lnTo>
                  <a:pt x="70300" y="48160"/>
                </a:lnTo>
                <a:lnTo>
                  <a:pt x="70310" y="48160"/>
                </a:lnTo>
                <a:lnTo>
                  <a:pt x="70300" y="48160"/>
                </a:lnTo>
                <a:lnTo>
                  <a:pt x="70300" y="48150"/>
                </a:lnTo>
                <a:lnTo>
                  <a:pt x="70290" y="48150"/>
                </a:lnTo>
                <a:lnTo>
                  <a:pt x="70290" y="48140"/>
                </a:lnTo>
                <a:lnTo>
                  <a:pt x="70290" y="48130"/>
                </a:lnTo>
                <a:lnTo>
                  <a:pt x="70280" y="48100"/>
                </a:lnTo>
                <a:lnTo>
                  <a:pt x="70290" y="48070"/>
                </a:lnTo>
                <a:lnTo>
                  <a:pt x="70260" y="48060"/>
                </a:lnTo>
                <a:lnTo>
                  <a:pt x="70260" y="48030"/>
                </a:lnTo>
                <a:lnTo>
                  <a:pt x="70250" y="48030"/>
                </a:lnTo>
                <a:lnTo>
                  <a:pt x="70250" y="48020"/>
                </a:lnTo>
                <a:lnTo>
                  <a:pt x="70210" y="48030"/>
                </a:lnTo>
                <a:lnTo>
                  <a:pt x="70200" y="48040"/>
                </a:lnTo>
                <a:lnTo>
                  <a:pt x="70180" y="48070"/>
                </a:lnTo>
                <a:lnTo>
                  <a:pt x="70190" y="48090"/>
                </a:lnTo>
                <a:lnTo>
                  <a:pt x="70180" y="48110"/>
                </a:lnTo>
                <a:lnTo>
                  <a:pt x="70180" y="48120"/>
                </a:lnTo>
                <a:lnTo>
                  <a:pt x="70170" y="48170"/>
                </a:lnTo>
                <a:lnTo>
                  <a:pt x="70170" y="48180"/>
                </a:lnTo>
                <a:lnTo>
                  <a:pt x="70170" y="48190"/>
                </a:lnTo>
                <a:lnTo>
                  <a:pt x="70170" y="48210"/>
                </a:lnTo>
                <a:lnTo>
                  <a:pt x="70150" y="48230"/>
                </a:lnTo>
                <a:lnTo>
                  <a:pt x="70120" y="48240"/>
                </a:lnTo>
                <a:lnTo>
                  <a:pt x="70110" y="48260"/>
                </a:lnTo>
                <a:lnTo>
                  <a:pt x="70090" y="48290"/>
                </a:lnTo>
                <a:lnTo>
                  <a:pt x="70060" y="48330"/>
                </a:lnTo>
                <a:lnTo>
                  <a:pt x="70060" y="48340"/>
                </a:lnTo>
                <a:lnTo>
                  <a:pt x="70050" y="48350"/>
                </a:lnTo>
                <a:lnTo>
                  <a:pt x="70020" y="48400"/>
                </a:lnTo>
                <a:lnTo>
                  <a:pt x="70010" y="48420"/>
                </a:lnTo>
                <a:lnTo>
                  <a:pt x="70030" y="48440"/>
                </a:lnTo>
                <a:lnTo>
                  <a:pt x="70040" y="48450"/>
                </a:lnTo>
                <a:lnTo>
                  <a:pt x="70050" y="48460"/>
                </a:lnTo>
                <a:lnTo>
                  <a:pt x="70060" y="48470"/>
                </a:lnTo>
                <a:lnTo>
                  <a:pt x="70050" y="48500"/>
                </a:lnTo>
                <a:lnTo>
                  <a:pt x="70040" y="48500"/>
                </a:lnTo>
                <a:lnTo>
                  <a:pt x="70030" y="48550"/>
                </a:lnTo>
                <a:lnTo>
                  <a:pt x="70030" y="48560"/>
                </a:lnTo>
                <a:lnTo>
                  <a:pt x="70020" y="48580"/>
                </a:lnTo>
                <a:lnTo>
                  <a:pt x="70030" y="48590"/>
                </a:lnTo>
                <a:lnTo>
                  <a:pt x="70060" y="48600"/>
                </a:lnTo>
                <a:lnTo>
                  <a:pt x="70070" y="48600"/>
                </a:lnTo>
                <a:lnTo>
                  <a:pt x="70070" y="48610"/>
                </a:lnTo>
                <a:lnTo>
                  <a:pt x="70080" y="48600"/>
                </a:lnTo>
                <a:lnTo>
                  <a:pt x="70090" y="48610"/>
                </a:lnTo>
                <a:lnTo>
                  <a:pt x="70100" y="48620"/>
                </a:lnTo>
                <a:lnTo>
                  <a:pt x="70120" y="48660"/>
                </a:lnTo>
                <a:lnTo>
                  <a:pt x="70110" y="48690"/>
                </a:lnTo>
                <a:lnTo>
                  <a:pt x="70120" y="48730"/>
                </a:lnTo>
                <a:lnTo>
                  <a:pt x="70140" y="48760"/>
                </a:lnTo>
                <a:lnTo>
                  <a:pt x="70150" y="48790"/>
                </a:lnTo>
                <a:lnTo>
                  <a:pt x="70150" y="48830"/>
                </a:lnTo>
                <a:lnTo>
                  <a:pt x="70160" y="48860"/>
                </a:lnTo>
                <a:lnTo>
                  <a:pt x="70150" y="48860"/>
                </a:lnTo>
                <a:lnTo>
                  <a:pt x="70160" y="48860"/>
                </a:lnTo>
                <a:lnTo>
                  <a:pt x="70160" y="48870"/>
                </a:lnTo>
                <a:lnTo>
                  <a:pt x="70170" y="48870"/>
                </a:lnTo>
                <a:lnTo>
                  <a:pt x="70170" y="48880"/>
                </a:lnTo>
                <a:lnTo>
                  <a:pt x="70170" y="48890"/>
                </a:lnTo>
                <a:lnTo>
                  <a:pt x="70160" y="48900"/>
                </a:lnTo>
                <a:lnTo>
                  <a:pt x="70160" y="48910"/>
                </a:lnTo>
                <a:lnTo>
                  <a:pt x="70170" y="48930"/>
                </a:lnTo>
                <a:lnTo>
                  <a:pt x="70170" y="48960"/>
                </a:lnTo>
                <a:lnTo>
                  <a:pt x="70150" y="49050"/>
                </a:lnTo>
                <a:lnTo>
                  <a:pt x="70150" y="49060"/>
                </a:lnTo>
                <a:lnTo>
                  <a:pt x="70140" y="49060"/>
                </a:lnTo>
                <a:lnTo>
                  <a:pt x="70130" y="49080"/>
                </a:lnTo>
                <a:lnTo>
                  <a:pt x="70120" y="49100"/>
                </a:lnTo>
                <a:lnTo>
                  <a:pt x="70090" y="49130"/>
                </a:lnTo>
                <a:lnTo>
                  <a:pt x="70080" y="49160"/>
                </a:lnTo>
                <a:lnTo>
                  <a:pt x="70070" y="49170"/>
                </a:lnTo>
                <a:lnTo>
                  <a:pt x="70080" y="49170"/>
                </a:lnTo>
                <a:lnTo>
                  <a:pt x="70110" y="49190"/>
                </a:lnTo>
                <a:lnTo>
                  <a:pt x="70080" y="49270"/>
                </a:lnTo>
                <a:lnTo>
                  <a:pt x="70060" y="49270"/>
                </a:lnTo>
                <a:lnTo>
                  <a:pt x="70020" y="49260"/>
                </a:lnTo>
                <a:lnTo>
                  <a:pt x="70010" y="49280"/>
                </a:lnTo>
                <a:lnTo>
                  <a:pt x="70000" y="49330"/>
                </a:lnTo>
                <a:lnTo>
                  <a:pt x="70080" y="49350"/>
                </a:lnTo>
                <a:lnTo>
                  <a:pt x="70080" y="49310"/>
                </a:lnTo>
                <a:lnTo>
                  <a:pt x="70100" y="49300"/>
                </a:lnTo>
                <a:lnTo>
                  <a:pt x="70100" y="49280"/>
                </a:lnTo>
                <a:lnTo>
                  <a:pt x="70120" y="49220"/>
                </a:lnTo>
                <a:lnTo>
                  <a:pt x="70130" y="49220"/>
                </a:lnTo>
                <a:lnTo>
                  <a:pt x="70130" y="49260"/>
                </a:lnTo>
                <a:lnTo>
                  <a:pt x="70140" y="49280"/>
                </a:lnTo>
                <a:lnTo>
                  <a:pt x="70140" y="49290"/>
                </a:lnTo>
                <a:lnTo>
                  <a:pt x="70130" y="49300"/>
                </a:lnTo>
                <a:lnTo>
                  <a:pt x="70120" y="49300"/>
                </a:lnTo>
                <a:lnTo>
                  <a:pt x="70130" y="49310"/>
                </a:lnTo>
                <a:lnTo>
                  <a:pt x="70120" y="49320"/>
                </a:lnTo>
                <a:lnTo>
                  <a:pt x="70090" y="49320"/>
                </a:lnTo>
                <a:lnTo>
                  <a:pt x="70100" y="49350"/>
                </a:lnTo>
                <a:lnTo>
                  <a:pt x="70080" y="49400"/>
                </a:lnTo>
                <a:lnTo>
                  <a:pt x="70090" y="49400"/>
                </a:lnTo>
                <a:lnTo>
                  <a:pt x="70080" y="49400"/>
                </a:lnTo>
                <a:lnTo>
                  <a:pt x="70090" y="49400"/>
                </a:lnTo>
                <a:lnTo>
                  <a:pt x="70090" y="49410"/>
                </a:lnTo>
                <a:lnTo>
                  <a:pt x="70100" y="49470"/>
                </a:lnTo>
                <a:lnTo>
                  <a:pt x="70090" y="49530"/>
                </a:lnTo>
                <a:lnTo>
                  <a:pt x="70100" y="49600"/>
                </a:lnTo>
                <a:lnTo>
                  <a:pt x="70110" y="49680"/>
                </a:lnTo>
                <a:lnTo>
                  <a:pt x="70110" y="49710"/>
                </a:lnTo>
                <a:lnTo>
                  <a:pt x="70060" y="49700"/>
                </a:lnTo>
                <a:lnTo>
                  <a:pt x="70000" y="49660"/>
                </a:lnTo>
                <a:lnTo>
                  <a:pt x="69990" y="49700"/>
                </a:lnTo>
                <a:lnTo>
                  <a:pt x="69980" y="49720"/>
                </a:lnTo>
                <a:lnTo>
                  <a:pt x="70040" y="49750"/>
                </a:lnTo>
                <a:lnTo>
                  <a:pt x="70030" y="49800"/>
                </a:lnTo>
                <a:lnTo>
                  <a:pt x="70020" y="49800"/>
                </a:lnTo>
                <a:lnTo>
                  <a:pt x="69950" y="49840"/>
                </a:lnTo>
                <a:lnTo>
                  <a:pt x="69930" y="49900"/>
                </a:lnTo>
                <a:lnTo>
                  <a:pt x="69930" y="49910"/>
                </a:lnTo>
                <a:lnTo>
                  <a:pt x="69920" y="49910"/>
                </a:lnTo>
                <a:lnTo>
                  <a:pt x="69910" y="49910"/>
                </a:lnTo>
                <a:lnTo>
                  <a:pt x="69910" y="49920"/>
                </a:lnTo>
                <a:lnTo>
                  <a:pt x="69900" y="49920"/>
                </a:lnTo>
                <a:lnTo>
                  <a:pt x="69900" y="49910"/>
                </a:lnTo>
                <a:lnTo>
                  <a:pt x="69910" y="49910"/>
                </a:lnTo>
                <a:lnTo>
                  <a:pt x="69900" y="49910"/>
                </a:lnTo>
                <a:lnTo>
                  <a:pt x="69890" y="49910"/>
                </a:lnTo>
                <a:lnTo>
                  <a:pt x="69880" y="49910"/>
                </a:lnTo>
                <a:lnTo>
                  <a:pt x="69870" y="49910"/>
                </a:lnTo>
                <a:lnTo>
                  <a:pt x="69860" y="49910"/>
                </a:lnTo>
                <a:lnTo>
                  <a:pt x="69850" y="49910"/>
                </a:lnTo>
                <a:lnTo>
                  <a:pt x="69850" y="49900"/>
                </a:lnTo>
                <a:lnTo>
                  <a:pt x="69840" y="49900"/>
                </a:lnTo>
                <a:lnTo>
                  <a:pt x="69840" y="49910"/>
                </a:lnTo>
                <a:lnTo>
                  <a:pt x="69840" y="49900"/>
                </a:lnTo>
                <a:lnTo>
                  <a:pt x="69830" y="49900"/>
                </a:lnTo>
                <a:lnTo>
                  <a:pt x="69830" y="49890"/>
                </a:lnTo>
                <a:lnTo>
                  <a:pt x="69830" y="49900"/>
                </a:lnTo>
                <a:lnTo>
                  <a:pt x="69830" y="49890"/>
                </a:lnTo>
                <a:lnTo>
                  <a:pt x="69820" y="49890"/>
                </a:lnTo>
                <a:lnTo>
                  <a:pt x="69820" y="49900"/>
                </a:lnTo>
                <a:lnTo>
                  <a:pt x="69810" y="49900"/>
                </a:lnTo>
                <a:lnTo>
                  <a:pt x="69810" y="49890"/>
                </a:lnTo>
                <a:lnTo>
                  <a:pt x="69800" y="49890"/>
                </a:lnTo>
                <a:lnTo>
                  <a:pt x="69800" y="49880"/>
                </a:lnTo>
                <a:lnTo>
                  <a:pt x="69790" y="49880"/>
                </a:lnTo>
                <a:lnTo>
                  <a:pt x="69780" y="49880"/>
                </a:lnTo>
                <a:lnTo>
                  <a:pt x="69780" y="49870"/>
                </a:lnTo>
                <a:lnTo>
                  <a:pt x="69780" y="49860"/>
                </a:lnTo>
                <a:lnTo>
                  <a:pt x="69770" y="49860"/>
                </a:lnTo>
                <a:lnTo>
                  <a:pt x="69770" y="49850"/>
                </a:lnTo>
                <a:lnTo>
                  <a:pt x="69770" y="49840"/>
                </a:lnTo>
                <a:lnTo>
                  <a:pt x="69760" y="49840"/>
                </a:lnTo>
                <a:lnTo>
                  <a:pt x="69750" y="49840"/>
                </a:lnTo>
                <a:lnTo>
                  <a:pt x="69750" y="49830"/>
                </a:lnTo>
                <a:lnTo>
                  <a:pt x="69740" y="49830"/>
                </a:lnTo>
                <a:lnTo>
                  <a:pt x="69740" y="49840"/>
                </a:lnTo>
                <a:lnTo>
                  <a:pt x="69730" y="49830"/>
                </a:lnTo>
                <a:lnTo>
                  <a:pt x="69730" y="49820"/>
                </a:lnTo>
                <a:lnTo>
                  <a:pt x="69720" y="49830"/>
                </a:lnTo>
                <a:lnTo>
                  <a:pt x="69720" y="49840"/>
                </a:lnTo>
                <a:lnTo>
                  <a:pt x="69720" y="49850"/>
                </a:lnTo>
                <a:lnTo>
                  <a:pt x="69720" y="49860"/>
                </a:lnTo>
                <a:lnTo>
                  <a:pt x="69720" y="49870"/>
                </a:lnTo>
                <a:lnTo>
                  <a:pt x="69710" y="49870"/>
                </a:lnTo>
                <a:lnTo>
                  <a:pt x="69720" y="49870"/>
                </a:lnTo>
                <a:lnTo>
                  <a:pt x="69720" y="49880"/>
                </a:lnTo>
                <a:lnTo>
                  <a:pt x="69720" y="49870"/>
                </a:lnTo>
                <a:lnTo>
                  <a:pt x="69730" y="49870"/>
                </a:lnTo>
                <a:lnTo>
                  <a:pt x="69730" y="49880"/>
                </a:lnTo>
                <a:lnTo>
                  <a:pt x="69720" y="49880"/>
                </a:lnTo>
                <a:lnTo>
                  <a:pt x="69720" y="49890"/>
                </a:lnTo>
                <a:lnTo>
                  <a:pt x="69720" y="49900"/>
                </a:lnTo>
                <a:lnTo>
                  <a:pt x="69710" y="49900"/>
                </a:lnTo>
                <a:lnTo>
                  <a:pt x="69720" y="49900"/>
                </a:lnTo>
                <a:lnTo>
                  <a:pt x="69720" y="49910"/>
                </a:lnTo>
                <a:lnTo>
                  <a:pt x="69710" y="49910"/>
                </a:lnTo>
                <a:lnTo>
                  <a:pt x="69710" y="49920"/>
                </a:lnTo>
                <a:lnTo>
                  <a:pt x="69710" y="49930"/>
                </a:lnTo>
                <a:lnTo>
                  <a:pt x="69710" y="49940"/>
                </a:lnTo>
                <a:lnTo>
                  <a:pt x="69700" y="49940"/>
                </a:lnTo>
                <a:lnTo>
                  <a:pt x="69690" y="49940"/>
                </a:lnTo>
                <a:lnTo>
                  <a:pt x="69680" y="49950"/>
                </a:lnTo>
                <a:lnTo>
                  <a:pt x="69660" y="49970"/>
                </a:lnTo>
                <a:lnTo>
                  <a:pt x="69610" y="49880"/>
                </a:lnTo>
                <a:lnTo>
                  <a:pt x="69590" y="49870"/>
                </a:lnTo>
                <a:lnTo>
                  <a:pt x="69580" y="49870"/>
                </a:lnTo>
                <a:lnTo>
                  <a:pt x="69540" y="49850"/>
                </a:lnTo>
                <a:lnTo>
                  <a:pt x="69500" y="49900"/>
                </a:lnTo>
                <a:lnTo>
                  <a:pt x="69510" y="49920"/>
                </a:lnTo>
                <a:lnTo>
                  <a:pt x="69510" y="49940"/>
                </a:lnTo>
                <a:lnTo>
                  <a:pt x="69520" y="49970"/>
                </a:lnTo>
                <a:lnTo>
                  <a:pt x="69540" y="50010"/>
                </a:lnTo>
                <a:lnTo>
                  <a:pt x="69540" y="50020"/>
                </a:lnTo>
                <a:lnTo>
                  <a:pt x="69540" y="50030"/>
                </a:lnTo>
                <a:lnTo>
                  <a:pt x="69530" y="50030"/>
                </a:lnTo>
                <a:lnTo>
                  <a:pt x="69540" y="50030"/>
                </a:lnTo>
                <a:lnTo>
                  <a:pt x="69530" y="50030"/>
                </a:lnTo>
                <a:lnTo>
                  <a:pt x="69470" y="50040"/>
                </a:lnTo>
                <a:lnTo>
                  <a:pt x="69460" y="50040"/>
                </a:lnTo>
                <a:lnTo>
                  <a:pt x="69450" y="50040"/>
                </a:lnTo>
                <a:lnTo>
                  <a:pt x="69330" y="49980"/>
                </a:lnTo>
                <a:lnTo>
                  <a:pt x="69250" y="50020"/>
                </a:lnTo>
                <a:lnTo>
                  <a:pt x="69230" y="50030"/>
                </a:lnTo>
                <a:lnTo>
                  <a:pt x="69220" y="50040"/>
                </a:lnTo>
                <a:lnTo>
                  <a:pt x="69180" y="50050"/>
                </a:lnTo>
                <a:lnTo>
                  <a:pt x="69160" y="50060"/>
                </a:lnTo>
                <a:lnTo>
                  <a:pt x="69150" y="50070"/>
                </a:lnTo>
                <a:lnTo>
                  <a:pt x="69120" y="50070"/>
                </a:lnTo>
                <a:lnTo>
                  <a:pt x="69120" y="50110"/>
                </a:lnTo>
                <a:lnTo>
                  <a:pt x="69120" y="50120"/>
                </a:lnTo>
                <a:lnTo>
                  <a:pt x="69110" y="50110"/>
                </a:lnTo>
                <a:lnTo>
                  <a:pt x="69090" y="50110"/>
                </a:lnTo>
                <a:lnTo>
                  <a:pt x="69080" y="50100"/>
                </a:lnTo>
                <a:lnTo>
                  <a:pt x="69050" y="50100"/>
                </a:lnTo>
                <a:lnTo>
                  <a:pt x="69010" y="50090"/>
                </a:lnTo>
                <a:lnTo>
                  <a:pt x="69010" y="50100"/>
                </a:lnTo>
                <a:lnTo>
                  <a:pt x="69020" y="50140"/>
                </a:lnTo>
                <a:lnTo>
                  <a:pt x="69030" y="50140"/>
                </a:lnTo>
                <a:lnTo>
                  <a:pt x="69030" y="50200"/>
                </a:lnTo>
                <a:lnTo>
                  <a:pt x="69030" y="50210"/>
                </a:lnTo>
                <a:lnTo>
                  <a:pt x="69030" y="50220"/>
                </a:lnTo>
                <a:lnTo>
                  <a:pt x="69030" y="50230"/>
                </a:lnTo>
                <a:lnTo>
                  <a:pt x="69030" y="50240"/>
                </a:lnTo>
                <a:lnTo>
                  <a:pt x="69030" y="50250"/>
                </a:lnTo>
                <a:lnTo>
                  <a:pt x="69040" y="50250"/>
                </a:lnTo>
                <a:lnTo>
                  <a:pt x="69040" y="50260"/>
                </a:lnTo>
                <a:lnTo>
                  <a:pt x="69030" y="50260"/>
                </a:lnTo>
                <a:lnTo>
                  <a:pt x="69040" y="50270"/>
                </a:lnTo>
                <a:lnTo>
                  <a:pt x="69040" y="50280"/>
                </a:lnTo>
                <a:lnTo>
                  <a:pt x="69040" y="50290"/>
                </a:lnTo>
                <a:lnTo>
                  <a:pt x="69040" y="50300"/>
                </a:lnTo>
                <a:lnTo>
                  <a:pt x="69040" y="50310"/>
                </a:lnTo>
                <a:lnTo>
                  <a:pt x="69050" y="50310"/>
                </a:lnTo>
                <a:lnTo>
                  <a:pt x="69060" y="50310"/>
                </a:lnTo>
                <a:lnTo>
                  <a:pt x="69060" y="50320"/>
                </a:lnTo>
                <a:lnTo>
                  <a:pt x="69070" y="50320"/>
                </a:lnTo>
                <a:lnTo>
                  <a:pt x="69070" y="50330"/>
                </a:lnTo>
                <a:lnTo>
                  <a:pt x="69060" y="50330"/>
                </a:lnTo>
                <a:lnTo>
                  <a:pt x="69050" y="50340"/>
                </a:lnTo>
                <a:lnTo>
                  <a:pt x="69050" y="50360"/>
                </a:lnTo>
                <a:lnTo>
                  <a:pt x="69040" y="50380"/>
                </a:lnTo>
                <a:lnTo>
                  <a:pt x="69040" y="50390"/>
                </a:lnTo>
                <a:lnTo>
                  <a:pt x="69050" y="50390"/>
                </a:lnTo>
                <a:lnTo>
                  <a:pt x="69060" y="50420"/>
                </a:lnTo>
                <a:lnTo>
                  <a:pt x="69080" y="50420"/>
                </a:lnTo>
                <a:lnTo>
                  <a:pt x="69120" y="50410"/>
                </a:lnTo>
                <a:lnTo>
                  <a:pt x="69120" y="50440"/>
                </a:lnTo>
                <a:lnTo>
                  <a:pt x="69120" y="50450"/>
                </a:lnTo>
                <a:lnTo>
                  <a:pt x="69160" y="50470"/>
                </a:lnTo>
                <a:lnTo>
                  <a:pt x="69120" y="50500"/>
                </a:lnTo>
                <a:lnTo>
                  <a:pt x="69110" y="50550"/>
                </a:lnTo>
                <a:lnTo>
                  <a:pt x="69080" y="50550"/>
                </a:lnTo>
                <a:lnTo>
                  <a:pt x="69150" y="50630"/>
                </a:lnTo>
                <a:lnTo>
                  <a:pt x="69110" y="50650"/>
                </a:lnTo>
                <a:lnTo>
                  <a:pt x="69090" y="50660"/>
                </a:lnTo>
                <a:lnTo>
                  <a:pt x="69070" y="50690"/>
                </a:lnTo>
                <a:lnTo>
                  <a:pt x="69060" y="50690"/>
                </a:lnTo>
                <a:lnTo>
                  <a:pt x="69030" y="50700"/>
                </a:lnTo>
                <a:lnTo>
                  <a:pt x="68970" y="50710"/>
                </a:lnTo>
                <a:lnTo>
                  <a:pt x="68920" y="50710"/>
                </a:lnTo>
                <a:lnTo>
                  <a:pt x="68880" y="50720"/>
                </a:lnTo>
                <a:lnTo>
                  <a:pt x="68860" y="50730"/>
                </a:lnTo>
                <a:lnTo>
                  <a:pt x="68820" y="50740"/>
                </a:lnTo>
                <a:lnTo>
                  <a:pt x="68780" y="50750"/>
                </a:lnTo>
                <a:lnTo>
                  <a:pt x="68780" y="50760"/>
                </a:lnTo>
                <a:lnTo>
                  <a:pt x="68770" y="50760"/>
                </a:lnTo>
                <a:lnTo>
                  <a:pt x="68770" y="50750"/>
                </a:lnTo>
                <a:lnTo>
                  <a:pt x="68760" y="50750"/>
                </a:lnTo>
                <a:lnTo>
                  <a:pt x="68770" y="50750"/>
                </a:lnTo>
                <a:lnTo>
                  <a:pt x="68770" y="50740"/>
                </a:lnTo>
                <a:lnTo>
                  <a:pt x="68760" y="50740"/>
                </a:lnTo>
                <a:lnTo>
                  <a:pt x="68760" y="50730"/>
                </a:lnTo>
                <a:lnTo>
                  <a:pt x="68760" y="50720"/>
                </a:lnTo>
                <a:lnTo>
                  <a:pt x="68750" y="50720"/>
                </a:lnTo>
                <a:lnTo>
                  <a:pt x="68750" y="50710"/>
                </a:lnTo>
                <a:lnTo>
                  <a:pt x="68740" y="50710"/>
                </a:lnTo>
                <a:lnTo>
                  <a:pt x="68740" y="50720"/>
                </a:lnTo>
                <a:lnTo>
                  <a:pt x="68740" y="50710"/>
                </a:lnTo>
                <a:lnTo>
                  <a:pt x="68730" y="50710"/>
                </a:lnTo>
                <a:lnTo>
                  <a:pt x="68720" y="50720"/>
                </a:lnTo>
                <a:lnTo>
                  <a:pt x="68720" y="50710"/>
                </a:lnTo>
                <a:lnTo>
                  <a:pt x="68710" y="50700"/>
                </a:lnTo>
                <a:lnTo>
                  <a:pt x="68720" y="50700"/>
                </a:lnTo>
                <a:lnTo>
                  <a:pt x="68720" y="50690"/>
                </a:lnTo>
                <a:lnTo>
                  <a:pt x="68710" y="50690"/>
                </a:lnTo>
                <a:lnTo>
                  <a:pt x="68710" y="50680"/>
                </a:lnTo>
                <a:lnTo>
                  <a:pt x="68700" y="50680"/>
                </a:lnTo>
                <a:lnTo>
                  <a:pt x="68680" y="50680"/>
                </a:lnTo>
                <a:lnTo>
                  <a:pt x="68670" y="50680"/>
                </a:lnTo>
                <a:lnTo>
                  <a:pt x="68660" y="50680"/>
                </a:lnTo>
                <a:lnTo>
                  <a:pt x="68650" y="50680"/>
                </a:lnTo>
                <a:lnTo>
                  <a:pt x="68650" y="50670"/>
                </a:lnTo>
                <a:lnTo>
                  <a:pt x="68660" y="50670"/>
                </a:lnTo>
                <a:lnTo>
                  <a:pt x="68650" y="50670"/>
                </a:lnTo>
                <a:lnTo>
                  <a:pt x="68650" y="50660"/>
                </a:lnTo>
                <a:lnTo>
                  <a:pt x="68640" y="50660"/>
                </a:lnTo>
                <a:lnTo>
                  <a:pt x="68640" y="50650"/>
                </a:lnTo>
                <a:lnTo>
                  <a:pt x="68630" y="50650"/>
                </a:lnTo>
                <a:lnTo>
                  <a:pt x="68640" y="50640"/>
                </a:lnTo>
                <a:lnTo>
                  <a:pt x="68630" y="50640"/>
                </a:lnTo>
                <a:lnTo>
                  <a:pt x="68630" y="50630"/>
                </a:lnTo>
                <a:lnTo>
                  <a:pt x="68620" y="50620"/>
                </a:lnTo>
                <a:lnTo>
                  <a:pt x="68610" y="50610"/>
                </a:lnTo>
                <a:lnTo>
                  <a:pt x="68600" y="50610"/>
                </a:lnTo>
                <a:lnTo>
                  <a:pt x="68590" y="50600"/>
                </a:lnTo>
                <a:lnTo>
                  <a:pt x="68580" y="50590"/>
                </a:lnTo>
                <a:lnTo>
                  <a:pt x="68580" y="50580"/>
                </a:lnTo>
                <a:lnTo>
                  <a:pt x="68570" y="50590"/>
                </a:lnTo>
                <a:lnTo>
                  <a:pt x="68570" y="50600"/>
                </a:lnTo>
                <a:lnTo>
                  <a:pt x="68560" y="50600"/>
                </a:lnTo>
                <a:lnTo>
                  <a:pt x="68560" y="50590"/>
                </a:lnTo>
                <a:lnTo>
                  <a:pt x="68560" y="50580"/>
                </a:lnTo>
                <a:lnTo>
                  <a:pt x="68560" y="50570"/>
                </a:lnTo>
                <a:lnTo>
                  <a:pt x="68550" y="50570"/>
                </a:lnTo>
                <a:lnTo>
                  <a:pt x="68550" y="50560"/>
                </a:lnTo>
                <a:lnTo>
                  <a:pt x="68560" y="50550"/>
                </a:lnTo>
                <a:lnTo>
                  <a:pt x="68560" y="50540"/>
                </a:lnTo>
                <a:lnTo>
                  <a:pt x="68570" y="50540"/>
                </a:lnTo>
                <a:lnTo>
                  <a:pt x="68560" y="50530"/>
                </a:lnTo>
                <a:lnTo>
                  <a:pt x="68550" y="50480"/>
                </a:lnTo>
                <a:lnTo>
                  <a:pt x="68550" y="50470"/>
                </a:lnTo>
                <a:lnTo>
                  <a:pt x="68530" y="50410"/>
                </a:lnTo>
                <a:lnTo>
                  <a:pt x="68520" y="50360"/>
                </a:lnTo>
                <a:lnTo>
                  <a:pt x="68510" y="50340"/>
                </a:lnTo>
                <a:lnTo>
                  <a:pt x="68510" y="50330"/>
                </a:lnTo>
                <a:lnTo>
                  <a:pt x="68420" y="50350"/>
                </a:lnTo>
                <a:lnTo>
                  <a:pt x="68400" y="50360"/>
                </a:lnTo>
                <a:lnTo>
                  <a:pt x="68390" y="50360"/>
                </a:lnTo>
                <a:lnTo>
                  <a:pt x="68380" y="50380"/>
                </a:lnTo>
                <a:lnTo>
                  <a:pt x="68370" y="50400"/>
                </a:lnTo>
                <a:lnTo>
                  <a:pt x="68360" y="50400"/>
                </a:lnTo>
                <a:lnTo>
                  <a:pt x="68330" y="50450"/>
                </a:lnTo>
                <a:lnTo>
                  <a:pt x="68320" y="50460"/>
                </a:lnTo>
                <a:lnTo>
                  <a:pt x="68320" y="50470"/>
                </a:lnTo>
                <a:lnTo>
                  <a:pt x="68310" y="50470"/>
                </a:lnTo>
                <a:lnTo>
                  <a:pt x="68310" y="50480"/>
                </a:lnTo>
                <a:lnTo>
                  <a:pt x="68300" y="50490"/>
                </a:lnTo>
                <a:lnTo>
                  <a:pt x="68300" y="50500"/>
                </a:lnTo>
                <a:lnTo>
                  <a:pt x="68290" y="50500"/>
                </a:lnTo>
                <a:lnTo>
                  <a:pt x="68290" y="50510"/>
                </a:lnTo>
                <a:lnTo>
                  <a:pt x="68280" y="50520"/>
                </a:lnTo>
                <a:lnTo>
                  <a:pt x="68270" y="50530"/>
                </a:lnTo>
                <a:lnTo>
                  <a:pt x="68260" y="50540"/>
                </a:lnTo>
                <a:lnTo>
                  <a:pt x="68260" y="50550"/>
                </a:lnTo>
                <a:lnTo>
                  <a:pt x="68250" y="50560"/>
                </a:lnTo>
                <a:lnTo>
                  <a:pt x="68240" y="50570"/>
                </a:lnTo>
                <a:lnTo>
                  <a:pt x="68190" y="50670"/>
                </a:lnTo>
                <a:lnTo>
                  <a:pt x="68180" y="50670"/>
                </a:lnTo>
                <a:lnTo>
                  <a:pt x="68180" y="50680"/>
                </a:lnTo>
                <a:lnTo>
                  <a:pt x="68170" y="50700"/>
                </a:lnTo>
                <a:lnTo>
                  <a:pt x="68160" y="50710"/>
                </a:lnTo>
                <a:lnTo>
                  <a:pt x="68160" y="50720"/>
                </a:lnTo>
                <a:lnTo>
                  <a:pt x="68150" y="50730"/>
                </a:lnTo>
                <a:lnTo>
                  <a:pt x="68140" y="50750"/>
                </a:lnTo>
                <a:lnTo>
                  <a:pt x="68130" y="50760"/>
                </a:lnTo>
                <a:lnTo>
                  <a:pt x="68120" y="50770"/>
                </a:lnTo>
                <a:lnTo>
                  <a:pt x="68110" y="50790"/>
                </a:lnTo>
                <a:lnTo>
                  <a:pt x="68100" y="50800"/>
                </a:lnTo>
                <a:lnTo>
                  <a:pt x="68090" y="50810"/>
                </a:lnTo>
                <a:lnTo>
                  <a:pt x="68080" y="50830"/>
                </a:lnTo>
                <a:lnTo>
                  <a:pt x="68070" y="50820"/>
                </a:lnTo>
                <a:lnTo>
                  <a:pt x="68050" y="50850"/>
                </a:lnTo>
                <a:lnTo>
                  <a:pt x="68040" y="50860"/>
                </a:lnTo>
                <a:lnTo>
                  <a:pt x="68030" y="50870"/>
                </a:lnTo>
                <a:lnTo>
                  <a:pt x="68020" y="50880"/>
                </a:lnTo>
                <a:lnTo>
                  <a:pt x="68010" y="50890"/>
                </a:lnTo>
                <a:lnTo>
                  <a:pt x="68000" y="50900"/>
                </a:lnTo>
                <a:lnTo>
                  <a:pt x="67990" y="50910"/>
                </a:lnTo>
                <a:lnTo>
                  <a:pt x="67970" y="50920"/>
                </a:lnTo>
                <a:lnTo>
                  <a:pt x="67970" y="50910"/>
                </a:lnTo>
                <a:lnTo>
                  <a:pt x="67960" y="50920"/>
                </a:lnTo>
                <a:lnTo>
                  <a:pt x="67970" y="50920"/>
                </a:lnTo>
                <a:lnTo>
                  <a:pt x="67920" y="50960"/>
                </a:lnTo>
                <a:lnTo>
                  <a:pt x="67880" y="50980"/>
                </a:lnTo>
                <a:lnTo>
                  <a:pt x="67840" y="51010"/>
                </a:lnTo>
                <a:lnTo>
                  <a:pt x="67830" y="51020"/>
                </a:lnTo>
                <a:lnTo>
                  <a:pt x="67810" y="51040"/>
                </a:lnTo>
                <a:lnTo>
                  <a:pt x="67810" y="51050"/>
                </a:lnTo>
                <a:lnTo>
                  <a:pt x="67800" y="51060"/>
                </a:lnTo>
                <a:lnTo>
                  <a:pt x="67760" y="51100"/>
                </a:lnTo>
                <a:lnTo>
                  <a:pt x="67750" y="51100"/>
                </a:lnTo>
                <a:lnTo>
                  <a:pt x="67740" y="51090"/>
                </a:lnTo>
                <a:lnTo>
                  <a:pt x="67720" y="51070"/>
                </a:lnTo>
                <a:lnTo>
                  <a:pt x="67710" y="51060"/>
                </a:lnTo>
                <a:lnTo>
                  <a:pt x="67680" y="51070"/>
                </a:lnTo>
                <a:lnTo>
                  <a:pt x="67670" y="51060"/>
                </a:lnTo>
                <a:lnTo>
                  <a:pt x="67640" y="51060"/>
                </a:lnTo>
                <a:lnTo>
                  <a:pt x="67610" y="51000"/>
                </a:lnTo>
                <a:lnTo>
                  <a:pt x="67580" y="50990"/>
                </a:lnTo>
                <a:lnTo>
                  <a:pt x="67530" y="50960"/>
                </a:lnTo>
                <a:lnTo>
                  <a:pt x="67510" y="50960"/>
                </a:lnTo>
                <a:lnTo>
                  <a:pt x="67480" y="50940"/>
                </a:lnTo>
                <a:lnTo>
                  <a:pt x="67470" y="50960"/>
                </a:lnTo>
                <a:lnTo>
                  <a:pt x="67410" y="50950"/>
                </a:lnTo>
                <a:lnTo>
                  <a:pt x="67390" y="50950"/>
                </a:lnTo>
                <a:lnTo>
                  <a:pt x="67380" y="50940"/>
                </a:lnTo>
                <a:lnTo>
                  <a:pt x="67370" y="50940"/>
                </a:lnTo>
                <a:lnTo>
                  <a:pt x="67360" y="50950"/>
                </a:lnTo>
                <a:lnTo>
                  <a:pt x="67340" y="50960"/>
                </a:lnTo>
                <a:lnTo>
                  <a:pt x="67330" y="50970"/>
                </a:lnTo>
                <a:lnTo>
                  <a:pt x="67280" y="51000"/>
                </a:lnTo>
                <a:lnTo>
                  <a:pt x="67250" y="51010"/>
                </a:lnTo>
                <a:lnTo>
                  <a:pt x="67180" y="51020"/>
                </a:lnTo>
                <a:lnTo>
                  <a:pt x="67170" y="51020"/>
                </a:lnTo>
                <a:lnTo>
                  <a:pt x="67130" y="51030"/>
                </a:lnTo>
                <a:lnTo>
                  <a:pt x="67110" y="51060"/>
                </a:lnTo>
                <a:lnTo>
                  <a:pt x="67100" y="51080"/>
                </a:lnTo>
                <a:lnTo>
                  <a:pt x="67100" y="51090"/>
                </a:lnTo>
                <a:lnTo>
                  <a:pt x="67060" y="51110"/>
                </a:lnTo>
                <a:lnTo>
                  <a:pt x="67050" y="51110"/>
                </a:lnTo>
                <a:lnTo>
                  <a:pt x="67020" y="51120"/>
                </a:lnTo>
                <a:lnTo>
                  <a:pt x="67010" y="51120"/>
                </a:lnTo>
                <a:lnTo>
                  <a:pt x="67000" y="51130"/>
                </a:lnTo>
                <a:lnTo>
                  <a:pt x="66980" y="51140"/>
                </a:lnTo>
                <a:lnTo>
                  <a:pt x="66960" y="51150"/>
                </a:lnTo>
                <a:lnTo>
                  <a:pt x="66920" y="51160"/>
                </a:lnTo>
                <a:lnTo>
                  <a:pt x="66900" y="51180"/>
                </a:lnTo>
                <a:lnTo>
                  <a:pt x="66890" y="51180"/>
                </a:lnTo>
                <a:lnTo>
                  <a:pt x="66870" y="51190"/>
                </a:lnTo>
                <a:lnTo>
                  <a:pt x="66860" y="51200"/>
                </a:lnTo>
                <a:lnTo>
                  <a:pt x="66840" y="51210"/>
                </a:lnTo>
                <a:lnTo>
                  <a:pt x="66820" y="51240"/>
                </a:lnTo>
                <a:lnTo>
                  <a:pt x="66820" y="51250"/>
                </a:lnTo>
                <a:lnTo>
                  <a:pt x="66810" y="51250"/>
                </a:lnTo>
                <a:lnTo>
                  <a:pt x="66790" y="51260"/>
                </a:lnTo>
                <a:lnTo>
                  <a:pt x="66800" y="51290"/>
                </a:lnTo>
                <a:lnTo>
                  <a:pt x="66800" y="51320"/>
                </a:lnTo>
                <a:lnTo>
                  <a:pt x="66770" y="51360"/>
                </a:lnTo>
                <a:lnTo>
                  <a:pt x="66760" y="51360"/>
                </a:lnTo>
                <a:lnTo>
                  <a:pt x="66740" y="51360"/>
                </a:lnTo>
                <a:lnTo>
                  <a:pt x="66700" y="51410"/>
                </a:lnTo>
                <a:lnTo>
                  <a:pt x="66630" y="51530"/>
                </a:lnTo>
                <a:lnTo>
                  <a:pt x="66610" y="51540"/>
                </a:lnTo>
                <a:lnTo>
                  <a:pt x="66610" y="51570"/>
                </a:lnTo>
                <a:lnTo>
                  <a:pt x="66610" y="51580"/>
                </a:lnTo>
                <a:lnTo>
                  <a:pt x="66610" y="51590"/>
                </a:lnTo>
                <a:lnTo>
                  <a:pt x="66620" y="51590"/>
                </a:lnTo>
                <a:lnTo>
                  <a:pt x="66640" y="51590"/>
                </a:lnTo>
                <a:lnTo>
                  <a:pt x="66630" y="51610"/>
                </a:lnTo>
                <a:lnTo>
                  <a:pt x="66630" y="51620"/>
                </a:lnTo>
                <a:lnTo>
                  <a:pt x="66610" y="51600"/>
                </a:lnTo>
                <a:lnTo>
                  <a:pt x="66580" y="51590"/>
                </a:lnTo>
                <a:lnTo>
                  <a:pt x="66580" y="51580"/>
                </a:lnTo>
                <a:lnTo>
                  <a:pt x="66560" y="51570"/>
                </a:lnTo>
                <a:lnTo>
                  <a:pt x="66540" y="51550"/>
                </a:lnTo>
                <a:lnTo>
                  <a:pt x="66520" y="51580"/>
                </a:lnTo>
                <a:lnTo>
                  <a:pt x="66520" y="51610"/>
                </a:lnTo>
                <a:lnTo>
                  <a:pt x="66540" y="51620"/>
                </a:lnTo>
                <a:lnTo>
                  <a:pt x="66530" y="51630"/>
                </a:lnTo>
                <a:lnTo>
                  <a:pt x="66510" y="51670"/>
                </a:lnTo>
                <a:lnTo>
                  <a:pt x="66480" y="51700"/>
                </a:lnTo>
                <a:lnTo>
                  <a:pt x="66470" y="51710"/>
                </a:lnTo>
                <a:lnTo>
                  <a:pt x="66460" y="51730"/>
                </a:lnTo>
                <a:lnTo>
                  <a:pt x="66450" y="51730"/>
                </a:lnTo>
                <a:lnTo>
                  <a:pt x="66450" y="51740"/>
                </a:lnTo>
                <a:lnTo>
                  <a:pt x="66450" y="51750"/>
                </a:lnTo>
                <a:lnTo>
                  <a:pt x="66440" y="51750"/>
                </a:lnTo>
                <a:lnTo>
                  <a:pt x="66440" y="51760"/>
                </a:lnTo>
                <a:lnTo>
                  <a:pt x="66430" y="51760"/>
                </a:lnTo>
                <a:lnTo>
                  <a:pt x="66420" y="51760"/>
                </a:lnTo>
                <a:lnTo>
                  <a:pt x="66420" y="51770"/>
                </a:lnTo>
                <a:lnTo>
                  <a:pt x="66410" y="51800"/>
                </a:lnTo>
                <a:lnTo>
                  <a:pt x="66370" y="51810"/>
                </a:lnTo>
                <a:lnTo>
                  <a:pt x="66350" y="51820"/>
                </a:lnTo>
                <a:lnTo>
                  <a:pt x="66350" y="51800"/>
                </a:lnTo>
                <a:lnTo>
                  <a:pt x="66360" y="51800"/>
                </a:lnTo>
                <a:lnTo>
                  <a:pt x="66360" y="51780"/>
                </a:lnTo>
                <a:lnTo>
                  <a:pt x="66370" y="51760"/>
                </a:lnTo>
                <a:lnTo>
                  <a:pt x="66380" y="51770"/>
                </a:lnTo>
                <a:lnTo>
                  <a:pt x="66390" y="51770"/>
                </a:lnTo>
                <a:lnTo>
                  <a:pt x="66390" y="51760"/>
                </a:lnTo>
                <a:lnTo>
                  <a:pt x="66400" y="51760"/>
                </a:lnTo>
                <a:lnTo>
                  <a:pt x="66400" y="51750"/>
                </a:lnTo>
                <a:lnTo>
                  <a:pt x="66400" y="51740"/>
                </a:lnTo>
                <a:lnTo>
                  <a:pt x="66410" y="51720"/>
                </a:lnTo>
                <a:lnTo>
                  <a:pt x="66370" y="51720"/>
                </a:lnTo>
                <a:lnTo>
                  <a:pt x="66370" y="51730"/>
                </a:lnTo>
                <a:lnTo>
                  <a:pt x="66340" y="51730"/>
                </a:lnTo>
                <a:lnTo>
                  <a:pt x="66340" y="51680"/>
                </a:lnTo>
                <a:lnTo>
                  <a:pt x="66340" y="51660"/>
                </a:lnTo>
                <a:lnTo>
                  <a:pt x="66340" y="51650"/>
                </a:lnTo>
                <a:lnTo>
                  <a:pt x="66350" y="51640"/>
                </a:lnTo>
                <a:lnTo>
                  <a:pt x="66340" y="51620"/>
                </a:lnTo>
                <a:lnTo>
                  <a:pt x="66320" y="51580"/>
                </a:lnTo>
                <a:lnTo>
                  <a:pt x="66310" y="51580"/>
                </a:lnTo>
                <a:lnTo>
                  <a:pt x="66290" y="51600"/>
                </a:lnTo>
                <a:lnTo>
                  <a:pt x="66280" y="51640"/>
                </a:lnTo>
                <a:lnTo>
                  <a:pt x="66240" y="51640"/>
                </a:lnTo>
                <a:lnTo>
                  <a:pt x="66240" y="51580"/>
                </a:lnTo>
                <a:lnTo>
                  <a:pt x="66180" y="51620"/>
                </a:lnTo>
                <a:lnTo>
                  <a:pt x="66160" y="51620"/>
                </a:lnTo>
                <a:lnTo>
                  <a:pt x="66150" y="51630"/>
                </a:lnTo>
                <a:lnTo>
                  <a:pt x="66140" y="51630"/>
                </a:lnTo>
                <a:lnTo>
                  <a:pt x="66130" y="51610"/>
                </a:lnTo>
                <a:lnTo>
                  <a:pt x="66100" y="51610"/>
                </a:lnTo>
                <a:lnTo>
                  <a:pt x="66100" y="51630"/>
                </a:lnTo>
                <a:lnTo>
                  <a:pt x="66100" y="51650"/>
                </a:lnTo>
                <a:lnTo>
                  <a:pt x="66110" y="51660"/>
                </a:lnTo>
                <a:lnTo>
                  <a:pt x="66160" y="51650"/>
                </a:lnTo>
                <a:lnTo>
                  <a:pt x="66200" y="51680"/>
                </a:lnTo>
                <a:lnTo>
                  <a:pt x="66240" y="51710"/>
                </a:lnTo>
                <a:lnTo>
                  <a:pt x="66220" y="51730"/>
                </a:lnTo>
                <a:lnTo>
                  <a:pt x="66210" y="51710"/>
                </a:lnTo>
                <a:lnTo>
                  <a:pt x="66190" y="51720"/>
                </a:lnTo>
                <a:lnTo>
                  <a:pt x="66180" y="51710"/>
                </a:lnTo>
                <a:lnTo>
                  <a:pt x="66180" y="51690"/>
                </a:lnTo>
                <a:lnTo>
                  <a:pt x="66130" y="51680"/>
                </a:lnTo>
                <a:lnTo>
                  <a:pt x="66080" y="51700"/>
                </a:lnTo>
                <a:lnTo>
                  <a:pt x="66060" y="51700"/>
                </a:lnTo>
                <a:lnTo>
                  <a:pt x="66060" y="51730"/>
                </a:lnTo>
                <a:lnTo>
                  <a:pt x="66050" y="51740"/>
                </a:lnTo>
                <a:lnTo>
                  <a:pt x="66050" y="51760"/>
                </a:lnTo>
                <a:lnTo>
                  <a:pt x="66060" y="51770"/>
                </a:lnTo>
                <a:lnTo>
                  <a:pt x="66080" y="51790"/>
                </a:lnTo>
                <a:lnTo>
                  <a:pt x="66100" y="51800"/>
                </a:lnTo>
                <a:lnTo>
                  <a:pt x="66110" y="51830"/>
                </a:lnTo>
                <a:lnTo>
                  <a:pt x="66130" y="51830"/>
                </a:lnTo>
                <a:lnTo>
                  <a:pt x="66140" y="51830"/>
                </a:lnTo>
                <a:lnTo>
                  <a:pt x="66170" y="51840"/>
                </a:lnTo>
                <a:lnTo>
                  <a:pt x="66190" y="51840"/>
                </a:lnTo>
                <a:lnTo>
                  <a:pt x="66220" y="51820"/>
                </a:lnTo>
                <a:lnTo>
                  <a:pt x="66250" y="51800"/>
                </a:lnTo>
                <a:lnTo>
                  <a:pt x="66240" y="51860"/>
                </a:lnTo>
                <a:lnTo>
                  <a:pt x="66220" y="51860"/>
                </a:lnTo>
                <a:lnTo>
                  <a:pt x="66220" y="51850"/>
                </a:lnTo>
                <a:lnTo>
                  <a:pt x="66200" y="51860"/>
                </a:lnTo>
                <a:lnTo>
                  <a:pt x="66200" y="51890"/>
                </a:lnTo>
                <a:lnTo>
                  <a:pt x="66170" y="51910"/>
                </a:lnTo>
                <a:lnTo>
                  <a:pt x="66170" y="51920"/>
                </a:lnTo>
                <a:lnTo>
                  <a:pt x="66140" y="51910"/>
                </a:lnTo>
                <a:lnTo>
                  <a:pt x="66120" y="51920"/>
                </a:lnTo>
                <a:lnTo>
                  <a:pt x="66110" y="51930"/>
                </a:lnTo>
                <a:lnTo>
                  <a:pt x="66100" y="51950"/>
                </a:lnTo>
                <a:lnTo>
                  <a:pt x="66110" y="51950"/>
                </a:lnTo>
                <a:lnTo>
                  <a:pt x="66100" y="51950"/>
                </a:lnTo>
                <a:lnTo>
                  <a:pt x="66100" y="51960"/>
                </a:lnTo>
                <a:lnTo>
                  <a:pt x="66110" y="51960"/>
                </a:lnTo>
                <a:lnTo>
                  <a:pt x="66110" y="51970"/>
                </a:lnTo>
                <a:lnTo>
                  <a:pt x="66100" y="51970"/>
                </a:lnTo>
                <a:lnTo>
                  <a:pt x="66100" y="51980"/>
                </a:lnTo>
                <a:lnTo>
                  <a:pt x="66090" y="51980"/>
                </a:lnTo>
                <a:lnTo>
                  <a:pt x="66090" y="51990"/>
                </a:lnTo>
                <a:lnTo>
                  <a:pt x="66080" y="51990"/>
                </a:lnTo>
                <a:lnTo>
                  <a:pt x="66070" y="51990"/>
                </a:lnTo>
                <a:lnTo>
                  <a:pt x="66070" y="51980"/>
                </a:lnTo>
                <a:lnTo>
                  <a:pt x="66070" y="51990"/>
                </a:lnTo>
                <a:lnTo>
                  <a:pt x="66090" y="52020"/>
                </a:lnTo>
                <a:lnTo>
                  <a:pt x="66090" y="52030"/>
                </a:lnTo>
                <a:lnTo>
                  <a:pt x="66120" y="52090"/>
                </a:lnTo>
                <a:lnTo>
                  <a:pt x="66110" y="52090"/>
                </a:lnTo>
                <a:lnTo>
                  <a:pt x="66110" y="52160"/>
                </a:lnTo>
                <a:lnTo>
                  <a:pt x="66100" y="52160"/>
                </a:lnTo>
                <a:lnTo>
                  <a:pt x="66090" y="52160"/>
                </a:lnTo>
                <a:lnTo>
                  <a:pt x="66090" y="52140"/>
                </a:lnTo>
                <a:lnTo>
                  <a:pt x="66100" y="52110"/>
                </a:lnTo>
                <a:lnTo>
                  <a:pt x="66100" y="52100"/>
                </a:lnTo>
                <a:lnTo>
                  <a:pt x="66090" y="52070"/>
                </a:lnTo>
                <a:lnTo>
                  <a:pt x="66080" y="52070"/>
                </a:lnTo>
                <a:lnTo>
                  <a:pt x="66080" y="52090"/>
                </a:lnTo>
                <a:lnTo>
                  <a:pt x="66070" y="52100"/>
                </a:lnTo>
                <a:lnTo>
                  <a:pt x="66070" y="52110"/>
                </a:lnTo>
                <a:lnTo>
                  <a:pt x="66040" y="52120"/>
                </a:lnTo>
                <a:lnTo>
                  <a:pt x="66040" y="52140"/>
                </a:lnTo>
                <a:lnTo>
                  <a:pt x="66030" y="52150"/>
                </a:lnTo>
                <a:lnTo>
                  <a:pt x="66020" y="52150"/>
                </a:lnTo>
                <a:lnTo>
                  <a:pt x="66020" y="52140"/>
                </a:lnTo>
                <a:lnTo>
                  <a:pt x="66010" y="52100"/>
                </a:lnTo>
                <a:lnTo>
                  <a:pt x="66040" y="52080"/>
                </a:lnTo>
                <a:lnTo>
                  <a:pt x="66020" y="52060"/>
                </a:lnTo>
                <a:lnTo>
                  <a:pt x="66020" y="52040"/>
                </a:lnTo>
                <a:lnTo>
                  <a:pt x="66010" y="52030"/>
                </a:lnTo>
                <a:lnTo>
                  <a:pt x="66010" y="52040"/>
                </a:lnTo>
                <a:lnTo>
                  <a:pt x="66000" y="52060"/>
                </a:lnTo>
                <a:lnTo>
                  <a:pt x="65990" y="52070"/>
                </a:lnTo>
                <a:lnTo>
                  <a:pt x="65990" y="52080"/>
                </a:lnTo>
                <a:lnTo>
                  <a:pt x="65980" y="52080"/>
                </a:lnTo>
                <a:lnTo>
                  <a:pt x="65980" y="52090"/>
                </a:lnTo>
                <a:lnTo>
                  <a:pt x="65980" y="52100"/>
                </a:lnTo>
                <a:lnTo>
                  <a:pt x="65970" y="52110"/>
                </a:lnTo>
                <a:lnTo>
                  <a:pt x="65970" y="52120"/>
                </a:lnTo>
                <a:lnTo>
                  <a:pt x="65970" y="52130"/>
                </a:lnTo>
                <a:lnTo>
                  <a:pt x="65970" y="52120"/>
                </a:lnTo>
                <a:lnTo>
                  <a:pt x="65950" y="52100"/>
                </a:lnTo>
                <a:lnTo>
                  <a:pt x="65930" y="52120"/>
                </a:lnTo>
                <a:lnTo>
                  <a:pt x="65930" y="52110"/>
                </a:lnTo>
                <a:lnTo>
                  <a:pt x="65920" y="52100"/>
                </a:lnTo>
                <a:lnTo>
                  <a:pt x="65920" y="52080"/>
                </a:lnTo>
                <a:lnTo>
                  <a:pt x="65910" y="52080"/>
                </a:lnTo>
                <a:lnTo>
                  <a:pt x="65900" y="52100"/>
                </a:lnTo>
                <a:lnTo>
                  <a:pt x="65890" y="52100"/>
                </a:lnTo>
                <a:lnTo>
                  <a:pt x="65880" y="52100"/>
                </a:lnTo>
                <a:lnTo>
                  <a:pt x="65890" y="52100"/>
                </a:lnTo>
                <a:lnTo>
                  <a:pt x="65890" y="52110"/>
                </a:lnTo>
                <a:lnTo>
                  <a:pt x="65870" y="52130"/>
                </a:lnTo>
                <a:lnTo>
                  <a:pt x="65880" y="52140"/>
                </a:lnTo>
                <a:lnTo>
                  <a:pt x="65860" y="52150"/>
                </a:lnTo>
                <a:lnTo>
                  <a:pt x="65870" y="52170"/>
                </a:lnTo>
                <a:lnTo>
                  <a:pt x="65870" y="52190"/>
                </a:lnTo>
                <a:lnTo>
                  <a:pt x="65840" y="52160"/>
                </a:lnTo>
                <a:lnTo>
                  <a:pt x="65630" y="51960"/>
                </a:lnTo>
                <a:lnTo>
                  <a:pt x="65600" y="51940"/>
                </a:lnTo>
                <a:lnTo>
                  <a:pt x="65550" y="51910"/>
                </a:lnTo>
                <a:lnTo>
                  <a:pt x="65500" y="51920"/>
                </a:lnTo>
                <a:lnTo>
                  <a:pt x="65460" y="51910"/>
                </a:lnTo>
                <a:lnTo>
                  <a:pt x="65460" y="51880"/>
                </a:lnTo>
                <a:lnTo>
                  <a:pt x="65460" y="51870"/>
                </a:lnTo>
                <a:lnTo>
                  <a:pt x="65460" y="51860"/>
                </a:lnTo>
                <a:lnTo>
                  <a:pt x="65440" y="51810"/>
                </a:lnTo>
                <a:lnTo>
                  <a:pt x="65470" y="51710"/>
                </a:lnTo>
                <a:lnTo>
                  <a:pt x="65470" y="51700"/>
                </a:lnTo>
                <a:lnTo>
                  <a:pt x="65480" y="51700"/>
                </a:lnTo>
                <a:lnTo>
                  <a:pt x="65500" y="51690"/>
                </a:lnTo>
                <a:lnTo>
                  <a:pt x="65490" y="51680"/>
                </a:lnTo>
                <a:lnTo>
                  <a:pt x="65500" y="51670"/>
                </a:lnTo>
                <a:lnTo>
                  <a:pt x="65510" y="51660"/>
                </a:lnTo>
                <a:lnTo>
                  <a:pt x="65520" y="51650"/>
                </a:lnTo>
                <a:lnTo>
                  <a:pt x="65520" y="51640"/>
                </a:lnTo>
                <a:lnTo>
                  <a:pt x="65530" y="51640"/>
                </a:lnTo>
                <a:lnTo>
                  <a:pt x="65530" y="51630"/>
                </a:lnTo>
                <a:lnTo>
                  <a:pt x="65530" y="51620"/>
                </a:lnTo>
                <a:lnTo>
                  <a:pt x="65540" y="51620"/>
                </a:lnTo>
                <a:lnTo>
                  <a:pt x="65550" y="51620"/>
                </a:lnTo>
                <a:lnTo>
                  <a:pt x="65550" y="51610"/>
                </a:lnTo>
                <a:lnTo>
                  <a:pt x="65560" y="51610"/>
                </a:lnTo>
                <a:lnTo>
                  <a:pt x="65560" y="51600"/>
                </a:lnTo>
                <a:lnTo>
                  <a:pt x="65560" y="51590"/>
                </a:lnTo>
                <a:lnTo>
                  <a:pt x="65550" y="51590"/>
                </a:lnTo>
                <a:lnTo>
                  <a:pt x="65550" y="51580"/>
                </a:lnTo>
                <a:lnTo>
                  <a:pt x="65560" y="51580"/>
                </a:lnTo>
                <a:lnTo>
                  <a:pt x="65560" y="51570"/>
                </a:lnTo>
                <a:lnTo>
                  <a:pt x="65550" y="51570"/>
                </a:lnTo>
                <a:lnTo>
                  <a:pt x="65560" y="51570"/>
                </a:lnTo>
                <a:lnTo>
                  <a:pt x="65560" y="51560"/>
                </a:lnTo>
                <a:lnTo>
                  <a:pt x="65550" y="51560"/>
                </a:lnTo>
                <a:lnTo>
                  <a:pt x="65560" y="51560"/>
                </a:lnTo>
                <a:lnTo>
                  <a:pt x="65560" y="51550"/>
                </a:lnTo>
                <a:lnTo>
                  <a:pt x="65550" y="51550"/>
                </a:lnTo>
                <a:lnTo>
                  <a:pt x="65540" y="51550"/>
                </a:lnTo>
                <a:lnTo>
                  <a:pt x="65540" y="51540"/>
                </a:lnTo>
                <a:lnTo>
                  <a:pt x="65550" y="51540"/>
                </a:lnTo>
                <a:lnTo>
                  <a:pt x="65550" y="51530"/>
                </a:lnTo>
                <a:lnTo>
                  <a:pt x="65560" y="51530"/>
                </a:lnTo>
                <a:lnTo>
                  <a:pt x="65550" y="51520"/>
                </a:lnTo>
                <a:lnTo>
                  <a:pt x="65560" y="51510"/>
                </a:lnTo>
                <a:lnTo>
                  <a:pt x="65550" y="51510"/>
                </a:lnTo>
                <a:lnTo>
                  <a:pt x="65540" y="51510"/>
                </a:lnTo>
                <a:lnTo>
                  <a:pt x="65540" y="51500"/>
                </a:lnTo>
                <a:lnTo>
                  <a:pt x="65550" y="51500"/>
                </a:lnTo>
                <a:lnTo>
                  <a:pt x="65540" y="51500"/>
                </a:lnTo>
                <a:lnTo>
                  <a:pt x="65540" y="51490"/>
                </a:lnTo>
                <a:lnTo>
                  <a:pt x="65540" y="51480"/>
                </a:lnTo>
                <a:lnTo>
                  <a:pt x="65550" y="51470"/>
                </a:lnTo>
                <a:lnTo>
                  <a:pt x="65550" y="51460"/>
                </a:lnTo>
                <a:lnTo>
                  <a:pt x="65540" y="51460"/>
                </a:lnTo>
                <a:lnTo>
                  <a:pt x="65540" y="51450"/>
                </a:lnTo>
                <a:lnTo>
                  <a:pt x="65540" y="51440"/>
                </a:lnTo>
                <a:lnTo>
                  <a:pt x="65530" y="51440"/>
                </a:lnTo>
                <a:lnTo>
                  <a:pt x="65520" y="51440"/>
                </a:lnTo>
                <a:lnTo>
                  <a:pt x="65510" y="51440"/>
                </a:lnTo>
                <a:lnTo>
                  <a:pt x="65500" y="51420"/>
                </a:lnTo>
                <a:lnTo>
                  <a:pt x="65490" y="51420"/>
                </a:lnTo>
                <a:lnTo>
                  <a:pt x="65480" y="51410"/>
                </a:lnTo>
                <a:lnTo>
                  <a:pt x="65480" y="51400"/>
                </a:lnTo>
                <a:lnTo>
                  <a:pt x="65470" y="51400"/>
                </a:lnTo>
                <a:lnTo>
                  <a:pt x="65460" y="51400"/>
                </a:lnTo>
                <a:lnTo>
                  <a:pt x="65450" y="51390"/>
                </a:lnTo>
                <a:lnTo>
                  <a:pt x="65440" y="51390"/>
                </a:lnTo>
                <a:lnTo>
                  <a:pt x="65430" y="51390"/>
                </a:lnTo>
                <a:lnTo>
                  <a:pt x="65430" y="51400"/>
                </a:lnTo>
                <a:lnTo>
                  <a:pt x="65420" y="51410"/>
                </a:lnTo>
                <a:lnTo>
                  <a:pt x="65370" y="51430"/>
                </a:lnTo>
                <a:lnTo>
                  <a:pt x="65350" y="51440"/>
                </a:lnTo>
                <a:lnTo>
                  <a:pt x="65340" y="51490"/>
                </a:lnTo>
                <a:lnTo>
                  <a:pt x="65340" y="51510"/>
                </a:lnTo>
                <a:lnTo>
                  <a:pt x="65330" y="51560"/>
                </a:lnTo>
                <a:lnTo>
                  <a:pt x="65300" y="51560"/>
                </a:lnTo>
                <a:lnTo>
                  <a:pt x="65300" y="51500"/>
                </a:lnTo>
                <a:lnTo>
                  <a:pt x="65310" y="51500"/>
                </a:lnTo>
                <a:lnTo>
                  <a:pt x="65310" y="51440"/>
                </a:lnTo>
                <a:lnTo>
                  <a:pt x="65320" y="51370"/>
                </a:lnTo>
                <a:lnTo>
                  <a:pt x="65300" y="51360"/>
                </a:lnTo>
                <a:lnTo>
                  <a:pt x="65290" y="51370"/>
                </a:lnTo>
                <a:lnTo>
                  <a:pt x="65270" y="51380"/>
                </a:lnTo>
                <a:lnTo>
                  <a:pt x="65260" y="51390"/>
                </a:lnTo>
                <a:lnTo>
                  <a:pt x="65240" y="51380"/>
                </a:lnTo>
                <a:lnTo>
                  <a:pt x="65220" y="51370"/>
                </a:lnTo>
                <a:lnTo>
                  <a:pt x="65140" y="51220"/>
                </a:lnTo>
                <a:lnTo>
                  <a:pt x="65080" y="51270"/>
                </a:lnTo>
                <a:lnTo>
                  <a:pt x="65070" y="51250"/>
                </a:lnTo>
                <a:lnTo>
                  <a:pt x="65060" y="51230"/>
                </a:lnTo>
                <a:lnTo>
                  <a:pt x="65050" y="51220"/>
                </a:lnTo>
                <a:lnTo>
                  <a:pt x="65060" y="51210"/>
                </a:lnTo>
                <a:lnTo>
                  <a:pt x="65060" y="51200"/>
                </a:lnTo>
                <a:lnTo>
                  <a:pt x="65070" y="51200"/>
                </a:lnTo>
                <a:lnTo>
                  <a:pt x="65070" y="51190"/>
                </a:lnTo>
                <a:lnTo>
                  <a:pt x="65080" y="51180"/>
                </a:lnTo>
                <a:lnTo>
                  <a:pt x="65090" y="51170"/>
                </a:lnTo>
                <a:lnTo>
                  <a:pt x="65090" y="51160"/>
                </a:lnTo>
                <a:lnTo>
                  <a:pt x="65100" y="51160"/>
                </a:lnTo>
                <a:lnTo>
                  <a:pt x="65100" y="51150"/>
                </a:lnTo>
                <a:lnTo>
                  <a:pt x="65110" y="51150"/>
                </a:lnTo>
                <a:lnTo>
                  <a:pt x="65110" y="51140"/>
                </a:lnTo>
                <a:lnTo>
                  <a:pt x="65120" y="51140"/>
                </a:lnTo>
                <a:lnTo>
                  <a:pt x="65120" y="51130"/>
                </a:lnTo>
                <a:lnTo>
                  <a:pt x="65120" y="51120"/>
                </a:lnTo>
                <a:lnTo>
                  <a:pt x="65120" y="51110"/>
                </a:lnTo>
                <a:lnTo>
                  <a:pt x="65110" y="51110"/>
                </a:lnTo>
                <a:lnTo>
                  <a:pt x="65100" y="51110"/>
                </a:lnTo>
                <a:lnTo>
                  <a:pt x="65090" y="51110"/>
                </a:lnTo>
                <a:lnTo>
                  <a:pt x="65090" y="51100"/>
                </a:lnTo>
                <a:lnTo>
                  <a:pt x="65080" y="51100"/>
                </a:lnTo>
                <a:lnTo>
                  <a:pt x="65070" y="51100"/>
                </a:lnTo>
                <a:lnTo>
                  <a:pt x="65060" y="51100"/>
                </a:lnTo>
                <a:lnTo>
                  <a:pt x="65060" y="51090"/>
                </a:lnTo>
                <a:lnTo>
                  <a:pt x="65050" y="51080"/>
                </a:lnTo>
                <a:lnTo>
                  <a:pt x="65050" y="51070"/>
                </a:lnTo>
                <a:lnTo>
                  <a:pt x="65050" y="51060"/>
                </a:lnTo>
                <a:lnTo>
                  <a:pt x="65050" y="51050"/>
                </a:lnTo>
                <a:lnTo>
                  <a:pt x="65060" y="51050"/>
                </a:lnTo>
                <a:lnTo>
                  <a:pt x="65060" y="51040"/>
                </a:lnTo>
                <a:lnTo>
                  <a:pt x="65070" y="51030"/>
                </a:lnTo>
                <a:lnTo>
                  <a:pt x="65080" y="51020"/>
                </a:lnTo>
                <a:lnTo>
                  <a:pt x="65090" y="51020"/>
                </a:lnTo>
                <a:lnTo>
                  <a:pt x="65090" y="51010"/>
                </a:lnTo>
                <a:lnTo>
                  <a:pt x="65100" y="51010"/>
                </a:lnTo>
                <a:lnTo>
                  <a:pt x="65100" y="51000"/>
                </a:lnTo>
                <a:lnTo>
                  <a:pt x="65110" y="51000"/>
                </a:lnTo>
                <a:lnTo>
                  <a:pt x="65110" y="50990"/>
                </a:lnTo>
                <a:lnTo>
                  <a:pt x="65110" y="50980"/>
                </a:lnTo>
                <a:lnTo>
                  <a:pt x="65110" y="50970"/>
                </a:lnTo>
                <a:lnTo>
                  <a:pt x="65120" y="50970"/>
                </a:lnTo>
                <a:lnTo>
                  <a:pt x="65120" y="50960"/>
                </a:lnTo>
                <a:lnTo>
                  <a:pt x="65120" y="50950"/>
                </a:lnTo>
                <a:lnTo>
                  <a:pt x="65120" y="50940"/>
                </a:lnTo>
                <a:lnTo>
                  <a:pt x="65120" y="50930"/>
                </a:lnTo>
                <a:lnTo>
                  <a:pt x="65120" y="50920"/>
                </a:lnTo>
                <a:lnTo>
                  <a:pt x="65120" y="50910"/>
                </a:lnTo>
                <a:lnTo>
                  <a:pt x="65120" y="50900"/>
                </a:lnTo>
                <a:lnTo>
                  <a:pt x="65130" y="50890"/>
                </a:lnTo>
                <a:lnTo>
                  <a:pt x="65130" y="50880"/>
                </a:lnTo>
                <a:lnTo>
                  <a:pt x="65130" y="50870"/>
                </a:lnTo>
                <a:lnTo>
                  <a:pt x="65140" y="50860"/>
                </a:lnTo>
                <a:lnTo>
                  <a:pt x="65140" y="50850"/>
                </a:lnTo>
                <a:lnTo>
                  <a:pt x="65140" y="50840"/>
                </a:lnTo>
                <a:lnTo>
                  <a:pt x="65140" y="50830"/>
                </a:lnTo>
                <a:lnTo>
                  <a:pt x="65140" y="50820"/>
                </a:lnTo>
                <a:lnTo>
                  <a:pt x="65140" y="50810"/>
                </a:lnTo>
                <a:lnTo>
                  <a:pt x="65140" y="50800"/>
                </a:lnTo>
                <a:lnTo>
                  <a:pt x="65140" y="50790"/>
                </a:lnTo>
                <a:lnTo>
                  <a:pt x="65140" y="50780"/>
                </a:lnTo>
                <a:lnTo>
                  <a:pt x="65140" y="50750"/>
                </a:lnTo>
                <a:lnTo>
                  <a:pt x="65140" y="50740"/>
                </a:lnTo>
                <a:lnTo>
                  <a:pt x="65140" y="50730"/>
                </a:lnTo>
                <a:lnTo>
                  <a:pt x="65140" y="50720"/>
                </a:lnTo>
                <a:lnTo>
                  <a:pt x="65140" y="50710"/>
                </a:lnTo>
                <a:lnTo>
                  <a:pt x="65140" y="50700"/>
                </a:lnTo>
                <a:lnTo>
                  <a:pt x="65130" y="50700"/>
                </a:lnTo>
                <a:lnTo>
                  <a:pt x="65130" y="50690"/>
                </a:lnTo>
                <a:lnTo>
                  <a:pt x="65130" y="50680"/>
                </a:lnTo>
                <a:lnTo>
                  <a:pt x="65120" y="50680"/>
                </a:lnTo>
                <a:lnTo>
                  <a:pt x="65120" y="50670"/>
                </a:lnTo>
                <a:lnTo>
                  <a:pt x="65110" y="50660"/>
                </a:lnTo>
                <a:lnTo>
                  <a:pt x="65110" y="50650"/>
                </a:lnTo>
                <a:lnTo>
                  <a:pt x="65100" y="50650"/>
                </a:lnTo>
                <a:lnTo>
                  <a:pt x="65100" y="50640"/>
                </a:lnTo>
                <a:lnTo>
                  <a:pt x="65090" y="50640"/>
                </a:lnTo>
                <a:lnTo>
                  <a:pt x="65090" y="50630"/>
                </a:lnTo>
                <a:lnTo>
                  <a:pt x="65080" y="50630"/>
                </a:lnTo>
                <a:lnTo>
                  <a:pt x="65080" y="50620"/>
                </a:lnTo>
                <a:lnTo>
                  <a:pt x="65070" y="50620"/>
                </a:lnTo>
                <a:lnTo>
                  <a:pt x="65070" y="50610"/>
                </a:lnTo>
                <a:lnTo>
                  <a:pt x="65060" y="50600"/>
                </a:lnTo>
                <a:lnTo>
                  <a:pt x="65060" y="50590"/>
                </a:lnTo>
                <a:lnTo>
                  <a:pt x="65050" y="50590"/>
                </a:lnTo>
                <a:lnTo>
                  <a:pt x="65050" y="50580"/>
                </a:lnTo>
                <a:lnTo>
                  <a:pt x="65050" y="50570"/>
                </a:lnTo>
                <a:lnTo>
                  <a:pt x="65040" y="50570"/>
                </a:lnTo>
                <a:lnTo>
                  <a:pt x="65040" y="50560"/>
                </a:lnTo>
                <a:lnTo>
                  <a:pt x="65040" y="50550"/>
                </a:lnTo>
                <a:lnTo>
                  <a:pt x="65030" y="50540"/>
                </a:lnTo>
                <a:lnTo>
                  <a:pt x="65030" y="50530"/>
                </a:lnTo>
                <a:lnTo>
                  <a:pt x="65030" y="50520"/>
                </a:lnTo>
                <a:lnTo>
                  <a:pt x="65030" y="50510"/>
                </a:lnTo>
                <a:lnTo>
                  <a:pt x="65030" y="50500"/>
                </a:lnTo>
                <a:lnTo>
                  <a:pt x="65030" y="50490"/>
                </a:lnTo>
                <a:lnTo>
                  <a:pt x="65030" y="50480"/>
                </a:lnTo>
                <a:lnTo>
                  <a:pt x="65030" y="50470"/>
                </a:lnTo>
                <a:lnTo>
                  <a:pt x="65030" y="50460"/>
                </a:lnTo>
                <a:lnTo>
                  <a:pt x="65040" y="50450"/>
                </a:lnTo>
                <a:lnTo>
                  <a:pt x="65040" y="50440"/>
                </a:lnTo>
                <a:lnTo>
                  <a:pt x="65040" y="50430"/>
                </a:lnTo>
                <a:lnTo>
                  <a:pt x="65050" y="50420"/>
                </a:lnTo>
                <a:lnTo>
                  <a:pt x="65050" y="50410"/>
                </a:lnTo>
                <a:lnTo>
                  <a:pt x="65060" y="50410"/>
                </a:lnTo>
                <a:lnTo>
                  <a:pt x="65060" y="50390"/>
                </a:lnTo>
                <a:lnTo>
                  <a:pt x="65070" y="50380"/>
                </a:lnTo>
                <a:lnTo>
                  <a:pt x="65110" y="50370"/>
                </a:lnTo>
                <a:lnTo>
                  <a:pt x="65120" y="50370"/>
                </a:lnTo>
                <a:lnTo>
                  <a:pt x="65120" y="50380"/>
                </a:lnTo>
                <a:lnTo>
                  <a:pt x="65120" y="50390"/>
                </a:lnTo>
                <a:lnTo>
                  <a:pt x="65110" y="50390"/>
                </a:lnTo>
                <a:lnTo>
                  <a:pt x="65110" y="50400"/>
                </a:lnTo>
                <a:lnTo>
                  <a:pt x="65120" y="50400"/>
                </a:lnTo>
                <a:lnTo>
                  <a:pt x="65120" y="50390"/>
                </a:lnTo>
                <a:lnTo>
                  <a:pt x="65130" y="50390"/>
                </a:lnTo>
                <a:lnTo>
                  <a:pt x="65130" y="50400"/>
                </a:lnTo>
                <a:lnTo>
                  <a:pt x="65130" y="50390"/>
                </a:lnTo>
                <a:lnTo>
                  <a:pt x="65130" y="50400"/>
                </a:lnTo>
                <a:lnTo>
                  <a:pt x="65140" y="50400"/>
                </a:lnTo>
                <a:lnTo>
                  <a:pt x="65140" y="50390"/>
                </a:lnTo>
                <a:lnTo>
                  <a:pt x="65130" y="50390"/>
                </a:lnTo>
                <a:lnTo>
                  <a:pt x="65130" y="50380"/>
                </a:lnTo>
                <a:lnTo>
                  <a:pt x="65140" y="50380"/>
                </a:lnTo>
                <a:lnTo>
                  <a:pt x="65140" y="50370"/>
                </a:lnTo>
                <a:lnTo>
                  <a:pt x="65150" y="50370"/>
                </a:lnTo>
                <a:lnTo>
                  <a:pt x="65150" y="50360"/>
                </a:lnTo>
                <a:lnTo>
                  <a:pt x="65160" y="50360"/>
                </a:lnTo>
                <a:lnTo>
                  <a:pt x="65170" y="50350"/>
                </a:lnTo>
                <a:lnTo>
                  <a:pt x="65180" y="50340"/>
                </a:lnTo>
                <a:lnTo>
                  <a:pt x="65190" y="50340"/>
                </a:lnTo>
                <a:lnTo>
                  <a:pt x="65190" y="50330"/>
                </a:lnTo>
                <a:lnTo>
                  <a:pt x="65200" y="50330"/>
                </a:lnTo>
                <a:lnTo>
                  <a:pt x="65210" y="50330"/>
                </a:lnTo>
                <a:lnTo>
                  <a:pt x="65210" y="50320"/>
                </a:lnTo>
                <a:lnTo>
                  <a:pt x="65220" y="50320"/>
                </a:lnTo>
                <a:lnTo>
                  <a:pt x="65240" y="50310"/>
                </a:lnTo>
                <a:lnTo>
                  <a:pt x="65310" y="50250"/>
                </a:lnTo>
                <a:lnTo>
                  <a:pt x="65430" y="49710"/>
                </a:lnTo>
                <a:lnTo>
                  <a:pt x="65300" y="49580"/>
                </a:lnTo>
                <a:lnTo>
                  <a:pt x="65300" y="49470"/>
                </a:lnTo>
                <a:lnTo>
                  <a:pt x="65300" y="48450"/>
                </a:lnTo>
                <a:lnTo>
                  <a:pt x="65290" y="48090"/>
                </a:lnTo>
                <a:lnTo>
                  <a:pt x="65280" y="46740"/>
                </a:lnTo>
                <a:lnTo>
                  <a:pt x="65270" y="46110"/>
                </a:lnTo>
                <a:lnTo>
                  <a:pt x="65270" y="45920"/>
                </a:lnTo>
                <a:lnTo>
                  <a:pt x="65230" y="44110"/>
                </a:lnTo>
                <a:lnTo>
                  <a:pt x="65380" y="43820"/>
                </a:lnTo>
                <a:lnTo>
                  <a:pt x="65410" y="43780"/>
                </a:lnTo>
                <a:lnTo>
                  <a:pt x="65570" y="43470"/>
                </a:lnTo>
                <a:lnTo>
                  <a:pt x="65790" y="43090"/>
                </a:lnTo>
                <a:lnTo>
                  <a:pt x="66170" y="42660"/>
                </a:lnTo>
                <a:lnTo>
                  <a:pt x="66170" y="42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