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Anij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2970" y="15600"/>
                </a:moveTo>
                <a:lnTo>
                  <a:pt x="52990" y="15590"/>
                </a:lnTo>
                <a:lnTo>
                  <a:pt x="53000" y="15590"/>
                </a:lnTo>
                <a:lnTo>
                  <a:pt x="53040" y="15570"/>
                </a:lnTo>
                <a:lnTo>
                  <a:pt x="53050" y="15560"/>
                </a:lnTo>
                <a:lnTo>
                  <a:pt x="53060" y="15560"/>
                </a:lnTo>
                <a:lnTo>
                  <a:pt x="53070" y="15550"/>
                </a:lnTo>
                <a:lnTo>
                  <a:pt x="53090" y="15550"/>
                </a:lnTo>
                <a:lnTo>
                  <a:pt x="53100" y="15550"/>
                </a:lnTo>
                <a:lnTo>
                  <a:pt x="53110" y="15550"/>
                </a:lnTo>
                <a:lnTo>
                  <a:pt x="53120" y="15550"/>
                </a:lnTo>
                <a:lnTo>
                  <a:pt x="53150" y="15540"/>
                </a:lnTo>
                <a:lnTo>
                  <a:pt x="53180" y="15540"/>
                </a:lnTo>
                <a:lnTo>
                  <a:pt x="53230" y="15540"/>
                </a:lnTo>
                <a:lnTo>
                  <a:pt x="53240" y="15540"/>
                </a:lnTo>
                <a:lnTo>
                  <a:pt x="53260" y="15540"/>
                </a:lnTo>
                <a:lnTo>
                  <a:pt x="53280" y="15540"/>
                </a:lnTo>
                <a:lnTo>
                  <a:pt x="53280" y="15530"/>
                </a:lnTo>
                <a:lnTo>
                  <a:pt x="53280" y="15540"/>
                </a:lnTo>
                <a:lnTo>
                  <a:pt x="53300" y="15550"/>
                </a:lnTo>
                <a:lnTo>
                  <a:pt x="53310" y="15550"/>
                </a:lnTo>
                <a:lnTo>
                  <a:pt x="53320" y="15550"/>
                </a:lnTo>
                <a:lnTo>
                  <a:pt x="53330" y="15550"/>
                </a:lnTo>
                <a:lnTo>
                  <a:pt x="53340" y="15540"/>
                </a:lnTo>
                <a:lnTo>
                  <a:pt x="53350" y="15530"/>
                </a:lnTo>
                <a:lnTo>
                  <a:pt x="53360" y="15530"/>
                </a:lnTo>
                <a:lnTo>
                  <a:pt x="53370" y="15530"/>
                </a:lnTo>
                <a:lnTo>
                  <a:pt x="53380" y="15530"/>
                </a:lnTo>
                <a:lnTo>
                  <a:pt x="53390" y="15540"/>
                </a:lnTo>
                <a:lnTo>
                  <a:pt x="53400" y="15540"/>
                </a:lnTo>
                <a:lnTo>
                  <a:pt x="53410" y="15550"/>
                </a:lnTo>
                <a:lnTo>
                  <a:pt x="53420" y="15550"/>
                </a:lnTo>
                <a:lnTo>
                  <a:pt x="53430" y="15550"/>
                </a:lnTo>
                <a:lnTo>
                  <a:pt x="53440" y="15550"/>
                </a:lnTo>
                <a:lnTo>
                  <a:pt x="53450" y="15550"/>
                </a:lnTo>
                <a:lnTo>
                  <a:pt x="53460" y="15540"/>
                </a:lnTo>
                <a:lnTo>
                  <a:pt x="53470" y="15540"/>
                </a:lnTo>
                <a:lnTo>
                  <a:pt x="53480" y="15530"/>
                </a:lnTo>
                <a:lnTo>
                  <a:pt x="53490" y="15530"/>
                </a:lnTo>
                <a:lnTo>
                  <a:pt x="53500" y="15520"/>
                </a:lnTo>
                <a:lnTo>
                  <a:pt x="53510" y="15510"/>
                </a:lnTo>
                <a:lnTo>
                  <a:pt x="53520" y="15510"/>
                </a:lnTo>
                <a:lnTo>
                  <a:pt x="53520" y="15500"/>
                </a:lnTo>
                <a:lnTo>
                  <a:pt x="53530" y="15490"/>
                </a:lnTo>
                <a:lnTo>
                  <a:pt x="53530" y="15480"/>
                </a:lnTo>
                <a:lnTo>
                  <a:pt x="53540" y="15470"/>
                </a:lnTo>
                <a:lnTo>
                  <a:pt x="53540" y="15460"/>
                </a:lnTo>
                <a:lnTo>
                  <a:pt x="53540" y="15450"/>
                </a:lnTo>
                <a:lnTo>
                  <a:pt x="53550" y="15440"/>
                </a:lnTo>
                <a:lnTo>
                  <a:pt x="53560" y="15430"/>
                </a:lnTo>
                <a:lnTo>
                  <a:pt x="53560" y="15420"/>
                </a:lnTo>
                <a:lnTo>
                  <a:pt x="53560" y="15410"/>
                </a:lnTo>
                <a:lnTo>
                  <a:pt x="53570" y="15380"/>
                </a:lnTo>
                <a:lnTo>
                  <a:pt x="53580" y="15370"/>
                </a:lnTo>
                <a:lnTo>
                  <a:pt x="53580" y="15360"/>
                </a:lnTo>
                <a:lnTo>
                  <a:pt x="53590" y="15350"/>
                </a:lnTo>
                <a:lnTo>
                  <a:pt x="53600" y="15350"/>
                </a:lnTo>
                <a:lnTo>
                  <a:pt x="53560" y="15260"/>
                </a:lnTo>
                <a:lnTo>
                  <a:pt x="53560" y="15230"/>
                </a:lnTo>
                <a:lnTo>
                  <a:pt x="53560" y="15200"/>
                </a:lnTo>
                <a:lnTo>
                  <a:pt x="53550" y="15190"/>
                </a:lnTo>
                <a:lnTo>
                  <a:pt x="53510" y="15120"/>
                </a:lnTo>
                <a:lnTo>
                  <a:pt x="53480" y="15080"/>
                </a:lnTo>
                <a:lnTo>
                  <a:pt x="53530" y="15040"/>
                </a:lnTo>
                <a:lnTo>
                  <a:pt x="53570" y="15010"/>
                </a:lnTo>
                <a:lnTo>
                  <a:pt x="53590" y="15000"/>
                </a:lnTo>
                <a:lnTo>
                  <a:pt x="53620" y="15030"/>
                </a:lnTo>
                <a:lnTo>
                  <a:pt x="53630" y="15040"/>
                </a:lnTo>
                <a:lnTo>
                  <a:pt x="53670" y="15000"/>
                </a:lnTo>
                <a:lnTo>
                  <a:pt x="53700" y="14980"/>
                </a:lnTo>
                <a:lnTo>
                  <a:pt x="53770" y="14930"/>
                </a:lnTo>
                <a:lnTo>
                  <a:pt x="53780" y="14920"/>
                </a:lnTo>
                <a:lnTo>
                  <a:pt x="53840" y="14890"/>
                </a:lnTo>
                <a:lnTo>
                  <a:pt x="53850" y="14890"/>
                </a:lnTo>
                <a:lnTo>
                  <a:pt x="53880" y="14870"/>
                </a:lnTo>
                <a:lnTo>
                  <a:pt x="53900" y="14860"/>
                </a:lnTo>
                <a:lnTo>
                  <a:pt x="54000" y="14810"/>
                </a:lnTo>
                <a:lnTo>
                  <a:pt x="54010" y="14810"/>
                </a:lnTo>
                <a:lnTo>
                  <a:pt x="54010" y="14800"/>
                </a:lnTo>
                <a:lnTo>
                  <a:pt x="54020" y="14800"/>
                </a:lnTo>
                <a:lnTo>
                  <a:pt x="54090" y="14840"/>
                </a:lnTo>
                <a:lnTo>
                  <a:pt x="54110" y="14830"/>
                </a:lnTo>
                <a:lnTo>
                  <a:pt x="54140" y="14820"/>
                </a:lnTo>
                <a:lnTo>
                  <a:pt x="54140" y="14810"/>
                </a:lnTo>
                <a:lnTo>
                  <a:pt x="54170" y="14770"/>
                </a:lnTo>
                <a:lnTo>
                  <a:pt x="54210" y="14720"/>
                </a:lnTo>
                <a:lnTo>
                  <a:pt x="54220" y="14690"/>
                </a:lnTo>
                <a:lnTo>
                  <a:pt x="54240" y="14670"/>
                </a:lnTo>
                <a:lnTo>
                  <a:pt x="54250" y="14670"/>
                </a:lnTo>
                <a:lnTo>
                  <a:pt x="54250" y="14680"/>
                </a:lnTo>
                <a:lnTo>
                  <a:pt x="54250" y="14690"/>
                </a:lnTo>
                <a:lnTo>
                  <a:pt x="54250" y="14710"/>
                </a:lnTo>
                <a:lnTo>
                  <a:pt x="54250" y="14730"/>
                </a:lnTo>
                <a:lnTo>
                  <a:pt x="54250" y="14740"/>
                </a:lnTo>
                <a:lnTo>
                  <a:pt x="54260" y="14750"/>
                </a:lnTo>
                <a:lnTo>
                  <a:pt x="54270" y="14750"/>
                </a:lnTo>
                <a:lnTo>
                  <a:pt x="54290" y="14740"/>
                </a:lnTo>
                <a:lnTo>
                  <a:pt x="54300" y="14730"/>
                </a:lnTo>
                <a:lnTo>
                  <a:pt x="54330" y="14730"/>
                </a:lnTo>
                <a:lnTo>
                  <a:pt x="54340" y="14730"/>
                </a:lnTo>
                <a:lnTo>
                  <a:pt x="54350" y="14730"/>
                </a:lnTo>
                <a:lnTo>
                  <a:pt x="54360" y="14730"/>
                </a:lnTo>
                <a:lnTo>
                  <a:pt x="54370" y="14740"/>
                </a:lnTo>
                <a:lnTo>
                  <a:pt x="54370" y="14750"/>
                </a:lnTo>
                <a:lnTo>
                  <a:pt x="54380" y="14750"/>
                </a:lnTo>
                <a:lnTo>
                  <a:pt x="54390" y="14770"/>
                </a:lnTo>
                <a:lnTo>
                  <a:pt x="54390" y="14780"/>
                </a:lnTo>
                <a:lnTo>
                  <a:pt x="54400" y="14780"/>
                </a:lnTo>
                <a:lnTo>
                  <a:pt x="54400" y="14790"/>
                </a:lnTo>
                <a:lnTo>
                  <a:pt x="54410" y="14790"/>
                </a:lnTo>
                <a:lnTo>
                  <a:pt x="54410" y="14800"/>
                </a:lnTo>
                <a:lnTo>
                  <a:pt x="54450" y="14800"/>
                </a:lnTo>
                <a:lnTo>
                  <a:pt x="54460" y="14800"/>
                </a:lnTo>
                <a:lnTo>
                  <a:pt x="54470" y="14800"/>
                </a:lnTo>
                <a:lnTo>
                  <a:pt x="54470" y="14810"/>
                </a:lnTo>
                <a:lnTo>
                  <a:pt x="54470" y="14820"/>
                </a:lnTo>
                <a:lnTo>
                  <a:pt x="54470" y="14840"/>
                </a:lnTo>
                <a:lnTo>
                  <a:pt x="54470" y="14850"/>
                </a:lnTo>
                <a:lnTo>
                  <a:pt x="54470" y="14860"/>
                </a:lnTo>
                <a:lnTo>
                  <a:pt x="54480" y="14860"/>
                </a:lnTo>
                <a:lnTo>
                  <a:pt x="54480" y="14870"/>
                </a:lnTo>
                <a:lnTo>
                  <a:pt x="54480" y="14880"/>
                </a:lnTo>
                <a:lnTo>
                  <a:pt x="54490" y="14880"/>
                </a:lnTo>
                <a:lnTo>
                  <a:pt x="54490" y="14890"/>
                </a:lnTo>
                <a:lnTo>
                  <a:pt x="54490" y="14900"/>
                </a:lnTo>
                <a:lnTo>
                  <a:pt x="54500" y="14900"/>
                </a:lnTo>
                <a:lnTo>
                  <a:pt x="54500" y="14910"/>
                </a:lnTo>
                <a:lnTo>
                  <a:pt x="54510" y="14910"/>
                </a:lnTo>
                <a:lnTo>
                  <a:pt x="54520" y="14920"/>
                </a:lnTo>
                <a:lnTo>
                  <a:pt x="54530" y="14920"/>
                </a:lnTo>
                <a:lnTo>
                  <a:pt x="54540" y="14920"/>
                </a:lnTo>
                <a:lnTo>
                  <a:pt x="54550" y="14920"/>
                </a:lnTo>
                <a:lnTo>
                  <a:pt x="54560" y="14920"/>
                </a:lnTo>
                <a:lnTo>
                  <a:pt x="54570" y="14920"/>
                </a:lnTo>
                <a:lnTo>
                  <a:pt x="54580" y="14930"/>
                </a:lnTo>
                <a:lnTo>
                  <a:pt x="54590" y="14940"/>
                </a:lnTo>
                <a:lnTo>
                  <a:pt x="54600" y="14950"/>
                </a:lnTo>
                <a:lnTo>
                  <a:pt x="54610" y="14960"/>
                </a:lnTo>
                <a:lnTo>
                  <a:pt x="54620" y="14960"/>
                </a:lnTo>
                <a:lnTo>
                  <a:pt x="54640" y="14950"/>
                </a:lnTo>
                <a:lnTo>
                  <a:pt x="54650" y="14940"/>
                </a:lnTo>
                <a:lnTo>
                  <a:pt x="54640" y="14940"/>
                </a:lnTo>
                <a:lnTo>
                  <a:pt x="54650" y="14940"/>
                </a:lnTo>
                <a:lnTo>
                  <a:pt x="54660" y="14940"/>
                </a:lnTo>
                <a:lnTo>
                  <a:pt x="54660" y="14930"/>
                </a:lnTo>
                <a:lnTo>
                  <a:pt x="54650" y="14930"/>
                </a:lnTo>
                <a:lnTo>
                  <a:pt x="54650" y="14920"/>
                </a:lnTo>
                <a:lnTo>
                  <a:pt x="54660" y="14920"/>
                </a:lnTo>
                <a:lnTo>
                  <a:pt x="54650" y="14920"/>
                </a:lnTo>
                <a:lnTo>
                  <a:pt x="54660" y="14920"/>
                </a:lnTo>
                <a:lnTo>
                  <a:pt x="54660" y="14910"/>
                </a:lnTo>
                <a:lnTo>
                  <a:pt x="54660" y="14900"/>
                </a:lnTo>
                <a:lnTo>
                  <a:pt x="54670" y="14900"/>
                </a:lnTo>
                <a:lnTo>
                  <a:pt x="54670" y="14890"/>
                </a:lnTo>
                <a:lnTo>
                  <a:pt x="54680" y="14890"/>
                </a:lnTo>
                <a:lnTo>
                  <a:pt x="54690" y="14890"/>
                </a:lnTo>
                <a:lnTo>
                  <a:pt x="54700" y="14890"/>
                </a:lnTo>
                <a:lnTo>
                  <a:pt x="54700" y="14880"/>
                </a:lnTo>
                <a:lnTo>
                  <a:pt x="54710" y="14880"/>
                </a:lnTo>
                <a:lnTo>
                  <a:pt x="54720" y="14870"/>
                </a:lnTo>
                <a:lnTo>
                  <a:pt x="54730" y="14870"/>
                </a:lnTo>
                <a:lnTo>
                  <a:pt x="54730" y="14860"/>
                </a:lnTo>
                <a:lnTo>
                  <a:pt x="54740" y="14860"/>
                </a:lnTo>
                <a:lnTo>
                  <a:pt x="54750" y="14850"/>
                </a:lnTo>
                <a:lnTo>
                  <a:pt x="54760" y="14850"/>
                </a:lnTo>
                <a:lnTo>
                  <a:pt x="54760" y="14840"/>
                </a:lnTo>
                <a:lnTo>
                  <a:pt x="54770" y="14840"/>
                </a:lnTo>
                <a:lnTo>
                  <a:pt x="54780" y="14840"/>
                </a:lnTo>
                <a:lnTo>
                  <a:pt x="54860" y="14800"/>
                </a:lnTo>
                <a:lnTo>
                  <a:pt x="54910" y="14770"/>
                </a:lnTo>
                <a:lnTo>
                  <a:pt x="54970" y="14730"/>
                </a:lnTo>
                <a:lnTo>
                  <a:pt x="55020" y="14700"/>
                </a:lnTo>
                <a:lnTo>
                  <a:pt x="55060" y="14680"/>
                </a:lnTo>
                <a:lnTo>
                  <a:pt x="55070" y="14680"/>
                </a:lnTo>
                <a:lnTo>
                  <a:pt x="55140" y="14650"/>
                </a:lnTo>
                <a:lnTo>
                  <a:pt x="55160" y="14640"/>
                </a:lnTo>
                <a:lnTo>
                  <a:pt x="55200" y="14630"/>
                </a:lnTo>
                <a:lnTo>
                  <a:pt x="55220" y="14630"/>
                </a:lnTo>
                <a:lnTo>
                  <a:pt x="55230" y="14630"/>
                </a:lnTo>
                <a:lnTo>
                  <a:pt x="55260" y="14630"/>
                </a:lnTo>
                <a:lnTo>
                  <a:pt x="55450" y="14670"/>
                </a:lnTo>
                <a:lnTo>
                  <a:pt x="55500" y="14680"/>
                </a:lnTo>
                <a:lnTo>
                  <a:pt x="55510" y="14690"/>
                </a:lnTo>
                <a:lnTo>
                  <a:pt x="55590" y="14720"/>
                </a:lnTo>
                <a:lnTo>
                  <a:pt x="55660" y="14770"/>
                </a:lnTo>
                <a:lnTo>
                  <a:pt x="55680" y="14770"/>
                </a:lnTo>
                <a:lnTo>
                  <a:pt x="55700" y="14770"/>
                </a:lnTo>
                <a:lnTo>
                  <a:pt x="55740" y="14770"/>
                </a:lnTo>
                <a:lnTo>
                  <a:pt x="55770" y="14790"/>
                </a:lnTo>
                <a:lnTo>
                  <a:pt x="55930" y="14910"/>
                </a:lnTo>
                <a:lnTo>
                  <a:pt x="55960" y="14910"/>
                </a:lnTo>
                <a:lnTo>
                  <a:pt x="56180" y="14880"/>
                </a:lnTo>
                <a:lnTo>
                  <a:pt x="56190" y="14890"/>
                </a:lnTo>
                <a:lnTo>
                  <a:pt x="56200" y="14890"/>
                </a:lnTo>
                <a:lnTo>
                  <a:pt x="56210" y="14890"/>
                </a:lnTo>
                <a:lnTo>
                  <a:pt x="56230" y="14900"/>
                </a:lnTo>
                <a:lnTo>
                  <a:pt x="56320" y="14930"/>
                </a:lnTo>
                <a:lnTo>
                  <a:pt x="56330" y="14930"/>
                </a:lnTo>
                <a:lnTo>
                  <a:pt x="56310" y="14890"/>
                </a:lnTo>
                <a:lnTo>
                  <a:pt x="56330" y="14880"/>
                </a:lnTo>
                <a:lnTo>
                  <a:pt x="56340" y="14880"/>
                </a:lnTo>
                <a:lnTo>
                  <a:pt x="56350" y="14880"/>
                </a:lnTo>
                <a:lnTo>
                  <a:pt x="56390" y="14880"/>
                </a:lnTo>
                <a:lnTo>
                  <a:pt x="56410" y="14870"/>
                </a:lnTo>
                <a:lnTo>
                  <a:pt x="56440" y="14860"/>
                </a:lnTo>
                <a:lnTo>
                  <a:pt x="56490" y="14830"/>
                </a:lnTo>
                <a:lnTo>
                  <a:pt x="56550" y="14860"/>
                </a:lnTo>
                <a:lnTo>
                  <a:pt x="56560" y="14860"/>
                </a:lnTo>
                <a:lnTo>
                  <a:pt x="56580" y="14860"/>
                </a:lnTo>
                <a:lnTo>
                  <a:pt x="56650" y="14850"/>
                </a:lnTo>
                <a:lnTo>
                  <a:pt x="56680" y="14850"/>
                </a:lnTo>
                <a:lnTo>
                  <a:pt x="56730" y="14840"/>
                </a:lnTo>
                <a:lnTo>
                  <a:pt x="56760" y="14870"/>
                </a:lnTo>
                <a:lnTo>
                  <a:pt x="56770" y="14880"/>
                </a:lnTo>
                <a:lnTo>
                  <a:pt x="56790" y="14910"/>
                </a:lnTo>
                <a:lnTo>
                  <a:pt x="56800" y="14920"/>
                </a:lnTo>
                <a:lnTo>
                  <a:pt x="56840" y="14960"/>
                </a:lnTo>
                <a:lnTo>
                  <a:pt x="56890" y="15020"/>
                </a:lnTo>
                <a:lnTo>
                  <a:pt x="56900" y="15030"/>
                </a:lnTo>
                <a:lnTo>
                  <a:pt x="56900" y="15040"/>
                </a:lnTo>
                <a:lnTo>
                  <a:pt x="56900" y="15050"/>
                </a:lnTo>
                <a:lnTo>
                  <a:pt x="56910" y="15220"/>
                </a:lnTo>
                <a:lnTo>
                  <a:pt x="56910" y="15230"/>
                </a:lnTo>
                <a:lnTo>
                  <a:pt x="56970" y="15230"/>
                </a:lnTo>
                <a:lnTo>
                  <a:pt x="57010" y="15230"/>
                </a:lnTo>
                <a:lnTo>
                  <a:pt x="57060" y="15250"/>
                </a:lnTo>
                <a:lnTo>
                  <a:pt x="57140" y="15290"/>
                </a:lnTo>
                <a:lnTo>
                  <a:pt x="57170" y="15310"/>
                </a:lnTo>
                <a:lnTo>
                  <a:pt x="57210" y="15320"/>
                </a:lnTo>
                <a:lnTo>
                  <a:pt x="57290" y="15330"/>
                </a:lnTo>
                <a:lnTo>
                  <a:pt x="57310" y="15320"/>
                </a:lnTo>
                <a:lnTo>
                  <a:pt x="57390" y="15270"/>
                </a:lnTo>
                <a:lnTo>
                  <a:pt x="57430" y="15200"/>
                </a:lnTo>
                <a:lnTo>
                  <a:pt x="57410" y="15060"/>
                </a:lnTo>
                <a:lnTo>
                  <a:pt x="57510" y="15030"/>
                </a:lnTo>
                <a:lnTo>
                  <a:pt x="57530" y="15070"/>
                </a:lnTo>
                <a:lnTo>
                  <a:pt x="57540" y="15100"/>
                </a:lnTo>
                <a:lnTo>
                  <a:pt x="57680" y="15090"/>
                </a:lnTo>
                <a:lnTo>
                  <a:pt x="57760" y="15120"/>
                </a:lnTo>
                <a:lnTo>
                  <a:pt x="57770" y="15130"/>
                </a:lnTo>
                <a:lnTo>
                  <a:pt x="57920" y="15110"/>
                </a:lnTo>
                <a:lnTo>
                  <a:pt x="58030" y="15050"/>
                </a:lnTo>
                <a:lnTo>
                  <a:pt x="58060" y="15020"/>
                </a:lnTo>
                <a:lnTo>
                  <a:pt x="58100" y="15030"/>
                </a:lnTo>
                <a:lnTo>
                  <a:pt x="58140" y="15000"/>
                </a:lnTo>
                <a:lnTo>
                  <a:pt x="58170" y="14990"/>
                </a:lnTo>
                <a:lnTo>
                  <a:pt x="58200" y="14930"/>
                </a:lnTo>
                <a:lnTo>
                  <a:pt x="58220" y="14970"/>
                </a:lnTo>
                <a:lnTo>
                  <a:pt x="58280" y="14970"/>
                </a:lnTo>
                <a:lnTo>
                  <a:pt x="58330" y="14940"/>
                </a:lnTo>
                <a:lnTo>
                  <a:pt x="58340" y="14940"/>
                </a:lnTo>
                <a:lnTo>
                  <a:pt x="58480" y="14950"/>
                </a:lnTo>
                <a:lnTo>
                  <a:pt x="58490" y="14960"/>
                </a:lnTo>
                <a:lnTo>
                  <a:pt x="58500" y="14970"/>
                </a:lnTo>
                <a:lnTo>
                  <a:pt x="58510" y="14980"/>
                </a:lnTo>
                <a:lnTo>
                  <a:pt x="58530" y="14990"/>
                </a:lnTo>
                <a:lnTo>
                  <a:pt x="58600" y="14990"/>
                </a:lnTo>
                <a:lnTo>
                  <a:pt x="58640" y="14990"/>
                </a:lnTo>
                <a:lnTo>
                  <a:pt x="58660" y="14980"/>
                </a:lnTo>
                <a:lnTo>
                  <a:pt x="58660" y="15000"/>
                </a:lnTo>
                <a:lnTo>
                  <a:pt x="58680" y="15000"/>
                </a:lnTo>
                <a:lnTo>
                  <a:pt x="58680" y="14980"/>
                </a:lnTo>
                <a:lnTo>
                  <a:pt x="58720" y="14980"/>
                </a:lnTo>
                <a:lnTo>
                  <a:pt x="58800" y="14980"/>
                </a:lnTo>
                <a:lnTo>
                  <a:pt x="58810" y="14980"/>
                </a:lnTo>
                <a:lnTo>
                  <a:pt x="58810" y="14990"/>
                </a:lnTo>
                <a:lnTo>
                  <a:pt x="58810" y="15000"/>
                </a:lnTo>
                <a:lnTo>
                  <a:pt x="58810" y="15030"/>
                </a:lnTo>
                <a:lnTo>
                  <a:pt x="58820" y="15030"/>
                </a:lnTo>
                <a:lnTo>
                  <a:pt x="58830" y="15020"/>
                </a:lnTo>
                <a:lnTo>
                  <a:pt x="58830" y="15010"/>
                </a:lnTo>
                <a:lnTo>
                  <a:pt x="58840" y="15010"/>
                </a:lnTo>
                <a:lnTo>
                  <a:pt x="58850" y="15010"/>
                </a:lnTo>
                <a:lnTo>
                  <a:pt x="58850" y="15020"/>
                </a:lnTo>
                <a:lnTo>
                  <a:pt x="58850" y="15030"/>
                </a:lnTo>
                <a:lnTo>
                  <a:pt x="58850" y="15040"/>
                </a:lnTo>
                <a:lnTo>
                  <a:pt x="58850" y="15030"/>
                </a:lnTo>
                <a:lnTo>
                  <a:pt x="58860" y="15030"/>
                </a:lnTo>
                <a:lnTo>
                  <a:pt x="58870" y="15030"/>
                </a:lnTo>
                <a:lnTo>
                  <a:pt x="58880" y="15030"/>
                </a:lnTo>
                <a:lnTo>
                  <a:pt x="58870" y="15030"/>
                </a:lnTo>
                <a:lnTo>
                  <a:pt x="58870" y="15020"/>
                </a:lnTo>
                <a:lnTo>
                  <a:pt x="58870" y="15010"/>
                </a:lnTo>
                <a:lnTo>
                  <a:pt x="58880" y="15010"/>
                </a:lnTo>
                <a:lnTo>
                  <a:pt x="58890" y="15010"/>
                </a:lnTo>
                <a:lnTo>
                  <a:pt x="58890" y="15020"/>
                </a:lnTo>
                <a:lnTo>
                  <a:pt x="58900" y="15020"/>
                </a:lnTo>
                <a:lnTo>
                  <a:pt x="58900" y="15030"/>
                </a:lnTo>
                <a:lnTo>
                  <a:pt x="58910" y="15030"/>
                </a:lnTo>
                <a:lnTo>
                  <a:pt x="58920" y="15030"/>
                </a:lnTo>
                <a:lnTo>
                  <a:pt x="58920" y="15020"/>
                </a:lnTo>
                <a:lnTo>
                  <a:pt x="58910" y="15020"/>
                </a:lnTo>
                <a:lnTo>
                  <a:pt x="58910" y="15010"/>
                </a:lnTo>
                <a:lnTo>
                  <a:pt x="58920" y="15010"/>
                </a:lnTo>
                <a:lnTo>
                  <a:pt x="58920" y="15000"/>
                </a:lnTo>
                <a:lnTo>
                  <a:pt x="58930" y="15010"/>
                </a:lnTo>
                <a:lnTo>
                  <a:pt x="58940" y="15010"/>
                </a:lnTo>
                <a:lnTo>
                  <a:pt x="58950" y="15010"/>
                </a:lnTo>
                <a:lnTo>
                  <a:pt x="58950" y="15000"/>
                </a:lnTo>
                <a:lnTo>
                  <a:pt x="58950" y="14990"/>
                </a:lnTo>
                <a:lnTo>
                  <a:pt x="58950" y="14980"/>
                </a:lnTo>
                <a:lnTo>
                  <a:pt x="58960" y="14980"/>
                </a:lnTo>
                <a:lnTo>
                  <a:pt x="58970" y="14980"/>
                </a:lnTo>
                <a:lnTo>
                  <a:pt x="58970" y="14970"/>
                </a:lnTo>
                <a:lnTo>
                  <a:pt x="58970" y="14960"/>
                </a:lnTo>
                <a:lnTo>
                  <a:pt x="58970" y="14950"/>
                </a:lnTo>
                <a:lnTo>
                  <a:pt x="58980" y="14950"/>
                </a:lnTo>
                <a:lnTo>
                  <a:pt x="58990" y="14950"/>
                </a:lnTo>
                <a:lnTo>
                  <a:pt x="58990" y="14940"/>
                </a:lnTo>
                <a:lnTo>
                  <a:pt x="58990" y="14950"/>
                </a:lnTo>
                <a:lnTo>
                  <a:pt x="59000" y="14950"/>
                </a:lnTo>
                <a:lnTo>
                  <a:pt x="59000" y="14960"/>
                </a:lnTo>
                <a:lnTo>
                  <a:pt x="59010" y="14960"/>
                </a:lnTo>
                <a:lnTo>
                  <a:pt x="59020" y="14960"/>
                </a:lnTo>
                <a:lnTo>
                  <a:pt x="59030" y="14960"/>
                </a:lnTo>
                <a:lnTo>
                  <a:pt x="59030" y="14970"/>
                </a:lnTo>
                <a:lnTo>
                  <a:pt x="59040" y="14970"/>
                </a:lnTo>
                <a:lnTo>
                  <a:pt x="59040" y="14980"/>
                </a:lnTo>
                <a:lnTo>
                  <a:pt x="59050" y="14980"/>
                </a:lnTo>
                <a:lnTo>
                  <a:pt x="59060" y="14980"/>
                </a:lnTo>
                <a:lnTo>
                  <a:pt x="59070" y="14990"/>
                </a:lnTo>
                <a:lnTo>
                  <a:pt x="59080" y="14980"/>
                </a:lnTo>
                <a:lnTo>
                  <a:pt x="59080" y="14970"/>
                </a:lnTo>
                <a:lnTo>
                  <a:pt x="59080" y="14960"/>
                </a:lnTo>
                <a:lnTo>
                  <a:pt x="59090" y="14960"/>
                </a:lnTo>
                <a:lnTo>
                  <a:pt x="59090" y="14970"/>
                </a:lnTo>
                <a:lnTo>
                  <a:pt x="59100" y="14970"/>
                </a:lnTo>
                <a:lnTo>
                  <a:pt x="59110" y="14970"/>
                </a:lnTo>
                <a:lnTo>
                  <a:pt x="59110" y="14960"/>
                </a:lnTo>
                <a:lnTo>
                  <a:pt x="59120" y="14960"/>
                </a:lnTo>
                <a:lnTo>
                  <a:pt x="59130" y="14960"/>
                </a:lnTo>
                <a:lnTo>
                  <a:pt x="59130" y="14970"/>
                </a:lnTo>
                <a:lnTo>
                  <a:pt x="59140" y="14970"/>
                </a:lnTo>
                <a:lnTo>
                  <a:pt x="59150" y="14970"/>
                </a:lnTo>
                <a:lnTo>
                  <a:pt x="59160" y="14970"/>
                </a:lnTo>
                <a:lnTo>
                  <a:pt x="59160" y="14980"/>
                </a:lnTo>
                <a:lnTo>
                  <a:pt x="59170" y="14980"/>
                </a:lnTo>
                <a:lnTo>
                  <a:pt x="59180" y="14980"/>
                </a:lnTo>
                <a:lnTo>
                  <a:pt x="59190" y="14980"/>
                </a:lnTo>
                <a:lnTo>
                  <a:pt x="59190" y="14970"/>
                </a:lnTo>
                <a:lnTo>
                  <a:pt x="59200" y="14970"/>
                </a:lnTo>
                <a:lnTo>
                  <a:pt x="59200" y="14980"/>
                </a:lnTo>
                <a:lnTo>
                  <a:pt x="59210" y="14980"/>
                </a:lnTo>
                <a:lnTo>
                  <a:pt x="59200" y="14990"/>
                </a:lnTo>
                <a:lnTo>
                  <a:pt x="59210" y="14990"/>
                </a:lnTo>
                <a:lnTo>
                  <a:pt x="59220" y="14990"/>
                </a:lnTo>
                <a:lnTo>
                  <a:pt x="59230" y="14990"/>
                </a:lnTo>
                <a:lnTo>
                  <a:pt x="59220" y="14990"/>
                </a:lnTo>
                <a:lnTo>
                  <a:pt x="59220" y="15000"/>
                </a:lnTo>
                <a:lnTo>
                  <a:pt x="59230" y="15000"/>
                </a:lnTo>
                <a:lnTo>
                  <a:pt x="59230" y="15010"/>
                </a:lnTo>
                <a:lnTo>
                  <a:pt x="59240" y="15010"/>
                </a:lnTo>
                <a:lnTo>
                  <a:pt x="59250" y="15010"/>
                </a:lnTo>
                <a:lnTo>
                  <a:pt x="59260" y="15010"/>
                </a:lnTo>
                <a:lnTo>
                  <a:pt x="59270" y="15010"/>
                </a:lnTo>
                <a:lnTo>
                  <a:pt x="59270" y="15000"/>
                </a:lnTo>
                <a:lnTo>
                  <a:pt x="59270" y="14990"/>
                </a:lnTo>
                <a:lnTo>
                  <a:pt x="59280" y="14990"/>
                </a:lnTo>
                <a:lnTo>
                  <a:pt x="59290" y="14990"/>
                </a:lnTo>
                <a:lnTo>
                  <a:pt x="59300" y="14990"/>
                </a:lnTo>
                <a:lnTo>
                  <a:pt x="59300" y="14980"/>
                </a:lnTo>
                <a:lnTo>
                  <a:pt x="59290" y="14980"/>
                </a:lnTo>
                <a:lnTo>
                  <a:pt x="59300" y="14980"/>
                </a:lnTo>
                <a:lnTo>
                  <a:pt x="59310" y="14980"/>
                </a:lnTo>
                <a:lnTo>
                  <a:pt x="59320" y="14980"/>
                </a:lnTo>
                <a:lnTo>
                  <a:pt x="59320" y="14990"/>
                </a:lnTo>
                <a:lnTo>
                  <a:pt x="59320" y="15000"/>
                </a:lnTo>
                <a:lnTo>
                  <a:pt x="59330" y="15000"/>
                </a:lnTo>
                <a:lnTo>
                  <a:pt x="59330" y="14990"/>
                </a:lnTo>
                <a:lnTo>
                  <a:pt x="59330" y="15000"/>
                </a:lnTo>
                <a:lnTo>
                  <a:pt x="59340" y="15010"/>
                </a:lnTo>
                <a:lnTo>
                  <a:pt x="59350" y="15010"/>
                </a:lnTo>
                <a:lnTo>
                  <a:pt x="59360" y="15020"/>
                </a:lnTo>
                <a:lnTo>
                  <a:pt x="59370" y="15020"/>
                </a:lnTo>
                <a:lnTo>
                  <a:pt x="59380" y="15020"/>
                </a:lnTo>
                <a:lnTo>
                  <a:pt x="59380" y="15010"/>
                </a:lnTo>
                <a:lnTo>
                  <a:pt x="59390" y="15010"/>
                </a:lnTo>
                <a:lnTo>
                  <a:pt x="59390" y="15020"/>
                </a:lnTo>
                <a:lnTo>
                  <a:pt x="59400" y="15020"/>
                </a:lnTo>
                <a:lnTo>
                  <a:pt x="59400" y="15010"/>
                </a:lnTo>
                <a:lnTo>
                  <a:pt x="59400" y="15000"/>
                </a:lnTo>
                <a:lnTo>
                  <a:pt x="59410" y="15000"/>
                </a:lnTo>
                <a:lnTo>
                  <a:pt x="59410" y="15010"/>
                </a:lnTo>
                <a:lnTo>
                  <a:pt x="59420" y="15010"/>
                </a:lnTo>
                <a:lnTo>
                  <a:pt x="59430" y="15010"/>
                </a:lnTo>
                <a:lnTo>
                  <a:pt x="59430" y="15000"/>
                </a:lnTo>
                <a:lnTo>
                  <a:pt x="59430" y="15010"/>
                </a:lnTo>
                <a:lnTo>
                  <a:pt x="59440" y="15010"/>
                </a:lnTo>
                <a:lnTo>
                  <a:pt x="59450" y="15010"/>
                </a:lnTo>
                <a:lnTo>
                  <a:pt x="59450" y="15000"/>
                </a:lnTo>
                <a:lnTo>
                  <a:pt x="59450" y="14990"/>
                </a:lnTo>
                <a:lnTo>
                  <a:pt x="59460" y="14990"/>
                </a:lnTo>
                <a:lnTo>
                  <a:pt x="59470" y="14990"/>
                </a:lnTo>
                <a:lnTo>
                  <a:pt x="59470" y="14980"/>
                </a:lnTo>
                <a:lnTo>
                  <a:pt x="59470" y="14970"/>
                </a:lnTo>
                <a:lnTo>
                  <a:pt x="59480" y="14970"/>
                </a:lnTo>
                <a:lnTo>
                  <a:pt x="59490" y="14980"/>
                </a:lnTo>
                <a:lnTo>
                  <a:pt x="59500" y="14980"/>
                </a:lnTo>
                <a:lnTo>
                  <a:pt x="59500" y="14990"/>
                </a:lnTo>
                <a:lnTo>
                  <a:pt x="59500" y="15000"/>
                </a:lnTo>
                <a:lnTo>
                  <a:pt x="59510" y="15000"/>
                </a:lnTo>
                <a:lnTo>
                  <a:pt x="59510" y="15010"/>
                </a:lnTo>
                <a:lnTo>
                  <a:pt x="59510" y="15020"/>
                </a:lnTo>
                <a:lnTo>
                  <a:pt x="59520" y="15020"/>
                </a:lnTo>
                <a:lnTo>
                  <a:pt x="59520" y="15030"/>
                </a:lnTo>
                <a:lnTo>
                  <a:pt x="59520" y="15040"/>
                </a:lnTo>
                <a:lnTo>
                  <a:pt x="59530" y="15040"/>
                </a:lnTo>
                <a:lnTo>
                  <a:pt x="59520" y="15050"/>
                </a:lnTo>
                <a:lnTo>
                  <a:pt x="59520" y="15060"/>
                </a:lnTo>
                <a:lnTo>
                  <a:pt x="59530" y="15060"/>
                </a:lnTo>
                <a:lnTo>
                  <a:pt x="59540" y="15060"/>
                </a:lnTo>
                <a:lnTo>
                  <a:pt x="59540" y="15070"/>
                </a:lnTo>
                <a:lnTo>
                  <a:pt x="59550" y="15070"/>
                </a:lnTo>
                <a:lnTo>
                  <a:pt x="59550" y="15060"/>
                </a:lnTo>
                <a:lnTo>
                  <a:pt x="59550" y="15070"/>
                </a:lnTo>
                <a:lnTo>
                  <a:pt x="59560" y="15070"/>
                </a:lnTo>
                <a:lnTo>
                  <a:pt x="59570" y="15080"/>
                </a:lnTo>
                <a:lnTo>
                  <a:pt x="59580" y="15080"/>
                </a:lnTo>
                <a:lnTo>
                  <a:pt x="59580" y="15070"/>
                </a:lnTo>
                <a:lnTo>
                  <a:pt x="59590" y="15060"/>
                </a:lnTo>
                <a:lnTo>
                  <a:pt x="59590" y="15070"/>
                </a:lnTo>
                <a:lnTo>
                  <a:pt x="59590" y="15080"/>
                </a:lnTo>
                <a:lnTo>
                  <a:pt x="59600" y="15080"/>
                </a:lnTo>
                <a:lnTo>
                  <a:pt x="59610" y="15080"/>
                </a:lnTo>
                <a:lnTo>
                  <a:pt x="59620" y="15080"/>
                </a:lnTo>
                <a:lnTo>
                  <a:pt x="59630" y="15080"/>
                </a:lnTo>
                <a:lnTo>
                  <a:pt x="59640" y="15090"/>
                </a:lnTo>
                <a:lnTo>
                  <a:pt x="59640" y="15100"/>
                </a:lnTo>
                <a:lnTo>
                  <a:pt x="59640" y="15110"/>
                </a:lnTo>
                <a:lnTo>
                  <a:pt x="59650" y="15110"/>
                </a:lnTo>
                <a:lnTo>
                  <a:pt x="59660" y="15110"/>
                </a:lnTo>
                <a:lnTo>
                  <a:pt x="59660" y="15120"/>
                </a:lnTo>
                <a:lnTo>
                  <a:pt x="59670" y="15120"/>
                </a:lnTo>
                <a:lnTo>
                  <a:pt x="59670" y="15130"/>
                </a:lnTo>
                <a:lnTo>
                  <a:pt x="59670" y="15140"/>
                </a:lnTo>
                <a:lnTo>
                  <a:pt x="59680" y="15140"/>
                </a:lnTo>
                <a:lnTo>
                  <a:pt x="59690" y="15140"/>
                </a:lnTo>
                <a:lnTo>
                  <a:pt x="59700" y="15140"/>
                </a:lnTo>
                <a:lnTo>
                  <a:pt x="59700" y="15150"/>
                </a:lnTo>
                <a:lnTo>
                  <a:pt x="59710" y="15150"/>
                </a:lnTo>
                <a:lnTo>
                  <a:pt x="59710" y="15160"/>
                </a:lnTo>
                <a:lnTo>
                  <a:pt x="59720" y="15160"/>
                </a:lnTo>
                <a:lnTo>
                  <a:pt x="59730" y="15160"/>
                </a:lnTo>
                <a:lnTo>
                  <a:pt x="59730" y="15150"/>
                </a:lnTo>
                <a:lnTo>
                  <a:pt x="59740" y="15160"/>
                </a:lnTo>
                <a:lnTo>
                  <a:pt x="59750" y="15160"/>
                </a:lnTo>
                <a:lnTo>
                  <a:pt x="59760" y="15160"/>
                </a:lnTo>
                <a:lnTo>
                  <a:pt x="59770" y="15170"/>
                </a:lnTo>
                <a:lnTo>
                  <a:pt x="59770" y="15180"/>
                </a:lnTo>
                <a:lnTo>
                  <a:pt x="59780" y="15180"/>
                </a:lnTo>
                <a:lnTo>
                  <a:pt x="59790" y="15180"/>
                </a:lnTo>
                <a:lnTo>
                  <a:pt x="59790" y="15190"/>
                </a:lnTo>
                <a:lnTo>
                  <a:pt x="59800" y="15190"/>
                </a:lnTo>
                <a:lnTo>
                  <a:pt x="59810" y="15200"/>
                </a:lnTo>
                <a:lnTo>
                  <a:pt x="59810" y="15210"/>
                </a:lnTo>
                <a:lnTo>
                  <a:pt x="59810" y="15220"/>
                </a:lnTo>
                <a:lnTo>
                  <a:pt x="59810" y="15230"/>
                </a:lnTo>
                <a:lnTo>
                  <a:pt x="59820" y="15230"/>
                </a:lnTo>
                <a:lnTo>
                  <a:pt x="59830" y="15230"/>
                </a:lnTo>
                <a:lnTo>
                  <a:pt x="59830" y="15240"/>
                </a:lnTo>
                <a:lnTo>
                  <a:pt x="59820" y="15250"/>
                </a:lnTo>
                <a:lnTo>
                  <a:pt x="59830" y="15250"/>
                </a:lnTo>
                <a:lnTo>
                  <a:pt x="59830" y="15260"/>
                </a:lnTo>
                <a:lnTo>
                  <a:pt x="59840" y="15260"/>
                </a:lnTo>
                <a:lnTo>
                  <a:pt x="59840" y="15270"/>
                </a:lnTo>
                <a:lnTo>
                  <a:pt x="59840" y="15260"/>
                </a:lnTo>
                <a:lnTo>
                  <a:pt x="59850" y="15260"/>
                </a:lnTo>
                <a:lnTo>
                  <a:pt x="59860" y="15260"/>
                </a:lnTo>
                <a:lnTo>
                  <a:pt x="59860" y="15270"/>
                </a:lnTo>
                <a:lnTo>
                  <a:pt x="59870" y="15270"/>
                </a:lnTo>
                <a:lnTo>
                  <a:pt x="59870" y="15260"/>
                </a:lnTo>
                <a:lnTo>
                  <a:pt x="59870" y="15270"/>
                </a:lnTo>
                <a:lnTo>
                  <a:pt x="59880" y="15270"/>
                </a:lnTo>
                <a:lnTo>
                  <a:pt x="59880" y="15280"/>
                </a:lnTo>
                <a:lnTo>
                  <a:pt x="59890" y="15280"/>
                </a:lnTo>
                <a:lnTo>
                  <a:pt x="59890" y="15290"/>
                </a:lnTo>
                <a:lnTo>
                  <a:pt x="59890" y="15300"/>
                </a:lnTo>
                <a:lnTo>
                  <a:pt x="59900" y="15300"/>
                </a:lnTo>
                <a:lnTo>
                  <a:pt x="59910" y="15300"/>
                </a:lnTo>
                <a:lnTo>
                  <a:pt x="59910" y="15290"/>
                </a:lnTo>
                <a:lnTo>
                  <a:pt x="59910" y="15300"/>
                </a:lnTo>
                <a:lnTo>
                  <a:pt x="59920" y="15300"/>
                </a:lnTo>
                <a:lnTo>
                  <a:pt x="59920" y="15310"/>
                </a:lnTo>
                <a:lnTo>
                  <a:pt x="59930" y="15310"/>
                </a:lnTo>
                <a:lnTo>
                  <a:pt x="59930" y="15320"/>
                </a:lnTo>
                <a:lnTo>
                  <a:pt x="59940" y="15320"/>
                </a:lnTo>
                <a:lnTo>
                  <a:pt x="59940" y="15330"/>
                </a:lnTo>
                <a:lnTo>
                  <a:pt x="59930" y="15330"/>
                </a:lnTo>
                <a:lnTo>
                  <a:pt x="59920" y="15330"/>
                </a:lnTo>
                <a:lnTo>
                  <a:pt x="59920" y="15340"/>
                </a:lnTo>
                <a:lnTo>
                  <a:pt x="59930" y="15340"/>
                </a:lnTo>
                <a:lnTo>
                  <a:pt x="59930" y="15350"/>
                </a:lnTo>
                <a:lnTo>
                  <a:pt x="59940" y="15350"/>
                </a:lnTo>
                <a:lnTo>
                  <a:pt x="59940" y="15360"/>
                </a:lnTo>
                <a:lnTo>
                  <a:pt x="59950" y="15360"/>
                </a:lnTo>
                <a:lnTo>
                  <a:pt x="59950" y="15370"/>
                </a:lnTo>
                <a:lnTo>
                  <a:pt x="59960" y="15370"/>
                </a:lnTo>
                <a:lnTo>
                  <a:pt x="59960" y="15380"/>
                </a:lnTo>
                <a:lnTo>
                  <a:pt x="59970" y="15380"/>
                </a:lnTo>
                <a:lnTo>
                  <a:pt x="59970" y="15390"/>
                </a:lnTo>
                <a:lnTo>
                  <a:pt x="59970" y="15400"/>
                </a:lnTo>
                <a:lnTo>
                  <a:pt x="59980" y="15400"/>
                </a:lnTo>
                <a:lnTo>
                  <a:pt x="59990" y="15400"/>
                </a:lnTo>
                <a:lnTo>
                  <a:pt x="59990" y="15410"/>
                </a:lnTo>
                <a:lnTo>
                  <a:pt x="60000" y="15410"/>
                </a:lnTo>
                <a:lnTo>
                  <a:pt x="60000" y="15400"/>
                </a:lnTo>
                <a:lnTo>
                  <a:pt x="60000" y="15390"/>
                </a:lnTo>
                <a:lnTo>
                  <a:pt x="60010" y="15390"/>
                </a:lnTo>
                <a:lnTo>
                  <a:pt x="60010" y="15400"/>
                </a:lnTo>
                <a:lnTo>
                  <a:pt x="60020" y="15400"/>
                </a:lnTo>
                <a:lnTo>
                  <a:pt x="60030" y="15400"/>
                </a:lnTo>
                <a:lnTo>
                  <a:pt x="60040" y="15400"/>
                </a:lnTo>
                <a:lnTo>
                  <a:pt x="60040" y="15410"/>
                </a:lnTo>
                <a:lnTo>
                  <a:pt x="60050" y="15410"/>
                </a:lnTo>
                <a:lnTo>
                  <a:pt x="60050" y="15400"/>
                </a:lnTo>
                <a:lnTo>
                  <a:pt x="60060" y="15400"/>
                </a:lnTo>
                <a:lnTo>
                  <a:pt x="60060" y="15410"/>
                </a:lnTo>
                <a:lnTo>
                  <a:pt x="60060" y="15420"/>
                </a:lnTo>
                <a:lnTo>
                  <a:pt x="60060" y="15430"/>
                </a:lnTo>
                <a:lnTo>
                  <a:pt x="60070" y="15430"/>
                </a:lnTo>
                <a:lnTo>
                  <a:pt x="60070" y="15440"/>
                </a:lnTo>
                <a:lnTo>
                  <a:pt x="60070" y="15450"/>
                </a:lnTo>
                <a:lnTo>
                  <a:pt x="60070" y="15460"/>
                </a:lnTo>
                <a:lnTo>
                  <a:pt x="60070" y="15470"/>
                </a:lnTo>
                <a:lnTo>
                  <a:pt x="60060" y="15470"/>
                </a:lnTo>
                <a:lnTo>
                  <a:pt x="60060" y="15480"/>
                </a:lnTo>
                <a:lnTo>
                  <a:pt x="60070" y="15480"/>
                </a:lnTo>
                <a:lnTo>
                  <a:pt x="60070" y="15490"/>
                </a:lnTo>
                <a:lnTo>
                  <a:pt x="60070" y="15500"/>
                </a:lnTo>
                <a:lnTo>
                  <a:pt x="60070" y="15510"/>
                </a:lnTo>
                <a:lnTo>
                  <a:pt x="60070" y="15500"/>
                </a:lnTo>
                <a:lnTo>
                  <a:pt x="60060" y="15500"/>
                </a:lnTo>
                <a:lnTo>
                  <a:pt x="60060" y="15510"/>
                </a:lnTo>
                <a:lnTo>
                  <a:pt x="60050" y="15510"/>
                </a:lnTo>
                <a:lnTo>
                  <a:pt x="60050" y="15520"/>
                </a:lnTo>
                <a:lnTo>
                  <a:pt x="60060" y="15520"/>
                </a:lnTo>
                <a:lnTo>
                  <a:pt x="60060" y="15530"/>
                </a:lnTo>
                <a:lnTo>
                  <a:pt x="60060" y="15540"/>
                </a:lnTo>
                <a:lnTo>
                  <a:pt x="60050" y="15540"/>
                </a:lnTo>
                <a:lnTo>
                  <a:pt x="60050" y="15550"/>
                </a:lnTo>
                <a:lnTo>
                  <a:pt x="60050" y="15560"/>
                </a:lnTo>
                <a:lnTo>
                  <a:pt x="60050" y="15570"/>
                </a:lnTo>
                <a:lnTo>
                  <a:pt x="60060" y="15570"/>
                </a:lnTo>
                <a:lnTo>
                  <a:pt x="60060" y="15580"/>
                </a:lnTo>
                <a:lnTo>
                  <a:pt x="60050" y="15580"/>
                </a:lnTo>
                <a:lnTo>
                  <a:pt x="60050" y="15590"/>
                </a:lnTo>
                <a:lnTo>
                  <a:pt x="60050" y="15600"/>
                </a:lnTo>
                <a:lnTo>
                  <a:pt x="60060" y="15600"/>
                </a:lnTo>
                <a:lnTo>
                  <a:pt x="60060" y="15610"/>
                </a:lnTo>
                <a:lnTo>
                  <a:pt x="60060" y="15620"/>
                </a:lnTo>
                <a:lnTo>
                  <a:pt x="60060" y="15630"/>
                </a:lnTo>
                <a:lnTo>
                  <a:pt x="60060" y="15640"/>
                </a:lnTo>
                <a:lnTo>
                  <a:pt x="60070" y="15640"/>
                </a:lnTo>
                <a:lnTo>
                  <a:pt x="60060" y="15650"/>
                </a:lnTo>
                <a:lnTo>
                  <a:pt x="60060" y="15660"/>
                </a:lnTo>
                <a:lnTo>
                  <a:pt x="60060" y="15670"/>
                </a:lnTo>
                <a:lnTo>
                  <a:pt x="60060" y="15680"/>
                </a:lnTo>
                <a:lnTo>
                  <a:pt x="60070" y="15680"/>
                </a:lnTo>
                <a:lnTo>
                  <a:pt x="60080" y="15680"/>
                </a:lnTo>
                <a:lnTo>
                  <a:pt x="60080" y="15670"/>
                </a:lnTo>
                <a:lnTo>
                  <a:pt x="60090" y="15680"/>
                </a:lnTo>
                <a:lnTo>
                  <a:pt x="60090" y="15690"/>
                </a:lnTo>
                <a:lnTo>
                  <a:pt x="60100" y="15700"/>
                </a:lnTo>
                <a:lnTo>
                  <a:pt x="60090" y="15700"/>
                </a:lnTo>
                <a:lnTo>
                  <a:pt x="60090" y="15710"/>
                </a:lnTo>
                <a:lnTo>
                  <a:pt x="60090" y="15700"/>
                </a:lnTo>
                <a:lnTo>
                  <a:pt x="60080" y="15700"/>
                </a:lnTo>
                <a:lnTo>
                  <a:pt x="60080" y="15710"/>
                </a:lnTo>
                <a:lnTo>
                  <a:pt x="60070" y="15710"/>
                </a:lnTo>
                <a:lnTo>
                  <a:pt x="60080" y="15710"/>
                </a:lnTo>
                <a:lnTo>
                  <a:pt x="60070" y="15720"/>
                </a:lnTo>
                <a:lnTo>
                  <a:pt x="60080" y="15720"/>
                </a:lnTo>
                <a:lnTo>
                  <a:pt x="60080" y="15730"/>
                </a:lnTo>
                <a:lnTo>
                  <a:pt x="60070" y="15730"/>
                </a:lnTo>
                <a:lnTo>
                  <a:pt x="60080" y="15740"/>
                </a:lnTo>
                <a:lnTo>
                  <a:pt x="60070" y="15750"/>
                </a:lnTo>
                <a:lnTo>
                  <a:pt x="60060" y="15750"/>
                </a:lnTo>
                <a:lnTo>
                  <a:pt x="60060" y="15760"/>
                </a:lnTo>
                <a:lnTo>
                  <a:pt x="60050" y="15760"/>
                </a:lnTo>
                <a:lnTo>
                  <a:pt x="60040" y="15760"/>
                </a:lnTo>
                <a:lnTo>
                  <a:pt x="60040" y="15770"/>
                </a:lnTo>
                <a:lnTo>
                  <a:pt x="60030" y="15770"/>
                </a:lnTo>
                <a:lnTo>
                  <a:pt x="60020" y="15770"/>
                </a:lnTo>
                <a:lnTo>
                  <a:pt x="60020" y="15780"/>
                </a:lnTo>
                <a:lnTo>
                  <a:pt x="60020" y="15790"/>
                </a:lnTo>
                <a:lnTo>
                  <a:pt x="60030" y="15790"/>
                </a:lnTo>
                <a:lnTo>
                  <a:pt x="60020" y="15790"/>
                </a:lnTo>
                <a:lnTo>
                  <a:pt x="60020" y="15800"/>
                </a:lnTo>
                <a:lnTo>
                  <a:pt x="60010" y="15790"/>
                </a:lnTo>
                <a:lnTo>
                  <a:pt x="60000" y="15800"/>
                </a:lnTo>
                <a:lnTo>
                  <a:pt x="59990" y="15810"/>
                </a:lnTo>
                <a:lnTo>
                  <a:pt x="59990" y="15820"/>
                </a:lnTo>
                <a:lnTo>
                  <a:pt x="60000" y="15820"/>
                </a:lnTo>
                <a:lnTo>
                  <a:pt x="59990" y="15820"/>
                </a:lnTo>
                <a:lnTo>
                  <a:pt x="59980" y="15830"/>
                </a:lnTo>
                <a:lnTo>
                  <a:pt x="59990" y="15830"/>
                </a:lnTo>
                <a:lnTo>
                  <a:pt x="59990" y="15840"/>
                </a:lnTo>
                <a:lnTo>
                  <a:pt x="59980" y="15840"/>
                </a:lnTo>
                <a:lnTo>
                  <a:pt x="59980" y="15850"/>
                </a:lnTo>
                <a:lnTo>
                  <a:pt x="59970" y="15850"/>
                </a:lnTo>
                <a:lnTo>
                  <a:pt x="59970" y="15860"/>
                </a:lnTo>
                <a:lnTo>
                  <a:pt x="59980" y="15860"/>
                </a:lnTo>
                <a:lnTo>
                  <a:pt x="59970" y="15870"/>
                </a:lnTo>
                <a:lnTo>
                  <a:pt x="59970" y="15880"/>
                </a:lnTo>
                <a:lnTo>
                  <a:pt x="59980" y="15880"/>
                </a:lnTo>
                <a:lnTo>
                  <a:pt x="59980" y="15890"/>
                </a:lnTo>
                <a:lnTo>
                  <a:pt x="59980" y="15900"/>
                </a:lnTo>
                <a:lnTo>
                  <a:pt x="59970" y="15900"/>
                </a:lnTo>
                <a:lnTo>
                  <a:pt x="59970" y="15910"/>
                </a:lnTo>
                <a:lnTo>
                  <a:pt x="59980" y="15910"/>
                </a:lnTo>
                <a:lnTo>
                  <a:pt x="59980" y="15920"/>
                </a:lnTo>
                <a:lnTo>
                  <a:pt x="59980" y="15930"/>
                </a:lnTo>
                <a:lnTo>
                  <a:pt x="59990" y="15930"/>
                </a:lnTo>
                <a:lnTo>
                  <a:pt x="59990" y="15940"/>
                </a:lnTo>
                <a:lnTo>
                  <a:pt x="60000" y="15940"/>
                </a:lnTo>
                <a:lnTo>
                  <a:pt x="60000" y="15950"/>
                </a:lnTo>
                <a:lnTo>
                  <a:pt x="59990" y="15950"/>
                </a:lnTo>
                <a:lnTo>
                  <a:pt x="59980" y="15960"/>
                </a:lnTo>
                <a:lnTo>
                  <a:pt x="59990" y="15970"/>
                </a:lnTo>
                <a:lnTo>
                  <a:pt x="59990" y="15980"/>
                </a:lnTo>
                <a:lnTo>
                  <a:pt x="59990" y="15990"/>
                </a:lnTo>
                <a:lnTo>
                  <a:pt x="59990" y="16000"/>
                </a:lnTo>
                <a:lnTo>
                  <a:pt x="60000" y="16000"/>
                </a:lnTo>
                <a:lnTo>
                  <a:pt x="60000" y="16010"/>
                </a:lnTo>
                <a:lnTo>
                  <a:pt x="60010" y="16010"/>
                </a:lnTo>
                <a:lnTo>
                  <a:pt x="60020" y="16010"/>
                </a:lnTo>
                <a:lnTo>
                  <a:pt x="60020" y="16020"/>
                </a:lnTo>
                <a:lnTo>
                  <a:pt x="60030" y="16020"/>
                </a:lnTo>
                <a:lnTo>
                  <a:pt x="60020" y="16030"/>
                </a:lnTo>
                <a:lnTo>
                  <a:pt x="60020" y="16040"/>
                </a:lnTo>
                <a:lnTo>
                  <a:pt x="60030" y="16040"/>
                </a:lnTo>
                <a:lnTo>
                  <a:pt x="60020" y="16040"/>
                </a:lnTo>
                <a:lnTo>
                  <a:pt x="60020" y="16050"/>
                </a:lnTo>
                <a:lnTo>
                  <a:pt x="60020" y="16060"/>
                </a:lnTo>
                <a:lnTo>
                  <a:pt x="60030" y="16060"/>
                </a:lnTo>
                <a:lnTo>
                  <a:pt x="60040" y="16060"/>
                </a:lnTo>
                <a:lnTo>
                  <a:pt x="60040" y="16070"/>
                </a:lnTo>
                <a:lnTo>
                  <a:pt x="60050" y="16070"/>
                </a:lnTo>
                <a:lnTo>
                  <a:pt x="60060" y="16070"/>
                </a:lnTo>
                <a:lnTo>
                  <a:pt x="60070" y="16080"/>
                </a:lnTo>
                <a:lnTo>
                  <a:pt x="60070" y="16090"/>
                </a:lnTo>
                <a:lnTo>
                  <a:pt x="60070" y="16100"/>
                </a:lnTo>
                <a:lnTo>
                  <a:pt x="60080" y="16100"/>
                </a:lnTo>
                <a:lnTo>
                  <a:pt x="60090" y="16110"/>
                </a:lnTo>
                <a:lnTo>
                  <a:pt x="60090" y="16100"/>
                </a:lnTo>
                <a:lnTo>
                  <a:pt x="60090" y="16110"/>
                </a:lnTo>
                <a:lnTo>
                  <a:pt x="60100" y="16110"/>
                </a:lnTo>
                <a:lnTo>
                  <a:pt x="60110" y="16110"/>
                </a:lnTo>
                <a:lnTo>
                  <a:pt x="60120" y="16110"/>
                </a:lnTo>
                <a:lnTo>
                  <a:pt x="60120" y="16120"/>
                </a:lnTo>
                <a:lnTo>
                  <a:pt x="60110" y="16130"/>
                </a:lnTo>
                <a:lnTo>
                  <a:pt x="60110" y="16140"/>
                </a:lnTo>
                <a:lnTo>
                  <a:pt x="60120" y="16140"/>
                </a:lnTo>
                <a:lnTo>
                  <a:pt x="60110" y="16150"/>
                </a:lnTo>
                <a:lnTo>
                  <a:pt x="60110" y="16160"/>
                </a:lnTo>
                <a:lnTo>
                  <a:pt x="60120" y="16160"/>
                </a:lnTo>
                <a:lnTo>
                  <a:pt x="60120" y="16170"/>
                </a:lnTo>
                <a:lnTo>
                  <a:pt x="60110" y="16170"/>
                </a:lnTo>
                <a:lnTo>
                  <a:pt x="60110" y="16180"/>
                </a:lnTo>
                <a:lnTo>
                  <a:pt x="60120" y="16180"/>
                </a:lnTo>
                <a:lnTo>
                  <a:pt x="60130" y="16180"/>
                </a:lnTo>
                <a:lnTo>
                  <a:pt x="60130" y="16170"/>
                </a:lnTo>
                <a:lnTo>
                  <a:pt x="60140" y="16170"/>
                </a:lnTo>
                <a:lnTo>
                  <a:pt x="60140" y="16180"/>
                </a:lnTo>
                <a:lnTo>
                  <a:pt x="60140" y="16190"/>
                </a:lnTo>
                <a:lnTo>
                  <a:pt x="60150" y="16190"/>
                </a:lnTo>
                <a:lnTo>
                  <a:pt x="60160" y="16200"/>
                </a:lnTo>
                <a:lnTo>
                  <a:pt x="60160" y="16210"/>
                </a:lnTo>
                <a:lnTo>
                  <a:pt x="60170" y="16210"/>
                </a:lnTo>
                <a:lnTo>
                  <a:pt x="60170" y="16220"/>
                </a:lnTo>
                <a:lnTo>
                  <a:pt x="60170" y="16230"/>
                </a:lnTo>
                <a:lnTo>
                  <a:pt x="60180" y="16230"/>
                </a:lnTo>
                <a:lnTo>
                  <a:pt x="60180" y="16240"/>
                </a:lnTo>
                <a:lnTo>
                  <a:pt x="60180" y="16250"/>
                </a:lnTo>
                <a:lnTo>
                  <a:pt x="60180" y="16260"/>
                </a:lnTo>
                <a:lnTo>
                  <a:pt x="60190" y="16260"/>
                </a:lnTo>
                <a:lnTo>
                  <a:pt x="60190" y="16250"/>
                </a:lnTo>
                <a:lnTo>
                  <a:pt x="60190" y="16260"/>
                </a:lnTo>
                <a:lnTo>
                  <a:pt x="60200" y="16260"/>
                </a:lnTo>
                <a:lnTo>
                  <a:pt x="60200" y="16270"/>
                </a:lnTo>
                <a:lnTo>
                  <a:pt x="60210" y="16280"/>
                </a:lnTo>
                <a:lnTo>
                  <a:pt x="60210" y="16290"/>
                </a:lnTo>
                <a:lnTo>
                  <a:pt x="60220" y="16290"/>
                </a:lnTo>
                <a:lnTo>
                  <a:pt x="60230" y="16290"/>
                </a:lnTo>
                <a:lnTo>
                  <a:pt x="60230" y="16300"/>
                </a:lnTo>
                <a:lnTo>
                  <a:pt x="60240" y="16300"/>
                </a:lnTo>
                <a:lnTo>
                  <a:pt x="60250" y="16300"/>
                </a:lnTo>
                <a:lnTo>
                  <a:pt x="60260" y="16300"/>
                </a:lnTo>
                <a:lnTo>
                  <a:pt x="60260" y="16310"/>
                </a:lnTo>
                <a:lnTo>
                  <a:pt x="60260" y="16320"/>
                </a:lnTo>
                <a:lnTo>
                  <a:pt x="60260" y="16330"/>
                </a:lnTo>
                <a:lnTo>
                  <a:pt x="60260" y="16320"/>
                </a:lnTo>
                <a:lnTo>
                  <a:pt x="60270" y="16320"/>
                </a:lnTo>
                <a:lnTo>
                  <a:pt x="60280" y="16320"/>
                </a:lnTo>
                <a:lnTo>
                  <a:pt x="60280" y="16330"/>
                </a:lnTo>
                <a:lnTo>
                  <a:pt x="60280" y="16340"/>
                </a:lnTo>
                <a:lnTo>
                  <a:pt x="60290" y="16340"/>
                </a:lnTo>
                <a:lnTo>
                  <a:pt x="60290" y="16350"/>
                </a:lnTo>
                <a:lnTo>
                  <a:pt x="60300" y="16350"/>
                </a:lnTo>
                <a:lnTo>
                  <a:pt x="60300" y="16360"/>
                </a:lnTo>
                <a:lnTo>
                  <a:pt x="60290" y="16360"/>
                </a:lnTo>
                <a:lnTo>
                  <a:pt x="60290" y="16370"/>
                </a:lnTo>
                <a:lnTo>
                  <a:pt x="60300" y="16370"/>
                </a:lnTo>
                <a:lnTo>
                  <a:pt x="60310" y="16370"/>
                </a:lnTo>
                <a:lnTo>
                  <a:pt x="60310" y="16380"/>
                </a:lnTo>
                <a:lnTo>
                  <a:pt x="60310" y="16370"/>
                </a:lnTo>
                <a:lnTo>
                  <a:pt x="60320" y="16370"/>
                </a:lnTo>
                <a:lnTo>
                  <a:pt x="60320" y="16360"/>
                </a:lnTo>
                <a:lnTo>
                  <a:pt x="60320" y="16350"/>
                </a:lnTo>
                <a:lnTo>
                  <a:pt x="60330" y="16350"/>
                </a:lnTo>
                <a:lnTo>
                  <a:pt x="60330" y="16360"/>
                </a:lnTo>
                <a:lnTo>
                  <a:pt x="60340" y="16360"/>
                </a:lnTo>
                <a:lnTo>
                  <a:pt x="60350" y="16360"/>
                </a:lnTo>
                <a:lnTo>
                  <a:pt x="60360" y="16360"/>
                </a:lnTo>
                <a:lnTo>
                  <a:pt x="60360" y="16350"/>
                </a:lnTo>
                <a:lnTo>
                  <a:pt x="60370" y="16350"/>
                </a:lnTo>
                <a:lnTo>
                  <a:pt x="60370" y="16360"/>
                </a:lnTo>
                <a:lnTo>
                  <a:pt x="60380" y="16360"/>
                </a:lnTo>
                <a:lnTo>
                  <a:pt x="60380" y="16370"/>
                </a:lnTo>
                <a:lnTo>
                  <a:pt x="60390" y="16370"/>
                </a:lnTo>
                <a:lnTo>
                  <a:pt x="60400" y="16370"/>
                </a:lnTo>
                <a:lnTo>
                  <a:pt x="60410" y="16370"/>
                </a:lnTo>
                <a:lnTo>
                  <a:pt x="60410" y="16380"/>
                </a:lnTo>
                <a:lnTo>
                  <a:pt x="60400" y="16380"/>
                </a:lnTo>
                <a:lnTo>
                  <a:pt x="60400" y="16390"/>
                </a:lnTo>
                <a:lnTo>
                  <a:pt x="60400" y="16400"/>
                </a:lnTo>
                <a:lnTo>
                  <a:pt x="60410" y="16400"/>
                </a:lnTo>
                <a:lnTo>
                  <a:pt x="60420" y="16410"/>
                </a:lnTo>
                <a:lnTo>
                  <a:pt x="60420" y="16420"/>
                </a:lnTo>
                <a:lnTo>
                  <a:pt x="60420" y="16430"/>
                </a:lnTo>
                <a:lnTo>
                  <a:pt x="60430" y="16430"/>
                </a:lnTo>
                <a:lnTo>
                  <a:pt x="60430" y="16440"/>
                </a:lnTo>
                <a:lnTo>
                  <a:pt x="60440" y="16440"/>
                </a:lnTo>
                <a:lnTo>
                  <a:pt x="60430" y="16440"/>
                </a:lnTo>
                <a:lnTo>
                  <a:pt x="60430" y="16450"/>
                </a:lnTo>
                <a:lnTo>
                  <a:pt x="60440" y="16450"/>
                </a:lnTo>
                <a:lnTo>
                  <a:pt x="60440" y="16460"/>
                </a:lnTo>
                <a:lnTo>
                  <a:pt x="60430" y="16460"/>
                </a:lnTo>
                <a:lnTo>
                  <a:pt x="60440" y="16460"/>
                </a:lnTo>
                <a:lnTo>
                  <a:pt x="60430" y="16470"/>
                </a:lnTo>
                <a:lnTo>
                  <a:pt x="60430" y="16480"/>
                </a:lnTo>
                <a:lnTo>
                  <a:pt x="60440" y="16480"/>
                </a:lnTo>
                <a:lnTo>
                  <a:pt x="60450" y="16480"/>
                </a:lnTo>
                <a:lnTo>
                  <a:pt x="60460" y="16480"/>
                </a:lnTo>
                <a:lnTo>
                  <a:pt x="60460" y="16490"/>
                </a:lnTo>
                <a:lnTo>
                  <a:pt x="60470" y="16490"/>
                </a:lnTo>
                <a:lnTo>
                  <a:pt x="60470" y="16500"/>
                </a:lnTo>
                <a:lnTo>
                  <a:pt x="60480" y="16500"/>
                </a:lnTo>
                <a:lnTo>
                  <a:pt x="60490" y="16500"/>
                </a:lnTo>
                <a:lnTo>
                  <a:pt x="60490" y="16490"/>
                </a:lnTo>
                <a:lnTo>
                  <a:pt x="60490" y="16500"/>
                </a:lnTo>
                <a:lnTo>
                  <a:pt x="60500" y="16510"/>
                </a:lnTo>
                <a:lnTo>
                  <a:pt x="60510" y="16520"/>
                </a:lnTo>
                <a:lnTo>
                  <a:pt x="60510" y="16510"/>
                </a:lnTo>
                <a:lnTo>
                  <a:pt x="60520" y="16510"/>
                </a:lnTo>
                <a:lnTo>
                  <a:pt x="60510" y="16510"/>
                </a:lnTo>
                <a:lnTo>
                  <a:pt x="60520" y="16510"/>
                </a:lnTo>
                <a:lnTo>
                  <a:pt x="60520" y="16500"/>
                </a:lnTo>
                <a:lnTo>
                  <a:pt x="60530" y="16500"/>
                </a:lnTo>
                <a:lnTo>
                  <a:pt x="60530" y="16510"/>
                </a:lnTo>
                <a:lnTo>
                  <a:pt x="60540" y="16510"/>
                </a:lnTo>
                <a:lnTo>
                  <a:pt x="60540" y="16520"/>
                </a:lnTo>
                <a:lnTo>
                  <a:pt x="60550" y="16520"/>
                </a:lnTo>
                <a:lnTo>
                  <a:pt x="60550" y="16530"/>
                </a:lnTo>
                <a:lnTo>
                  <a:pt x="60550" y="16540"/>
                </a:lnTo>
                <a:lnTo>
                  <a:pt x="60560" y="16540"/>
                </a:lnTo>
                <a:lnTo>
                  <a:pt x="60570" y="16540"/>
                </a:lnTo>
                <a:lnTo>
                  <a:pt x="60570" y="16550"/>
                </a:lnTo>
                <a:lnTo>
                  <a:pt x="60580" y="16550"/>
                </a:lnTo>
                <a:lnTo>
                  <a:pt x="60580" y="16540"/>
                </a:lnTo>
                <a:lnTo>
                  <a:pt x="60590" y="16540"/>
                </a:lnTo>
                <a:lnTo>
                  <a:pt x="60590" y="16550"/>
                </a:lnTo>
                <a:lnTo>
                  <a:pt x="60590" y="16560"/>
                </a:lnTo>
                <a:lnTo>
                  <a:pt x="60580" y="16560"/>
                </a:lnTo>
                <a:lnTo>
                  <a:pt x="60590" y="16560"/>
                </a:lnTo>
                <a:lnTo>
                  <a:pt x="60590" y="16570"/>
                </a:lnTo>
                <a:lnTo>
                  <a:pt x="60600" y="16570"/>
                </a:lnTo>
                <a:lnTo>
                  <a:pt x="60610" y="16570"/>
                </a:lnTo>
                <a:lnTo>
                  <a:pt x="60620" y="16570"/>
                </a:lnTo>
                <a:lnTo>
                  <a:pt x="60620" y="16580"/>
                </a:lnTo>
                <a:lnTo>
                  <a:pt x="60630" y="16580"/>
                </a:lnTo>
                <a:lnTo>
                  <a:pt x="60640" y="16590"/>
                </a:lnTo>
                <a:lnTo>
                  <a:pt x="60650" y="16590"/>
                </a:lnTo>
                <a:lnTo>
                  <a:pt x="60660" y="16590"/>
                </a:lnTo>
                <a:lnTo>
                  <a:pt x="60670" y="16590"/>
                </a:lnTo>
                <a:lnTo>
                  <a:pt x="60670" y="16600"/>
                </a:lnTo>
                <a:lnTo>
                  <a:pt x="60680" y="16610"/>
                </a:lnTo>
                <a:lnTo>
                  <a:pt x="60680" y="16620"/>
                </a:lnTo>
                <a:lnTo>
                  <a:pt x="60690" y="16620"/>
                </a:lnTo>
                <a:lnTo>
                  <a:pt x="60690" y="16630"/>
                </a:lnTo>
                <a:lnTo>
                  <a:pt x="60680" y="16630"/>
                </a:lnTo>
                <a:lnTo>
                  <a:pt x="60680" y="16640"/>
                </a:lnTo>
                <a:lnTo>
                  <a:pt x="60690" y="16640"/>
                </a:lnTo>
                <a:lnTo>
                  <a:pt x="60700" y="16640"/>
                </a:lnTo>
                <a:lnTo>
                  <a:pt x="60700" y="16630"/>
                </a:lnTo>
                <a:lnTo>
                  <a:pt x="60710" y="16630"/>
                </a:lnTo>
                <a:lnTo>
                  <a:pt x="60710" y="16640"/>
                </a:lnTo>
                <a:lnTo>
                  <a:pt x="60710" y="16650"/>
                </a:lnTo>
                <a:lnTo>
                  <a:pt x="60710" y="16660"/>
                </a:lnTo>
                <a:lnTo>
                  <a:pt x="60710" y="16670"/>
                </a:lnTo>
                <a:lnTo>
                  <a:pt x="60710" y="16680"/>
                </a:lnTo>
                <a:lnTo>
                  <a:pt x="60710" y="16690"/>
                </a:lnTo>
                <a:lnTo>
                  <a:pt x="60700" y="16690"/>
                </a:lnTo>
                <a:lnTo>
                  <a:pt x="60700" y="16700"/>
                </a:lnTo>
                <a:lnTo>
                  <a:pt x="60700" y="16710"/>
                </a:lnTo>
                <a:lnTo>
                  <a:pt x="60700" y="16700"/>
                </a:lnTo>
                <a:lnTo>
                  <a:pt x="60710" y="16700"/>
                </a:lnTo>
                <a:lnTo>
                  <a:pt x="60710" y="16710"/>
                </a:lnTo>
                <a:lnTo>
                  <a:pt x="60720" y="16710"/>
                </a:lnTo>
                <a:lnTo>
                  <a:pt x="60710" y="16720"/>
                </a:lnTo>
                <a:lnTo>
                  <a:pt x="60720" y="16730"/>
                </a:lnTo>
                <a:lnTo>
                  <a:pt x="60730" y="16730"/>
                </a:lnTo>
                <a:lnTo>
                  <a:pt x="60730" y="16720"/>
                </a:lnTo>
                <a:lnTo>
                  <a:pt x="60740" y="16720"/>
                </a:lnTo>
                <a:lnTo>
                  <a:pt x="60750" y="16720"/>
                </a:lnTo>
                <a:lnTo>
                  <a:pt x="60750" y="16730"/>
                </a:lnTo>
                <a:lnTo>
                  <a:pt x="60750" y="16740"/>
                </a:lnTo>
                <a:lnTo>
                  <a:pt x="60750" y="16750"/>
                </a:lnTo>
                <a:lnTo>
                  <a:pt x="60760" y="16750"/>
                </a:lnTo>
                <a:lnTo>
                  <a:pt x="60760" y="16760"/>
                </a:lnTo>
                <a:lnTo>
                  <a:pt x="60760" y="16770"/>
                </a:lnTo>
                <a:lnTo>
                  <a:pt x="60770" y="16770"/>
                </a:lnTo>
                <a:lnTo>
                  <a:pt x="60780" y="16770"/>
                </a:lnTo>
                <a:lnTo>
                  <a:pt x="60780" y="16760"/>
                </a:lnTo>
                <a:lnTo>
                  <a:pt x="60790" y="16760"/>
                </a:lnTo>
                <a:lnTo>
                  <a:pt x="60800" y="16760"/>
                </a:lnTo>
                <a:lnTo>
                  <a:pt x="60800" y="16770"/>
                </a:lnTo>
                <a:lnTo>
                  <a:pt x="60800" y="16760"/>
                </a:lnTo>
                <a:lnTo>
                  <a:pt x="60810" y="16760"/>
                </a:lnTo>
                <a:lnTo>
                  <a:pt x="60810" y="16770"/>
                </a:lnTo>
                <a:lnTo>
                  <a:pt x="60810" y="16780"/>
                </a:lnTo>
                <a:lnTo>
                  <a:pt x="60820" y="16780"/>
                </a:lnTo>
                <a:lnTo>
                  <a:pt x="60820" y="16790"/>
                </a:lnTo>
                <a:lnTo>
                  <a:pt x="60820" y="16780"/>
                </a:lnTo>
                <a:lnTo>
                  <a:pt x="60830" y="16780"/>
                </a:lnTo>
                <a:lnTo>
                  <a:pt x="60830" y="16770"/>
                </a:lnTo>
                <a:lnTo>
                  <a:pt x="60830" y="16780"/>
                </a:lnTo>
                <a:lnTo>
                  <a:pt x="60840" y="16790"/>
                </a:lnTo>
                <a:lnTo>
                  <a:pt x="60850" y="16790"/>
                </a:lnTo>
                <a:lnTo>
                  <a:pt x="60850" y="16800"/>
                </a:lnTo>
                <a:lnTo>
                  <a:pt x="60840" y="16800"/>
                </a:lnTo>
                <a:lnTo>
                  <a:pt x="60840" y="16810"/>
                </a:lnTo>
                <a:lnTo>
                  <a:pt x="60840" y="16820"/>
                </a:lnTo>
                <a:lnTo>
                  <a:pt x="60850" y="16820"/>
                </a:lnTo>
                <a:lnTo>
                  <a:pt x="60860" y="16820"/>
                </a:lnTo>
                <a:lnTo>
                  <a:pt x="60860" y="16830"/>
                </a:lnTo>
                <a:lnTo>
                  <a:pt x="60860" y="16840"/>
                </a:lnTo>
                <a:lnTo>
                  <a:pt x="60870" y="16840"/>
                </a:lnTo>
                <a:lnTo>
                  <a:pt x="60870" y="16850"/>
                </a:lnTo>
                <a:lnTo>
                  <a:pt x="60880" y="16850"/>
                </a:lnTo>
                <a:lnTo>
                  <a:pt x="60890" y="16850"/>
                </a:lnTo>
                <a:lnTo>
                  <a:pt x="60890" y="16860"/>
                </a:lnTo>
                <a:lnTo>
                  <a:pt x="60880" y="16860"/>
                </a:lnTo>
                <a:lnTo>
                  <a:pt x="60880" y="16870"/>
                </a:lnTo>
                <a:lnTo>
                  <a:pt x="60880" y="16880"/>
                </a:lnTo>
                <a:lnTo>
                  <a:pt x="60890" y="16880"/>
                </a:lnTo>
                <a:lnTo>
                  <a:pt x="60890" y="16890"/>
                </a:lnTo>
                <a:lnTo>
                  <a:pt x="60890" y="16900"/>
                </a:lnTo>
                <a:lnTo>
                  <a:pt x="60890" y="16910"/>
                </a:lnTo>
                <a:lnTo>
                  <a:pt x="60900" y="16910"/>
                </a:lnTo>
                <a:lnTo>
                  <a:pt x="60900" y="16920"/>
                </a:lnTo>
                <a:lnTo>
                  <a:pt x="60910" y="16920"/>
                </a:lnTo>
                <a:lnTo>
                  <a:pt x="60910" y="16910"/>
                </a:lnTo>
                <a:lnTo>
                  <a:pt x="60920" y="16920"/>
                </a:lnTo>
                <a:lnTo>
                  <a:pt x="60920" y="16930"/>
                </a:lnTo>
                <a:lnTo>
                  <a:pt x="60920" y="16940"/>
                </a:lnTo>
                <a:lnTo>
                  <a:pt x="60920" y="16950"/>
                </a:lnTo>
                <a:lnTo>
                  <a:pt x="60930" y="16950"/>
                </a:lnTo>
                <a:lnTo>
                  <a:pt x="60920" y="16950"/>
                </a:lnTo>
                <a:lnTo>
                  <a:pt x="60920" y="16960"/>
                </a:lnTo>
                <a:lnTo>
                  <a:pt x="60920" y="16970"/>
                </a:lnTo>
                <a:lnTo>
                  <a:pt x="60920" y="16980"/>
                </a:lnTo>
                <a:lnTo>
                  <a:pt x="60930" y="16980"/>
                </a:lnTo>
                <a:lnTo>
                  <a:pt x="60930" y="16990"/>
                </a:lnTo>
                <a:lnTo>
                  <a:pt x="60930" y="17000"/>
                </a:lnTo>
                <a:lnTo>
                  <a:pt x="60940" y="17000"/>
                </a:lnTo>
                <a:lnTo>
                  <a:pt x="60940" y="17010"/>
                </a:lnTo>
                <a:lnTo>
                  <a:pt x="60940" y="17020"/>
                </a:lnTo>
                <a:lnTo>
                  <a:pt x="60950" y="17020"/>
                </a:lnTo>
                <a:lnTo>
                  <a:pt x="60950" y="17030"/>
                </a:lnTo>
                <a:lnTo>
                  <a:pt x="60950" y="17040"/>
                </a:lnTo>
                <a:lnTo>
                  <a:pt x="60960" y="17040"/>
                </a:lnTo>
                <a:lnTo>
                  <a:pt x="60960" y="17050"/>
                </a:lnTo>
                <a:lnTo>
                  <a:pt x="60970" y="17050"/>
                </a:lnTo>
                <a:lnTo>
                  <a:pt x="60970" y="17040"/>
                </a:lnTo>
                <a:lnTo>
                  <a:pt x="60980" y="17040"/>
                </a:lnTo>
                <a:lnTo>
                  <a:pt x="60980" y="17050"/>
                </a:lnTo>
                <a:lnTo>
                  <a:pt x="60990" y="17050"/>
                </a:lnTo>
                <a:lnTo>
                  <a:pt x="60990" y="17060"/>
                </a:lnTo>
                <a:lnTo>
                  <a:pt x="60990" y="17070"/>
                </a:lnTo>
                <a:lnTo>
                  <a:pt x="60980" y="17070"/>
                </a:lnTo>
                <a:lnTo>
                  <a:pt x="60980" y="17080"/>
                </a:lnTo>
                <a:lnTo>
                  <a:pt x="60990" y="17080"/>
                </a:lnTo>
                <a:lnTo>
                  <a:pt x="61000" y="17080"/>
                </a:lnTo>
                <a:lnTo>
                  <a:pt x="61000" y="17090"/>
                </a:lnTo>
                <a:lnTo>
                  <a:pt x="61000" y="17080"/>
                </a:lnTo>
                <a:lnTo>
                  <a:pt x="61010" y="17080"/>
                </a:lnTo>
                <a:lnTo>
                  <a:pt x="61010" y="17070"/>
                </a:lnTo>
                <a:lnTo>
                  <a:pt x="61010" y="17080"/>
                </a:lnTo>
                <a:lnTo>
                  <a:pt x="61020" y="17080"/>
                </a:lnTo>
                <a:lnTo>
                  <a:pt x="61030" y="17080"/>
                </a:lnTo>
                <a:lnTo>
                  <a:pt x="61030" y="17090"/>
                </a:lnTo>
                <a:lnTo>
                  <a:pt x="61040" y="17090"/>
                </a:lnTo>
                <a:lnTo>
                  <a:pt x="61050" y="17100"/>
                </a:lnTo>
                <a:lnTo>
                  <a:pt x="61050" y="17090"/>
                </a:lnTo>
                <a:lnTo>
                  <a:pt x="61050" y="17080"/>
                </a:lnTo>
                <a:lnTo>
                  <a:pt x="61050" y="17090"/>
                </a:lnTo>
                <a:lnTo>
                  <a:pt x="61060" y="17090"/>
                </a:lnTo>
                <a:lnTo>
                  <a:pt x="61070" y="17090"/>
                </a:lnTo>
                <a:lnTo>
                  <a:pt x="61070" y="17100"/>
                </a:lnTo>
                <a:lnTo>
                  <a:pt x="61060" y="17100"/>
                </a:lnTo>
                <a:lnTo>
                  <a:pt x="61060" y="17110"/>
                </a:lnTo>
                <a:lnTo>
                  <a:pt x="61070" y="17110"/>
                </a:lnTo>
                <a:lnTo>
                  <a:pt x="61070" y="17100"/>
                </a:lnTo>
                <a:lnTo>
                  <a:pt x="61080" y="17100"/>
                </a:lnTo>
                <a:lnTo>
                  <a:pt x="61080" y="17110"/>
                </a:lnTo>
                <a:lnTo>
                  <a:pt x="61090" y="17110"/>
                </a:lnTo>
                <a:lnTo>
                  <a:pt x="61100" y="17110"/>
                </a:lnTo>
                <a:lnTo>
                  <a:pt x="61100" y="17120"/>
                </a:lnTo>
                <a:lnTo>
                  <a:pt x="61100" y="17130"/>
                </a:lnTo>
                <a:lnTo>
                  <a:pt x="61100" y="17120"/>
                </a:lnTo>
                <a:lnTo>
                  <a:pt x="61110" y="17120"/>
                </a:lnTo>
                <a:lnTo>
                  <a:pt x="61110" y="17130"/>
                </a:lnTo>
                <a:lnTo>
                  <a:pt x="61120" y="17130"/>
                </a:lnTo>
                <a:lnTo>
                  <a:pt x="61130" y="17130"/>
                </a:lnTo>
                <a:lnTo>
                  <a:pt x="61140" y="17130"/>
                </a:lnTo>
                <a:lnTo>
                  <a:pt x="61140" y="17140"/>
                </a:lnTo>
                <a:lnTo>
                  <a:pt x="61130" y="17140"/>
                </a:lnTo>
                <a:lnTo>
                  <a:pt x="61140" y="17140"/>
                </a:lnTo>
                <a:lnTo>
                  <a:pt x="61130" y="17140"/>
                </a:lnTo>
                <a:lnTo>
                  <a:pt x="61130" y="17150"/>
                </a:lnTo>
                <a:lnTo>
                  <a:pt x="61120" y="17150"/>
                </a:lnTo>
                <a:lnTo>
                  <a:pt x="61130" y="17150"/>
                </a:lnTo>
                <a:lnTo>
                  <a:pt x="61140" y="17150"/>
                </a:lnTo>
                <a:lnTo>
                  <a:pt x="61140" y="17160"/>
                </a:lnTo>
                <a:lnTo>
                  <a:pt x="61130" y="17160"/>
                </a:lnTo>
                <a:lnTo>
                  <a:pt x="61130" y="17170"/>
                </a:lnTo>
                <a:lnTo>
                  <a:pt x="61140" y="17170"/>
                </a:lnTo>
                <a:lnTo>
                  <a:pt x="61140" y="17180"/>
                </a:lnTo>
                <a:lnTo>
                  <a:pt x="61150" y="17180"/>
                </a:lnTo>
                <a:lnTo>
                  <a:pt x="61150" y="17190"/>
                </a:lnTo>
                <a:lnTo>
                  <a:pt x="61160" y="17190"/>
                </a:lnTo>
                <a:lnTo>
                  <a:pt x="61160" y="17180"/>
                </a:lnTo>
                <a:lnTo>
                  <a:pt x="61170" y="17180"/>
                </a:lnTo>
                <a:lnTo>
                  <a:pt x="61170" y="17190"/>
                </a:lnTo>
                <a:lnTo>
                  <a:pt x="61180" y="17190"/>
                </a:lnTo>
                <a:lnTo>
                  <a:pt x="61180" y="17200"/>
                </a:lnTo>
                <a:lnTo>
                  <a:pt x="61190" y="17200"/>
                </a:lnTo>
                <a:lnTo>
                  <a:pt x="61200" y="17200"/>
                </a:lnTo>
                <a:lnTo>
                  <a:pt x="61200" y="17210"/>
                </a:lnTo>
                <a:lnTo>
                  <a:pt x="61190" y="17210"/>
                </a:lnTo>
                <a:lnTo>
                  <a:pt x="61190" y="17220"/>
                </a:lnTo>
                <a:lnTo>
                  <a:pt x="61200" y="17220"/>
                </a:lnTo>
                <a:lnTo>
                  <a:pt x="61210" y="17220"/>
                </a:lnTo>
                <a:lnTo>
                  <a:pt x="61200" y="17220"/>
                </a:lnTo>
                <a:lnTo>
                  <a:pt x="61200" y="17230"/>
                </a:lnTo>
                <a:lnTo>
                  <a:pt x="61200" y="17240"/>
                </a:lnTo>
                <a:lnTo>
                  <a:pt x="61210" y="17240"/>
                </a:lnTo>
                <a:lnTo>
                  <a:pt x="61210" y="17250"/>
                </a:lnTo>
                <a:lnTo>
                  <a:pt x="61220" y="17250"/>
                </a:lnTo>
                <a:lnTo>
                  <a:pt x="61210" y="17250"/>
                </a:lnTo>
                <a:lnTo>
                  <a:pt x="61220" y="17250"/>
                </a:lnTo>
                <a:lnTo>
                  <a:pt x="61220" y="17260"/>
                </a:lnTo>
                <a:lnTo>
                  <a:pt x="61230" y="17270"/>
                </a:lnTo>
                <a:lnTo>
                  <a:pt x="61220" y="17270"/>
                </a:lnTo>
                <a:lnTo>
                  <a:pt x="61220" y="17280"/>
                </a:lnTo>
                <a:lnTo>
                  <a:pt x="61230" y="17280"/>
                </a:lnTo>
                <a:lnTo>
                  <a:pt x="61230" y="17290"/>
                </a:lnTo>
                <a:lnTo>
                  <a:pt x="61230" y="17300"/>
                </a:lnTo>
                <a:lnTo>
                  <a:pt x="61240" y="17300"/>
                </a:lnTo>
                <a:lnTo>
                  <a:pt x="61240" y="17310"/>
                </a:lnTo>
                <a:lnTo>
                  <a:pt x="61240" y="17320"/>
                </a:lnTo>
                <a:lnTo>
                  <a:pt x="61250" y="17310"/>
                </a:lnTo>
                <a:lnTo>
                  <a:pt x="61260" y="17320"/>
                </a:lnTo>
                <a:lnTo>
                  <a:pt x="61260" y="17330"/>
                </a:lnTo>
                <a:lnTo>
                  <a:pt x="61250" y="17330"/>
                </a:lnTo>
                <a:lnTo>
                  <a:pt x="61250" y="17340"/>
                </a:lnTo>
                <a:lnTo>
                  <a:pt x="61250" y="17350"/>
                </a:lnTo>
                <a:lnTo>
                  <a:pt x="61250" y="17360"/>
                </a:lnTo>
                <a:lnTo>
                  <a:pt x="61260" y="17360"/>
                </a:lnTo>
                <a:lnTo>
                  <a:pt x="61260" y="17370"/>
                </a:lnTo>
                <a:lnTo>
                  <a:pt x="61270" y="17370"/>
                </a:lnTo>
                <a:lnTo>
                  <a:pt x="61270" y="17380"/>
                </a:lnTo>
                <a:lnTo>
                  <a:pt x="61270" y="17390"/>
                </a:lnTo>
                <a:lnTo>
                  <a:pt x="61270" y="17400"/>
                </a:lnTo>
                <a:lnTo>
                  <a:pt x="61270" y="17410"/>
                </a:lnTo>
                <a:lnTo>
                  <a:pt x="61280" y="17410"/>
                </a:lnTo>
                <a:lnTo>
                  <a:pt x="61280" y="17420"/>
                </a:lnTo>
                <a:lnTo>
                  <a:pt x="61290" y="17420"/>
                </a:lnTo>
                <a:lnTo>
                  <a:pt x="61290" y="17430"/>
                </a:lnTo>
                <a:lnTo>
                  <a:pt x="61290" y="17420"/>
                </a:lnTo>
                <a:lnTo>
                  <a:pt x="61290" y="17430"/>
                </a:lnTo>
                <a:lnTo>
                  <a:pt x="61300" y="17430"/>
                </a:lnTo>
                <a:lnTo>
                  <a:pt x="61300" y="17440"/>
                </a:lnTo>
                <a:lnTo>
                  <a:pt x="61310" y="17440"/>
                </a:lnTo>
                <a:lnTo>
                  <a:pt x="61310" y="17450"/>
                </a:lnTo>
                <a:lnTo>
                  <a:pt x="61320" y="17450"/>
                </a:lnTo>
                <a:lnTo>
                  <a:pt x="61330" y="17450"/>
                </a:lnTo>
                <a:lnTo>
                  <a:pt x="61330" y="17440"/>
                </a:lnTo>
                <a:lnTo>
                  <a:pt x="61340" y="17440"/>
                </a:lnTo>
                <a:lnTo>
                  <a:pt x="61350" y="17440"/>
                </a:lnTo>
                <a:lnTo>
                  <a:pt x="61360" y="17440"/>
                </a:lnTo>
                <a:lnTo>
                  <a:pt x="61370" y="17440"/>
                </a:lnTo>
                <a:lnTo>
                  <a:pt x="61370" y="17430"/>
                </a:lnTo>
                <a:lnTo>
                  <a:pt x="61370" y="17420"/>
                </a:lnTo>
                <a:lnTo>
                  <a:pt x="61380" y="17420"/>
                </a:lnTo>
                <a:lnTo>
                  <a:pt x="61390" y="17420"/>
                </a:lnTo>
                <a:lnTo>
                  <a:pt x="61400" y="17420"/>
                </a:lnTo>
                <a:lnTo>
                  <a:pt x="61400" y="17430"/>
                </a:lnTo>
                <a:lnTo>
                  <a:pt x="61410" y="17430"/>
                </a:lnTo>
                <a:lnTo>
                  <a:pt x="61410" y="17440"/>
                </a:lnTo>
                <a:lnTo>
                  <a:pt x="61410" y="17450"/>
                </a:lnTo>
                <a:lnTo>
                  <a:pt x="61400" y="17450"/>
                </a:lnTo>
                <a:lnTo>
                  <a:pt x="61400" y="17460"/>
                </a:lnTo>
                <a:lnTo>
                  <a:pt x="61390" y="17470"/>
                </a:lnTo>
                <a:lnTo>
                  <a:pt x="61390" y="17480"/>
                </a:lnTo>
                <a:lnTo>
                  <a:pt x="61390" y="17490"/>
                </a:lnTo>
                <a:lnTo>
                  <a:pt x="61390" y="17500"/>
                </a:lnTo>
                <a:lnTo>
                  <a:pt x="61390" y="17510"/>
                </a:lnTo>
                <a:lnTo>
                  <a:pt x="61380" y="17510"/>
                </a:lnTo>
                <a:lnTo>
                  <a:pt x="61380" y="17520"/>
                </a:lnTo>
                <a:lnTo>
                  <a:pt x="61380" y="17530"/>
                </a:lnTo>
                <a:lnTo>
                  <a:pt x="61380" y="17540"/>
                </a:lnTo>
                <a:lnTo>
                  <a:pt x="61370" y="17540"/>
                </a:lnTo>
                <a:lnTo>
                  <a:pt x="61370" y="17550"/>
                </a:lnTo>
                <a:lnTo>
                  <a:pt x="61370" y="17560"/>
                </a:lnTo>
                <a:lnTo>
                  <a:pt x="61370" y="17570"/>
                </a:lnTo>
                <a:lnTo>
                  <a:pt x="61370" y="17580"/>
                </a:lnTo>
                <a:lnTo>
                  <a:pt x="61370" y="17590"/>
                </a:lnTo>
                <a:lnTo>
                  <a:pt x="61370" y="17600"/>
                </a:lnTo>
                <a:lnTo>
                  <a:pt x="61360" y="17600"/>
                </a:lnTo>
                <a:lnTo>
                  <a:pt x="61360" y="17610"/>
                </a:lnTo>
                <a:lnTo>
                  <a:pt x="61350" y="17620"/>
                </a:lnTo>
                <a:lnTo>
                  <a:pt x="61360" y="17620"/>
                </a:lnTo>
                <a:lnTo>
                  <a:pt x="61360" y="17630"/>
                </a:lnTo>
                <a:lnTo>
                  <a:pt x="61350" y="17630"/>
                </a:lnTo>
                <a:lnTo>
                  <a:pt x="61360" y="17630"/>
                </a:lnTo>
                <a:lnTo>
                  <a:pt x="61360" y="17640"/>
                </a:lnTo>
                <a:lnTo>
                  <a:pt x="61360" y="17650"/>
                </a:lnTo>
                <a:lnTo>
                  <a:pt x="61360" y="17660"/>
                </a:lnTo>
                <a:lnTo>
                  <a:pt x="61370" y="17660"/>
                </a:lnTo>
                <a:lnTo>
                  <a:pt x="61360" y="17670"/>
                </a:lnTo>
                <a:lnTo>
                  <a:pt x="61350" y="17670"/>
                </a:lnTo>
                <a:lnTo>
                  <a:pt x="61360" y="17670"/>
                </a:lnTo>
                <a:lnTo>
                  <a:pt x="61360" y="17680"/>
                </a:lnTo>
                <a:lnTo>
                  <a:pt x="61360" y="17690"/>
                </a:lnTo>
                <a:lnTo>
                  <a:pt x="61370" y="17690"/>
                </a:lnTo>
                <a:lnTo>
                  <a:pt x="61380" y="17690"/>
                </a:lnTo>
                <a:lnTo>
                  <a:pt x="61390" y="17690"/>
                </a:lnTo>
                <a:lnTo>
                  <a:pt x="61390" y="17700"/>
                </a:lnTo>
                <a:lnTo>
                  <a:pt x="61390" y="17710"/>
                </a:lnTo>
                <a:lnTo>
                  <a:pt x="61400" y="17710"/>
                </a:lnTo>
                <a:lnTo>
                  <a:pt x="61410" y="17710"/>
                </a:lnTo>
                <a:lnTo>
                  <a:pt x="61410" y="17720"/>
                </a:lnTo>
                <a:lnTo>
                  <a:pt x="61410" y="17730"/>
                </a:lnTo>
                <a:lnTo>
                  <a:pt x="61410" y="17740"/>
                </a:lnTo>
                <a:lnTo>
                  <a:pt x="61400" y="17740"/>
                </a:lnTo>
                <a:lnTo>
                  <a:pt x="61400" y="17750"/>
                </a:lnTo>
                <a:lnTo>
                  <a:pt x="61400" y="17760"/>
                </a:lnTo>
                <a:lnTo>
                  <a:pt x="61400" y="17770"/>
                </a:lnTo>
                <a:lnTo>
                  <a:pt x="61410" y="17770"/>
                </a:lnTo>
                <a:lnTo>
                  <a:pt x="61410" y="17780"/>
                </a:lnTo>
                <a:lnTo>
                  <a:pt x="61400" y="17780"/>
                </a:lnTo>
                <a:lnTo>
                  <a:pt x="61390" y="17780"/>
                </a:lnTo>
                <a:lnTo>
                  <a:pt x="61380" y="17780"/>
                </a:lnTo>
                <a:lnTo>
                  <a:pt x="61370" y="17780"/>
                </a:lnTo>
                <a:lnTo>
                  <a:pt x="61360" y="17780"/>
                </a:lnTo>
                <a:lnTo>
                  <a:pt x="61350" y="17770"/>
                </a:lnTo>
                <a:lnTo>
                  <a:pt x="61340" y="17770"/>
                </a:lnTo>
                <a:lnTo>
                  <a:pt x="61330" y="17770"/>
                </a:lnTo>
                <a:lnTo>
                  <a:pt x="61320" y="17770"/>
                </a:lnTo>
                <a:lnTo>
                  <a:pt x="61310" y="17770"/>
                </a:lnTo>
                <a:lnTo>
                  <a:pt x="61300" y="17760"/>
                </a:lnTo>
                <a:lnTo>
                  <a:pt x="61290" y="17760"/>
                </a:lnTo>
                <a:lnTo>
                  <a:pt x="61280" y="17760"/>
                </a:lnTo>
                <a:lnTo>
                  <a:pt x="61270" y="17760"/>
                </a:lnTo>
                <a:lnTo>
                  <a:pt x="61260" y="17760"/>
                </a:lnTo>
                <a:lnTo>
                  <a:pt x="61250" y="17750"/>
                </a:lnTo>
                <a:lnTo>
                  <a:pt x="61240" y="17750"/>
                </a:lnTo>
                <a:lnTo>
                  <a:pt x="61230" y="17750"/>
                </a:lnTo>
                <a:lnTo>
                  <a:pt x="61220" y="17750"/>
                </a:lnTo>
                <a:lnTo>
                  <a:pt x="61210" y="17750"/>
                </a:lnTo>
                <a:lnTo>
                  <a:pt x="61200" y="17760"/>
                </a:lnTo>
                <a:lnTo>
                  <a:pt x="61190" y="17760"/>
                </a:lnTo>
                <a:lnTo>
                  <a:pt x="61180" y="17760"/>
                </a:lnTo>
                <a:lnTo>
                  <a:pt x="61170" y="17760"/>
                </a:lnTo>
                <a:lnTo>
                  <a:pt x="61160" y="17760"/>
                </a:lnTo>
                <a:lnTo>
                  <a:pt x="61150" y="17760"/>
                </a:lnTo>
                <a:lnTo>
                  <a:pt x="61150" y="17770"/>
                </a:lnTo>
                <a:lnTo>
                  <a:pt x="61140" y="17770"/>
                </a:lnTo>
                <a:lnTo>
                  <a:pt x="61130" y="17770"/>
                </a:lnTo>
                <a:lnTo>
                  <a:pt x="61110" y="17730"/>
                </a:lnTo>
                <a:lnTo>
                  <a:pt x="61090" y="17740"/>
                </a:lnTo>
                <a:lnTo>
                  <a:pt x="61060" y="17760"/>
                </a:lnTo>
                <a:lnTo>
                  <a:pt x="61060" y="17770"/>
                </a:lnTo>
                <a:lnTo>
                  <a:pt x="61050" y="17770"/>
                </a:lnTo>
                <a:lnTo>
                  <a:pt x="61020" y="17820"/>
                </a:lnTo>
                <a:lnTo>
                  <a:pt x="60970" y="17850"/>
                </a:lnTo>
                <a:lnTo>
                  <a:pt x="60970" y="17880"/>
                </a:lnTo>
                <a:lnTo>
                  <a:pt x="60940" y="17920"/>
                </a:lnTo>
                <a:lnTo>
                  <a:pt x="60920" y="17900"/>
                </a:lnTo>
                <a:lnTo>
                  <a:pt x="60910" y="17910"/>
                </a:lnTo>
                <a:lnTo>
                  <a:pt x="60930" y="17930"/>
                </a:lnTo>
                <a:lnTo>
                  <a:pt x="60920" y="17940"/>
                </a:lnTo>
                <a:lnTo>
                  <a:pt x="60910" y="17950"/>
                </a:lnTo>
                <a:lnTo>
                  <a:pt x="60910" y="17960"/>
                </a:lnTo>
                <a:lnTo>
                  <a:pt x="60900" y="17960"/>
                </a:lnTo>
                <a:lnTo>
                  <a:pt x="60900" y="17970"/>
                </a:lnTo>
                <a:lnTo>
                  <a:pt x="60890" y="17970"/>
                </a:lnTo>
                <a:lnTo>
                  <a:pt x="60890" y="17980"/>
                </a:lnTo>
                <a:lnTo>
                  <a:pt x="60880" y="17980"/>
                </a:lnTo>
                <a:lnTo>
                  <a:pt x="60880" y="17990"/>
                </a:lnTo>
                <a:lnTo>
                  <a:pt x="60890" y="17980"/>
                </a:lnTo>
                <a:lnTo>
                  <a:pt x="60890" y="17990"/>
                </a:lnTo>
                <a:lnTo>
                  <a:pt x="60880" y="17990"/>
                </a:lnTo>
                <a:lnTo>
                  <a:pt x="60880" y="18000"/>
                </a:lnTo>
                <a:lnTo>
                  <a:pt x="60870" y="18000"/>
                </a:lnTo>
                <a:lnTo>
                  <a:pt x="60880" y="18010"/>
                </a:lnTo>
                <a:lnTo>
                  <a:pt x="60880" y="18020"/>
                </a:lnTo>
                <a:lnTo>
                  <a:pt x="60870" y="18020"/>
                </a:lnTo>
                <a:lnTo>
                  <a:pt x="60870" y="18030"/>
                </a:lnTo>
                <a:lnTo>
                  <a:pt x="60850" y="18030"/>
                </a:lnTo>
                <a:lnTo>
                  <a:pt x="60840" y="18030"/>
                </a:lnTo>
                <a:lnTo>
                  <a:pt x="60820" y="18090"/>
                </a:lnTo>
                <a:lnTo>
                  <a:pt x="60810" y="18100"/>
                </a:lnTo>
                <a:lnTo>
                  <a:pt x="60800" y="18110"/>
                </a:lnTo>
                <a:lnTo>
                  <a:pt x="60780" y="18110"/>
                </a:lnTo>
                <a:lnTo>
                  <a:pt x="60770" y="18120"/>
                </a:lnTo>
                <a:lnTo>
                  <a:pt x="60750" y="18130"/>
                </a:lnTo>
                <a:lnTo>
                  <a:pt x="60730" y="18140"/>
                </a:lnTo>
                <a:lnTo>
                  <a:pt x="60720" y="18140"/>
                </a:lnTo>
                <a:lnTo>
                  <a:pt x="60710" y="18140"/>
                </a:lnTo>
                <a:lnTo>
                  <a:pt x="60700" y="18140"/>
                </a:lnTo>
                <a:lnTo>
                  <a:pt x="60680" y="18150"/>
                </a:lnTo>
                <a:lnTo>
                  <a:pt x="60650" y="18150"/>
                </a:lnTo>
                <a:lnTo>
                  <a:pt x="60610" y="18150"/>
                </a:lnTo>
                <a:lnTo>
                  <a:pt x="60590" y="18150"/>
                </a:lnTo>
                <a:lnTo>
                  <a:pt x="60580" y="18140"/>
                </a:lnTo>
                <a:lnTo>
                  <a:pt x="60560" y="18130"/>
                </a:lnTo>
                <a:lnTo>
                  <a:pt x="60500" y="18130"/>
                </a:lnTo>
                <a:lnTo>
                  <a:pt x="60460" y="18140"/>
                </a:lnTo>
                <a:lnTo>
                  <a:pt x="60430" y="18150"/>
                </a:lnTo>
                <a:lnTo>
                  <a:pt x="60410" y="18150"/>
                </a:lnTo>
                <a:lnTo>
                  <a:pt x="60400" y="18150"/>
                </a:lnTo>
                <a:lnTo>
                  <a:pt x="60400" y="18140"/>
                </a:lnTo>
                <a:lnTo>
                  <a:pt x="60390" y="18140"/>
                </a:lnTo>
                <a:lnTo>
                  <a:pt x="60380" y="18140"/>
                </a:lnTo>
                <a:lnTo>
                  <a:pt x="60370" y="18140"/>
                </a:lnTo>
                <a:lnTo>
                  <a:pt x="60350" y="18140"/>
                </a:lnTo>
                <a:lnTo>
                  <a:pt x="60330" y="18150"/>
                </a:lnTo>
                <a:lnTo>
                  <a:pt x="60320" y="18160"/>
                </a:lnTo>
                <a:lnTo>
                  <a:pt x="60310" y="18170"/>
                </a:lnTo>
                <a:lnTo>
                  <a:pt x="60310" y="18160"/>
                </a:lnTo>
                <a:lnTo>
                  <a:pt x="60300" y="18150"/>
                </a:lnTo>
                <a:lnTo>
                  <a:pt x="60290" y="18140"/>
                </a:lnTo>
                <a:lnTo>
                  <a:pt x="60270" y="18120"/>
                </a:lnTo>
                <a:lnTo>
                  <a:pt x="60240" y="18120"/>
                </a:lnTo>
                <a:lnTo>
                  <a:pt x="60220" y="18110"/>
                </a:lnTo>
                <a:lnTo>
                  <a:pt x="60200" y="18110"/>
                </a:lnTo>
                <a:lnTo>
                  <a:pt x="60180" y="18110"/>
                </a:lnTo>
                <a:lnTo>
                  <a:pt x="60150" y="18120"/>
                </a:lnTo>
                <a:lnTo>
                  <a:pt x="60140" y="18100"/>
                </a:lnTo>
                <a:lnTo>
                  <a:pt x="60120" y="18080"/>
                </a:lnTo>
                <a:lnTo>
                  <a:pt x="60110" y="18090"/>
                </a:lnTo>
                <a:lnTo>
                  <a:pt x="60090" y="18100"/>
                </a:lnTo>
                <a:lnTo>
                  <a:pt x="60080" y="18100"/>
                </a:lnTo>
                <a:lnTo>
                  <a:pt x="60070" y="18100"/>
                </a:lnTo>
                <a:lnTo>
                  <a:pt x="60070" y="18110"/>
                </a:lnTo>
                <a:lnTo>
                  <a:pt x="60060" y="18120"/>
                </a:lnTo>
                <a:lnTo>
                  <a:pt x="60050" y="18120"/>
                </a:lnTo>
                <a:lnTo>
                  <a:pt x="60040" y="18120"/>
                </a:lnTo>
                <a:lnTo>
                  <a:pt x="60030" y="18130"/>
                </a:lnTo>
                <a:lnTo>
                  <a:pt x="60020" y="18140"/>
                </a:lnTo>
                <a:lnTo>
                  <a:pt x="59990" y="18150"/>
                </a:lnTo>
                <a:lnTo>
                  <a:pt x="59980" y="18160"/>
                </a:lnTo>
                <a:lnTo>
                  <a:pt x="59970" y="18170"/>
                </a:lnTo>
                <a:lnTo>
                  <a:pt x="59960" y="18180"/>
                </a:lnTo>
                <a:lnTo>
                  <a:pt x="59960" y="18190"/>
                </a:lnTo>
                <a:lnTo>
                  <a:pt x="59950" y="18200"/>
                </a:lnTo>
                <a:lnTo>
                  <a:pt x="59920" y="18220"/>
                </a:lnTo>
                <a:lnTo>
                  <a:pt x="59910" y="18230"/>
                </a:lnTo>
                <a:lnTo>
                  <a:pt x="59910" y="18240"/>
                </a:lnTo>
                <a:lnTo>
                  <a:pt x="59910" y="18250"/>
                </a:lnTo>
                <a:lnTo>
                  <a:pt x="59900" y="18250"/>
                </a:lnTo>
                <a:lnTo>
                  <a:pt x="59900" y="18260"/>
                </a:lnTo>
                <a:lnTo>
                  <a:pt x="59890" y="18260"/>
                </a:lnTo>
                <a:lnTo>
                  <a:pt x="59890" y="18270"/>
                </a:lnTo>
                <a:lnTo>
                  <a:pt x="59880" y="18270"/>
                </a:lnTo>
                <a:lnTo>
                  <a:pt x="59880" y="18280"/>
                </a:lnTo>
                <a:lnTo>
                  <a:pt x="59870" y="18280"/>
                </a:lnTo>
                <a:lnTo>
                  <a:pt x="59860" y="18290"/>
                </a:lnTo>
                <a:lnTo>
                  <a:pt x="59850" y="18290"/>
                </a:lnTo>
                <a:lnTo>
                  <a:pt x="59850" y="18300"/>
                </a:lnTo>
                <a:lnTo>
                  <a:pt x="59840" y="18300"/>
                </a:lnTo>
                <a:lnTo>
                  <a:pt x="59840" y="18310"/>
                </a:lnTo>
                <a:lnTo>
                  <a:pt x="59850" y="18310"/>
                </a:lnTo>
                <a:lnTo>
                  <a:pt x="59840" y="18310"/>
                </a:lnTo>
                <a:lnTo>
                  <a:pt x="59840" y="18320"/>
                </a:lnTo>
                <a:lnTo>
                  <a:pt x="59840" y="18330"/>
                </a:lnTo>
                <a:lnTo>
                  <a:pt x="59830" y="18340"/>
                </a:lnTo>
                <a:lnTo>
                  <a:pt x="59820" y="18350"/>
                </a:lnTo>
                <a:lnTo>
                  <a:pt x="59810" y="18350"/>
                </a:lnTo>
                <a:lnTo>
                  <a:pt x="59790" y="18340"/>
                </a:lnTo>
                <a:lnTo>
                  <a:pt x="59780" y="18330"/>
                </a:lnTo>
                <a:lnTo>
                  <a:pt x="59770" y="18330"/>
                </a:lnTo>
                <a:lnTo>
                  <a:pt x="59760" y="18330"/>
                </a:lnTo>
                <a:lnTo>
                  <a:pt x="59730" y="18310"/>
                </a:lnTo>
                <a:lnTo>
                  <a:pt x="59720" y="18310"/>
                </a:lnTo>
                <a:lnTo>
                  <a:pt x="59690" y="18290"/>
                </a:lnTo>
                <a:lnTo>
                  <a:pt x="59670" y="18280"/>
                </a:lnTo>
                <a:lnTo>
                  <a:pt x="59660" y="18290"/>
                </a:lnTo>
                <a:lnTo>
                  <a:pt x="59640" y="18290"/>
                </a:lnTo>
                <a:lnTo>
                  <a:pt x="59630" y="18300"/>
                </a:lnTo>
                <a:lnTo>
                  <a:pt x="59620" y="18300"/>
                </a:lnTo>
                <a:lnTo>
                  <a:pt x="59530" y="18340"/>
                </a:lnTo>
                <a:lnTo>
                  <a:pt x="59520" y="18340"/>
                </a:lnTo>
                <a:lnTo>
                  <a:pt x="59500" y="18350"/>
                </a:lnTo>
                <a:lnTo>
                  <a:pt x="59490" y="18350"/>
                </a:lnTo>
                <a:lnTo>
                  <a:pt x="59470" y="18360"/>
                </a:lnTo>
                <a:lnTo>
                  <a:pt x="59460" y="18360"/>
                </a:lnTo>
                <a:lnTo>
                  <a:pt x="59450" y="18360"/>
                </a:lnTo>
                <a:lnTo>
                  <a:pt x="59450" y="18370"/>
                </a:lnTo>
                <a:lnTo>
                  <a:pt x="59440" y="18370"/>
                </a:lnTo>
                <a:lnTo>
                  <a:pt x="59430" y="18370"/>
                </a:lnTo>
                <a:lnTo>
                  <a:pt x="59420" y="18370"/>
                </a:lnTo>
                <a:lnTo>
                  <a:pt x="59420" y="18380"/>
                </a:lnTo>
                <a:lnTo>
                  <a:pt x="59410" y="18380"/>
                </a:lnTo>
                <a:lnTo>
                  <a:pt x="59410" y="18390"/>
                </a:lnTo>
                <a:lnTo>
                  <a:pt x="59400" y="18390"/>
                </a:lnTo>
                <a:lnTo>
                  <a:pt x="59400" y="18400"/>
                </a:lnTo>
                <a:lnTo>
                  <a:pt x="59390" y="18400"/>
                </a:lnTo>
                <a:lnTo>
                  <a:pt x="59390" y="18390"/>
                </a:lnTo>
                <a:lnTo>
                  <a:pt x="59380" y="18390"/>
                </a:lnTo>
                <a:lnTo>
                  <a:pt x="59350" y="18430"/>
                </a:lnTo>
                <a:lnTo>
                  <a:pt x="59380" y="18460"/>
                </a:lnTo>
                <a:lnTo>
                  <a:pt x="59390" y="18470"/>
                </a:lnTo>
                <a:lnTo>
                  <a:pt x="59430" y="18520"/>
                </a:lnTo>
                <a:lnTo>
                  <a:pt x="59470" y="18560"/>
                </a:lnTo>
                <a:lnTo>
                  <a:pt x="59490" y="18590"/>
                </a:lnTo>
                <a:lnTo>
                  <a:pt x="59480" y="18600"/>
                </a:lnTo>
                <a:lnTo>
                  <a:pt x="59470" y="18600"/>
                </a:lnTo>
                <a:lnTo>
                  <a:pt x="59460" y="18600"/>
                </a:lnTo>
                <a:lnTo>
                  <a:pt x="59460" y="18610"/>
                </a:lnTo>
                <a:lnTo>
                  <a:pt x="59450" y="18610"/>
                </a:lnTo>
                <a:lnTo>
                  <a:pt x="59450" y="18620"/>
                </a:lnTo>
                <a:lnTo>
                  <a:pt x="59440" y="18640"/>
                </a:lnTo>
                <a:lnTo>
                  <a:pt x="59440" y="18650"/>
                </a:lnTo>
                <a:lnTo>
                  <a:pt x="59430" y="18660"/>
                </a:lnTo>
                <a:lnTo>
                  <a:pt x="59430" y="18670"/>
                </a:lnTo>
                <a:lnTo>
                  <a:pt x="59440" y="18690"/>
                </a:lnTo>
                <a:lnTo>
                  <a:pt x="59440" y="18700"/>
                </a:lnTo>
                <a:lnTo>
                  <a:pt x="59440" y="18710"/>
                </a:lnTo>
                <a:lnTo>
                  <a:pt x="59450" y="18710"/>
                </a:lnTo>
                <a:lnTo>
                  <a:pt x="59450" y="18720"/>
                </a:lnTo>
                <a:lnTo>
                  <a:pt x="59450" y="18730"/>
                </a:lnTo>
                <a:lnTo>
                  <a:pt x="59430" y="18770"/>
                </a:lnTo>
                <a:lnTo>
                  <a:pt x="59420" y="18780"/>
                </a:lnTo>
                <a:lnTo>
                  <a:pt x="59420" y="18770"/>
                </a:lnTo>
                <a:lnTo>
                  <a:pt x="59410" y="18780"/>
                </a:lnTo>
                <a:lnTo>
                  <a:pt x="59420" y="18780"/>
                </a:lnTo>
                <a:lnTo>
                  <a:pt x="59420" y="18790"/>
                </a:lnTo>
                <a:lnTo>
                  <a:pt x="59410" y="18790"/>
                </a:lnTo>
                <a:lnTo>
                  <a:pt x="59400" y="18790"/>
                </a:lnTo>
                <a:lnTo>
                  <a:pt x="59400" y="18780"/>
                </a:lnTo>
                <a:lnTo>
                  <a:pt x="59400" y="18770"/>
                </a:lnTo>
                <a:lnTo>
                  <a:pt x="59400" y="18760"/>
                </a:lnTo>
                <a:lnTo>
                  <a:pt x="59400" y="18750"/>
                </a:lnTo>
                <a:lnTo>
                  <a:pt x="59390" y="18750"/>
                </a:lnTo>
                <a:lnTo>
                  <a:pt x="59350" y="18790"/>
                </a:lnTo>
                <a:lnTo>
                  <a:pt x="59350" y="18780"/>
                </a:lnTo>
                <a:lnTo>
                  <a:pt x="59320" y="18820"/>
                </a:lnTo>
                <a:lnTo>
                  <a:pt x="59230" y="18920"/>
                </a:lnTo>
                <a:lnTo>
                  <a:pt x="59150" y="18850"/>
                </a:lnTo>
                <a:lnTo>
                  <a:pt x="59130" y="18830"/>
                </a:lnTo>
                <a:lnTo>
                  <a:pt x="59110" y="18860"/>
                </a:lnTo>
                <a:lnTo>
                  <a:pt x="59090" y="18830"/>
                </a:lnTo>
                <a:lnTo>
                  <a:pt x="59090" y="18820"/>
                </a:lnTo>
                <a:lnTo>
                  <a:pt x="59070" y="18810"/>
                </a:lnTo>
                <a:lnTo>
                  <a:pt x="59020" y="18770"/>
                </a:lnTo>
                <a:lnTo>
                  <a:pt x="58980" y="18730"/>
                </a:lnTo>
                <a:lnTo>
                  <a:pt x="58870" y="18690"/>
                </a:lnTo>
                <a:lnTo>
                  <a:pt x="58850" y="18680"/>
                </a:lnTo>
                <a:lnTo>
                  <a:pt x="58840" y="18680"/>
                </a:lnTo>
                <a:lnTo>
                  <a:pt x="58790" y="18650"/>
                </a:lnTo>
                <a:lnTo>
                  <a:pt x="58780" y="18680"/>
                </a:lnTo>
                <a:lnTo>
                  <a:pt x="58730" y="18630"/>
                </a:lnTo>
                <a:lnTo>
                  <a:pt x="58710" y="18610"/>
                </a:lnTo>
                <a:lnTo>
                  <a:pt x="58700" y="18610"/>
                </a:lnTo>
                <a:lnTo>
                  <a:pt x="58690" y="18600"/>
                </a:lnTo>
                <a:lnTo>
                  <a:pt x="58660" y="18570"/>
                </a:lnTo>
                <a:lnTo>
                  <a:pt x="58600" y="18520"/>
                </a:lnTo>
                <a:lnTo>
                  <a:pt x="58580" y="18500"/>
                </a:lnTo>
                <a:lnTo>
                  <a:pt x="58580" y="18490"/>
                </a:lnTo>
                <a:lnTo>
                  <a:pt x="58550" y="18460"/>
                </a:lnTo>
                <a:lnTo>
                  <a:pt x="58540" y="18460"/>
                </a:lnTo>
                <a:lnTo>
                  <a:pt x="58520" y="18450"/>
                </a:lnTo>
                <a:lnTo>
                  <a:pt x="58520" y="18440"/>
                </a:lnTo>
                <a:lnTo>
                  <a:pt x="58500" y="18430"/>
                </a:lnTo>
                <a:lnTo>
                  <a:pt x="58490" y="18420"/>
                </a:lnTo>
                <a:lnTo>
                  <a:pt x="58470" y="18410"/>
                </a:lnTo>
                <a:lnTo>
                  <a:pt x="58470" y="18420"/>
                </a:lnTo>
                <a:lnTo>
                  <a:pt x="58440" y="18400"/>
                </a:lnTo>
                <a:lnTo>
                  <a:pt x="58430" y="18400"/>
                </a:lnTo>
                <a:lnTo>
                  <a:pt x="58430" y="18390"/>
                </a:lnTo>
                <a:lnTo>
                  <a:pt x="58400" y="18380"/>
                </a:lnTo>
                <a:lnTo>
                  <a:pt x="58370" y="18400"/>
                </a:lnTo>
                <a:lnTo>
                  <a:pt x="58350" y="18410"/>
                </a:lnTo>
                <a:lnTo>
                  <a:pt x="58310" y="18430"/>
                </a:lnTo>
                <a:lnTo>
                  <a:pt x="58280" y="18420"/>
                </a:lnTo>
                <a:lnTo>
                  <a:pt x="58270" y="18420"/>
                </a:lnTo>
                <a:lnTo>
                  <a:pt x="58230" y="18400"/>
                </a:lnTo>
                <a:lnTo>
                  <a:pt x="58210" y="18410"/>
                </a:lnTo>
                <a:lnTo>
                  <a:pt x="58200" y="18410"/>
                </a:lnTo>
                <a:lnTo>
                  <a:pt x="58200" y="18420"/>
                </a:lnTo>
                <a:lnTo>
                  <a:pt x="58190" y="18420"/>
                </a:lnTo>
                <a:lnTo>
                  <a:pt x="58190" y="18410"/>
                </a:lnTo>
                <a:lnTo>
                  <a:pt x="58180" y="18410"/>
                </a:lnTo>
                <a:lnTo>
                  <a:pt x="58170" y="18410"/>
                </a:lnTo>
                <a:lnTo>
                  <a:pt x="58170" y="18420"/>
                </a:lnTo>
                <a:lnTo>
                  <a:pt x="58170" y="18430"/>
                </a:lnTo>
                <a:lnTo>
                  <a:pt x="58160" y="18430"/>
                </a:lnTo>
                <a:lnTo>
                  <a:pt x="58150" y="18430"/>
                </a:lnTo>
                <a:lnTo>
                  <a:pt x="58150" y="18420"/>
                </a:lnTo>
                <a:lnTo>
                  <a:pt x="58140" y="18420"/>
                </a:lnTo>
                <a:lnTo>
                  <a:pt x="58130" y="18420"/>
                </a:lnTo>
                <a:lnTo>
                  <a:pt x="58120" y="18420"/>
                </a:lnTo>
                <a:lnTo>
                  <a:pt x="58130" y="18420"/>
                </a:lnTo>
                <a:lnTo>
                  <a:pt x="58130" y="18430"/>
                </a:lnTo>
                <a:lnTo>
                  <a:pt x="58120" y="18430"/>
                </a:lnTo>
                <a:lnTo>
                  <a:pt x="58120" y="18440"/>
                </a:lnTo>
                <a:lnTo>
                  <a:pt x="58120" y="18450"/>
                </a:lnTo>
                <a:lnTo>
                  <a:pt x="58110" y="18450"/>
                </a:lnTo>
                <a:lnTo>
                  <a:pt x="58110" y="18460"/>
                </a:lnTo>
                <a:lnTo>
                  <a:pt x="58100" y="18460"/>
                </a:lnTo>
                <a:lnTo>
                  <a:pt x="58100" y="18470"/>
                </a:lnTo>
                <a:lnTo>
                  <a:pt x="58090" y="18460"/>
                </a:lnTo>
                <a:lnTo>
                  <a:pt x="58080" y="18460"/>
                </a:lnTo>
                <a:lnTo>
                  <a:pt x="58080" y="18470"/>
                </a:lnTo>
                <a:lnTo>
                  <a:pt x="58080" y="18480"/>
                </a:lnTo>
                <a:lnTo>
                  <a:pt x="58080" y="18490"/>
                </a:lnTo>
                <a:lnTo>
                  <a:pt x="58070" y="18490"/>
                </a:lnTo>
                <a:lnTo>
                  <a:pt x="58060" y="18490"/>
                </a:lnTo>
                <a:lnTo>
                  <a:pt x="58060" y="18500"/>
                </a:lnTo>
                <a:lnTo>
                  <a:pt x="58050" y="18500"/>
                </a:lnTo>
                <a:lnTo>
                  <a:pt x="58040" y="18500"/>
                </a:lnTo>
                <a:lnTo>
                  <a:pt x="58040" y="18510"/>
                </a:lnTo>
                <a:lnTo>
                  <a:pt x="58030" y="18510"/>
                </a:lnTo>
                <a:lnTo>
                  <a:pt x="58030" y="18520"/>
                </a:lnTo>
                <a:lnTo>
                  <a:pt x="58020" y="18520"/>
                </a:lnTo>
                <a:lnTo>
                  <a:pt x="58020" y="18530"/>
                </a:lnTo>
                <a:lnTo>
                  <a:pt x="58010" y="18530"/>
                </a:lnTo>
                <a:lnTo>
                  <a:pt x="58010" y="18540"/>
                </a:lnTo>
                <a:lnTo>
                  <a:pt x="58000" y="18540"/>
                </a:lnTo>
                <a:lnTo>
                  <a:pt x="58000" y="18530"/>
                </a:lnTo>
                <a:lnTo>
                  <a:pt x="57990" y="18540"/>
                </a:lnTo>
                <a:lnTo>
                  <a:pt x="57980" y="18540"/>
                </a:lnTo>
                <a:lnTo>
                  <a:pt x="57970" y="18540"/>
                </a:lnTo>
                <a:lnTo>
                  <a:pt x="57960" y="18540"/>
                </a:lnTo>
                <a:lnTo>
                  <a:pt x="57950" y="18540"/>
                </a:lnTo>
                <a:lnTo>
                  <a:pt x="57950" y="18550"/>
                </a:lnTo>
                <a:lnTo>
                  <a:pt x="57950" y="18560"/>
                </a:lnTo>
                <a:lnTo>
                  <a:pt x="57940" y="18560"/>
                </a:lnTo>
                <a:lnTo>
                  <a:pt x="57940" y="18570"/>
                </a:lnTo>
                <a:lnTo>
                  <a:pt x="57930" y="18570"/>
                </a:lnTo>
                <a:lnTo>
                  <a:pt x="57930" y="18580"/>
                </a:lnTo>
                <a:lnTo>
                  <a:pt x="57930" y="18570"/>
                </a:lnTo>
                <a:lnTo>
                  <a:pt x="57920" y="18570"/>
                </a:lnTo>
                <a:lnTo>
                  <a:pt x="57920" y="18580"/>
                </a:lnTo>
                <a:lnTo>
                  <a:pt x="57910" y="18580"/>
                </a:lnTo>
                <a:lnTo>
                  <a:pt x="57910" y="18590"/>
                </a:lnTo>
                <a:lnTo>
                  <a:pt x="57910" y="18600"/>
                </a:lnTo>
                <a:lnTo>
                  <a:pt x="57900" y="18600"/>
                </a:lnTo>
                <a:lnTo>
                  <a:pt x="57890" y="18600"/>
                </a:lnTo>
                <a:lnTo>
                  <a:pt x="57890" y="18610"/>
                </a:lnTo>
                <a:lnTo>
                  <a:pt x="57880" y="18610"/>
                </a:lnTo>
                <a:lnTo>
                  <a:pt x="57880" y="18600"/>
                </a:lnTo>
                <a:lnTo>
                  <a:pt x="57870" y="18610"/>
                </a:lnTo>
                <a:lnTo>
                  <a:pt x="57860" y="18610"/>
                </a:lnTo>
                <a:lnTo>
                  <a:pt x="57860" y="18620"/>
                </a:lnTo>
                <a:lnTo>
                  <a:pt x="57850" y="18620"/>
                </a:lnTo>
                <a:lnTo>
                  <a:pt x="57850" y="18610"/>
                </a:lnTo>
                <a:lnTo>
                  <a:pt x="57840" y="18610"/>
                </a:lnTo>
                <a:lnTo>
                  <a:pt x="57830" y="18610"/>
                </a:lnTo>
                <a:lnTo>
                  <a:pt x="57820" y="18610"/>
                </a:lnTo>
                <a:lnTo>
                  <a:pt x="57810" y="18610"/>
                </a:lnTo>
                <a:lnTo>
                  <a:pt x="57810" y="18600"/>
                </a:lnTo>
                <a:lnTo>
                  <a:pt x="57810" y="18610"/>
                </a:lnTo>
                <a:lnTo>
                  <a:pt x="57800" y="18610"/>
                </a:lnTo>
                <a:lnTo>
                  <a:pt x="57800" y="18620"/>
                </a:lnTo>
                <a:lnTo>
                  <a:pt x="57800" y="18630"/>
                </a:lnTo>
                <a:lnTo>
                  <a:pt x="57790" y="18630"/>
                </a:lnTo>
                <a:lnTo>
                  <a:pt x="57790" y="18640"/>
                </a:lnTo>
                <a:lnTo>
                  <a:pt x="57780" y="18640"/>
                </a:lnTo>
                <a:lnTo>
                  <a:pt x="57770" y="18640"/>
                </a:lnTo>
                <a:lnTo>
                  <a:pt x="57770" y="18650"/>
                </a:lnTo>
                <a:lnTo>
                  <a:pt x="57780" y="18650"/>
                </a:lnTo>
                <a:lnTo>
                  <a:pt x="57780" y="18660"/>
                </a:lnTo>
                <a:lnTo>
                  <a:pt x="57770" y="18670"/>
                </a:lnTo>
                <a:lnTo>
                  <a:pt x="57780" y="18670"/>
                </a:lnTo>
                <a:lnTo>
                  <a:pt x="57780" y="18680"/>
                </a:lnTo>
                <a:lnTo>
                  <a:pt x="57770" y="18680"/>
                </a:lnTo>
                <a:lnTo>
                  <a:pt x="57760" y="18680"/>
                </a:lnTo>
                <a:lnTo>
                  <a:pt x="57750" y="18680"/>
                </a:lnTo>
                <a:lnTo>
                  <a:pt x="57750" y="18690"/>
                </a:lnTo>
                <a:lnTo>
                  <a:pt x="57750" y="18700"/>
                </a:lnTo>
                <a:lnTo>
                  <a:pt x="57750" y="18710"/>
                </a:lnTo>
                <a:lnTo>
                  <a:pt x="57740" y="18710"/>
                </a:lnTo>
                <a:lnTo>
                  <a:pt x="57730" y="18710"/>
                </a:lnTo>
                <a:lnTo>
                  <a:pt x="57720" y="18710"/>
                </a:lnTo>
                <a:lnTo>
                  <a:pt x="57720" y="18720"/>
                </a:lnTo>
                <a:lnTo>
                  <a:pt x="57720" y="18710"/>
                </a:lnTo>
                <a:lnTo>
                  <a:pt x="57710" y="18710"/>
                </a:lnTo>
                <a:lnTo>
                  <a:pt x="57700" y="18710"/>
                </a:lnTo>
                <a:lnTo>
                  <a:pt x="57700" y="18700"/>
                </a:lnTo>
                <a:lnTo>
                  <a:pt x="57700" y="18690"/>
                </a:lnTo>
                <a:lnTo>
                  <a:pt x="57690" y="18690"/>
                </a:lnTo>
                <a:lnTo>
                  <a:pt x="57680" y="18690"/>
                </a:lnTo>
                <a:lnTo>
                  <a:pt x="57680" y="18680"/>
                </a:lnTo>
                <a:lnTo>
                  <a:pt x="57680" y="18690"/>
                </a:lnTo>
                <a:lnTo>
                  <a:pt x="57670" y="18690"/>
                </a:lnTo>
                <a:lnTo>
                  <a:pt x="57670" y="18680"/>
                </a:lnTo>
                <a:lnTo>
                  <a:pt x="57660" y="18680"/>
                </a:lnTo>
                <a:lnTo>
                  <a:pt x="57650" y="18680"/>
                </a:lnTo>
                <a:lnTo>
                  <a:pt x="57640" y="18680"/>
                </a:lnTo>
                <a:lnTo>
                  <a:pt x="57640" y="18670"/>
                </a:lnTo>
                <a:lnTo>
                  <a:pt x="57630" y="18680"/>
                </a:lnTo>
                <a:lnTo>
                  <a:pt x="57620" y="18680"/>
                </a:lnTo>
                <a:lnTo>
                  <a:pt x="57620" y="18670"/>
                </a:lnTo>
                <a:lnTo>
                  <a:pt x="57610" y="18670"/>
                </a:lnTo>
                <a:lnTo>
                  <a:pt x="57610" y="18660"/>
                </a:lnTo>
                <a:lnTo>
                  <a:pt x="57600" y="18660"/>
                </a:lnTo>
                <a:lnTo>
                  <a:pt x="57600" y="18650"/>
                </a:lnTo>
                <a:lnTo>
                  <a:pt x="57600" y="18660"/>
                </a:lnTo>
                <a:lnTo>
                  <a:pt x="57590" y="18660"/>
                </a:lnTo>
                <a:lnTo>
                  <a:pt x="57590" y="18650"/>
                </a:lnTo>
                <a:lnTo>
                  <a:pt x="57590" y="18660"/>
                </a:lnTo>
                <a:lnTo>
                  <a:pt x="57580" y="18660"/>
                </a:lnTo>
                <a:lnTo>
                  <a:pt x="57580" y="18670"/>
                </a:lnTo>
                <a:lnTo>
                  <a:pt x="57580" y="18660"/>
                </a:lnTo>
                <a:lnTo>
                  <a:pt x="57570" y="18660"/>
                </a:lnTo>
                <a:lnTo>
                  <a:pt x="57570" y="18670"/>
                </a:lnTo>
                <a:lnTo>
                  <a:pt x="57560" y="18670"/>
                </a:lnTo>
                <a:lnTo>
                  <a:pt x="57570" y="18670"/>
                </a:lnTo>
                <a:lnTo>
                  <a:pt x="57570" y="18660"/>
                </a:lnTo>
                <a:lnTo>
                  <a:pt x="57560" y="18660"/>
                </a:lnTo>
                <a:lnTo>
                  <a:pt x="57560" y="18650"/>
                </a:lnTo>
                <a:lnTo>
                  <a:pt x="57560" y="18640"/>
                </a:lnTo>
                <a:lnTo>
                  <a:pt x="57550" y="18640"/>
                </a:lnTo>
                <a:lnTo>
                  <a:pt x="57550" y="18650"/>
                </a:lnTo>
                <a:lnTo>
                  <a:pt x="57540" y="18650"/>
                </a:lnTo>
                <a:lnTo>
                  <a:pt x="57540" y="18660"/>
                </a:lnTo>
                <a:lnTo>
                  <a:pt x="57530" y="18660"/>
                </a:lnTo>
                <a:lnTo>
                  <a:pt x="57530" y="18650"/>
                </a:lnTo>
                <a:lnTo>
                  <a:pt x="57520" y="18650"/>
                </a:lnTo>
                <a:lnTo>
                  <a:pt x="57520" y="18660"/>
                </a:lnTo>
                <a:lnTo>
                  <a:pt x="57520" y="18650"/>
                </a:lnTo>
                <a:lnTo>
                  <a:pt x="57510" y="18650"/>
                </a:lnTo>
                <a:lnTo>
                  <a:pt x="57520" y="18650"/>
                </a:lnTo>
                <a:lnTo>
                  <a:pt x="57520" y="18640"/>
                </a:lnTo>
                <a:lnTo>
                  <a:pt x="57510" y="18640"/>
                </a:lnTo>
                <a:lnTo>
                  <a:pt x="57500" y="18650"/>
                </a:lnTo>
                <a:lnTo>
                  <a:pt x="57490" y="18640"/>
                </a:lnTo>
                <a:lnTo>
                  <a:pt x="57490" y="18630"/>
                </a:lnTo>
                <a:lnTo>
                  <a:pt x="57480" y="18630"/>
                </a:lnTo>
                <a:lnTo>
                  <a:pt x="57470" y="18630"/>
                </a:lnTo>
                <a:lnTo>
                  <a:pt x="57470" y="18640"/>
                </a:lnTo>
                <a:lnTo>
                  <a:pt x="57470" y="18630"/>
                </a:lnTo>
                <a:lnTo>
                  <a:pt x="57460" y="18630"/>
                </a:lnTo>
                <a:lnTo>
                  <a:pt x="57460" y="18620"/>
                </a:lnTo>
                <a:lnTo>
                  <a:pt x="57450" y="18620"/>
                </a:lnTo>
                <a:lnTo>
                  <a:pt x="57450" y="18630"/>
                </a:lnTo>
                <a:lnTo>
                  <a:pt x="57440" y="18620"/>
                </a:lnTo>
                <a:lnTo>
                  <a:pt x="57430" y="18620"/>
                </a:lnTo>
                <a:lnTo>
                  <a:pt x="57420" y="18620"/>
                </a:lnTo>
                <a:lnTo>
                  <a:pt x="57410" y="18620"/>
                </a:lnTo>
                <a:lnTo>
                  <a:pt x="57400" y="18620"/>
                </a:lnTo>
                <a:lnTo>
                  <a:pt x="57390" y="18620"/>
                </a:lnTo>
                <a:lnTo>
                  <a:pt x="57390" y="18630"/>
                </a:lnTo>
                <a:lnTo>
                  <a:pt x="57390" y="18620"/>
                </a:lnTo>
                <a:lnTo>
                  <a:pt x="57380" y="18620"/>
                </a:lnTo>
                <a:lnTo>
                  <a:pt x="57390" y="18610"/>
                </a:lnTo>
                <a:lnTo>
                  <a:pt x="57380" y="18610"/>
                </a:lnTo>
                <a:lnTo>
                  <a:pt x="57390" y="18610"/>
                </a:lnTo>
                <a:lnTo>
                  <a:pt x="57390" y="18600"/>
                </a:lnTo>
                <a:lnTo>
                  <a:pt x="57380" y="18600"/>
                </a:lnTo>
                <a:lnTo>
                  <a:pt x="57370" y="18590"/>
                </a:lnTo>
                <a:lnTo>
                  <a:pt x="57370" y="18580"/>
                </a:lnTo>
                <a:lnTo>
                  <a:pt x="57360" y="18580"/>
                </a:lnTo>
                <a:lnTo>
                  <a:pt x="57360" y="18570"/>
                </a:lnTo>
                <a:lnTo>
                  <a:pt x="57360" y="18560"/>
                </a:lnTo>
                <a:lnTo>
                  <a:pt x="57350" y="18560"/>
                </a:lnTo>
                <a:lnTo>
                  <a:pt x="57350" y="18570"/>
                </a:lnTo>
                <a:lnTo>
                  <a:pt x="57350" y="18580"/>
                </a:lnTo>
                <a:lnTo>
                  <a:pt x="57340" y="18580"/>
                </a:lnTo>
                <a:lnTo>
                  <a:pt x="57340" y="18570"/>
                </a:lnTo>
                <a:lnTo>
                  <a:pt x="57330" y="18570"/>
                </a:lnTo>
                <a:lnTo>
                  <a:pt x="57330" y="18560"/>
                </a:lnTo>
                <a:lnTo>
                  <a:pt x="57320" y="18560"/>
                </a:lnTo>
                <a:lnTo>
                  <a:pt x="57320" y="18550"/>
                </a:lnTo>
                <a:lnTo>
                  <a:pt x="57320" y="18540"/>
                </a:lnTo>
                <a:lnTo>
                  <a:pt x="57320" y="18530"/>
                </a:lnTo>
                <a:lnTo>
                  <a:pt x="57310" y="18530"/>
                </a:lnTo>
                <a:lnTo>
                  <a:pt x="57310" y="18540"/>
                </a:lnTo>
                <a:lnTo>
                  <a:pt x="57300" y="18540"/>
                </a:lnTo>
                <a:lnTo>
                  <a:pt x="57300" y="18530"/>
                </a:lnTo>
                <a:lnTo>
                  <a:pt x="57300" y="18540"/>
                </a:lnTo>
                <a:lnTo>
                  <a:pt x="57290" y="18540"/>
                </a:lnTo>
                <a:lnTo>
                  <a:pt x="57280" y="18540"/>
                </a:lnTo>
                <a:lnTo>
                  <a:pt x="57270" y="18540"/>
                </a:lnTo>
                <a:lnTo>
                  <a:pt x="57270" y="18550"/>
                </a:lnTo>
                <a:lnTo>
                  <a:pt x="57260" y="18540"/>
                </a:lnTo>
                <a:lnTo>
                  <a:pt x="57260" y="18550"/>
                </a:lnTo>
                <a:lnTo>
                  <a:pt x="57260" y="18560"/>
                </a:lnTo>
                <a:lnTo>
                  <a:pt x="57250" y="18560"/>
                </a:lnTo>
                <a:lnTo>
                  <a:pt x="57250" y="18550"/>
                </a:lnTo>
                <a:lnTo>
                  <a:pt x="57240" y="18550"/>
                </a:lnTo>
                <a:lnTo>
                  <a:pt x="57240" y="18540"/>
                </a:lnTo>
                <a:lnTo>
                  <a:pt x="57230" y="18540"/>
                </a:lnTo>
                <a:lnTo>
                  <a:pt x="57230" y="18550"/>
                </a:lnTo>
                <a:lnTo>
                  <a:pt x="57220" y="18550"/>
                </a:lnTo>
                <a:lnTo>
                  <a:pt x="57210" y="18550"/>
                </a:lnTo>
                <a:lnTo>
                  <a:pt x="57210" y="18540"/>
                </a:lnTo>
                <a:lnTo>
                  <a:pt x="57200" y="18540"/>
                </a:lnTo>
                <a:lnTo>
                  <a:pt x="57190" y="18540"/>
                </a:lnTo>
                <a:lnTo>
                  <a:pt x="57190" y="18550"/>
                </a:lnTo>
                <a:lnTo>
                  <a:pt x="57180" y="18550"/>
                </a:lnTo>
                <a:lnTo>
                  <a:pt x="57180" y="18540"/>
                </a:lnTo>
                <a:lnTo>
                  <a:pt x="57170" y="18540"/>
                </a:lnTo>
                <a:lnTo>
                  <a:pt x="57170" y="18550"/>
                </a:lnTo>
                <a:lnTo>
                  <a:pt x="57170" y="18540"/>
                </a:lnTo>
                <a:lnTo>
                  <a:pt x="57160" y="18540"/>
                </a:lnTo>
                <a:lnTo>
                  <a:pt x="57160" y="18530"/>
                </a:lnTo>
                <a:lnTo>
                  <a:pt x="57150" y="18530"/>
                </a:lnTo>
                <a:lnTo>
                  <a:pt x="57150" y="18520"/>
                </a:lnTo>
                <a:lnTo>
                  <a:pt x="57150" y="18510"/>
                </a:lnTo>
                <a:lnTo>
                  <a:pt x="57140" y="18510"/>
                </a:lnTo>
                <a:lnTo>
                  <a:pt x="57140" y="18520"/>
                </a:lnTo>
                <a:lnTo>
                  <a:pt x="57130" y="18520"/>
                </a:lnTo>
                <a:lnTo>
                  <a:pt x="57130" y="18530"/>
                </a:lnTo>
                <a:lnTo>
                  <a:pt x="57120" y="18530"/>
                </a:lnTo>
                <a:lnTo>
                  <a:pt x="57110" y="18530"/>
                </a:lnTo>
                <a:lnTo>
                  <a:pt x="57110" y="18520"/>
                </a:lnTo>
                <a:lnTo>
                  <a:pt x="57110" y="18530"/>
                </a:lnTo>
                <a:lnTo>
                  <a:pt x="57110" y="18540"/>
                </a:lnTo>
                <a:lnTo>
                  <a:pt x="57100" y="18540"/>
                </a:lnTo>
                <a:lnTo>
                  <a:pt x="57100" y="18530"/>
                </a:lnTo>
                <a:lnTo>
                  <a:pt x="57090" y="18530"/>
                </a:lnTo>
                <a:lnTo>
                  <a:pt x="57100" y="18530"/>
                </a:lnTo>
                <a:lnTo>
                  <a:pt x="57100" y="18520"/>
                </a:lnTo>
                <a:lnTo>
                  <a:pt x="57090" y="18520"/>
                </a:lnTo>
                <a:lnTo>
                  <a:pt x="57090" y="18530"/>
                </a:lnTo>
                <a:lnTo>
                  <a:pt x="57080" y="18530"/>
                </a:lnTo>
                <a:lnTo>
                  <a:pt x="57080" y="18540"/>
                </a:lnTo>
                <a:lnTo>
                  <a:pt x="57070" y="18540"/>
                </a:lnTo>
                <a:lnTo>
                  <a:pt x="57060" y="18540"/>
                </a:lnTo>
                <a:lnTo>
                  <a:pt x="57050" y="18540"/>
                </a:lnTo>
                <a:lnTo>
                  <a:pt x="57040" y="18540"/>
                </a:lnTo>
                <a:lnTo>
                  <a:pt x="57050" y="18550"/>
                </a:lnTo>
                <a:lnTo>
                  <a:pt x="57050" y="18560"/>
                </a:lnTo>
                <a:lnTo>
                  <a:pt x="57050" y="18570"/>
                </a:lnTo>
                <a:lnTo>
                  <a:pt x="57040" y="18560"/>
                </a:lnTo>
                <a:lnTo>
                  <a:pt x="57030" y="18560"/>
                </a:lnTo>
                <a:lnTo>
                  <a:pt x="57030" y="18550"/>
                </a:lnTo>
                <a:lnTo>
                  <a:pt x="57040" y="18550"/>
                </a:lnTo>
                <a:lnTo>
                  <a:pt x="57040" y="18540"/>
                </a:lnTo>
                <a:lnTo>
                  <a:pt x="57030" y="18540"/>
                </a:lnTo>
                <a:lnTo>
                  <a:pt x="57030" y="18550"/>
                </a:lnTo>
                <a:lnTo>
                  <a:pt x="57020" y="18550"/>
                </a:lnTo>
                <a:lnTo>
                  <a:pt x="57010" y="18550"/>
                </a:lnTo>
                <a:lnTo>
                  <a:pt x="57010" y="18560"/>
                </a:lnTo>
                <a:lnTo>
                  <a:pt x="57000" y="18560"/>
                </a:lnTo>
                <a:lnTo>
                  <a:pt x="57000" y="18570"/>
                </a:lnTo>
                <a:lnTo>
                  <a:pt x="57000" y="18560"/>
                </a:lnTo>
                <a:lnTo>
                  <a:pt x="56990" y="18560"/>
                </a:lnTo>
                <a:lnTo>
                  <a:pt x="56990" y="18570"/>
                </a:lnTo>
                <a:lnTo>
                  <a:pt x="56980" y="18570"/>
                </a:lnTo>
                <a:lnTo>
                  <a:pt x="56970" y="18570"/>
                </a:lnTo>
                <a:lnTo>
                  <a:pt x="56970" y="18560"/>
                </a:lnTo>
                <a:lnTo>
                  <a:pt x="56960" y="18560"/>
                </a:lnTo>
                <a:lnTo>
                  <a:pt x="56950" y="18560"/>
                </a:lnTo>
                <a:lnTo>
                  <a:pt x="56950" y="18570"/>
                </a:lnTo>
                <a:lnTo>
                  <a:pt x="56940" y="18570"/>
                </a:lnTo>
                <a:lnTo>
                  <a:pt x="56940" y="18560"/>
                </a:lnTo>
                <a:lnTo>
                  <a:pt x="56940" y="18550"/>
                </a:lnTo>
                <a:lnTo>
                  <a:pt x="56950" y="18550"/>
                </a:lnTo>
                <a:lnTo>
                  <a:pt x="56940" y="18550"/>
                </a:lnTo>
                <a:lnTo>
                  <a:pt x="56930" y="18550"/>
                </a:lnTo>
                <a:lnTo>
                  <a:pt x="56920" y="18550"/>
                </a:lnTo>
                <a:lnTo>
                  <a:pt x="56910" y="18550"/>
                </a:lnTo>
                <a:lnTo>
                  <a:pt x="56910" y="18560"/>
                </a:lnTo>
                <a:lnTo>
                  <a:pt x="56900" y="18560"/>
                </a:lnTo>
                <a:lnTo>
                  <a:pt x="56900" y="18570"/>
                </a:lnTo>
                <a:lnTo>
                  <a:pt x="56890" y="18570"/>
                </a:lnTo>
                <a:lnTo>
                  <a:pt x="56890" y="18560"/>
                </a:lnTo>
                <a:lnTo>
                  <a:pt x="56880" y="18560"/>
                </a:lnTo>
                <a:lnTo>
                  <a:pt x="56880" y="18570"/>
                </a:lnTo>
                <a:lnTo>
                  <a:pt x="56870" y="18570"/>
                </a:lnTo>
                <a:lnTo>
                  <a:pt x="56870" y="18560"/>
                </a:lnTo>
                <a:lnTo>
                  <a:pt x="56870" y="18550"/>
                </a:lnTo>
                <a:lnTo>
                  <a:pt x="56880" y="18550"/>
                </a:lnTo>
                <a:lnTo>
                  <a:pt x="56870" y="18550"/>
                </a:lnTo>
                <a:lnTo>
                  <a:pt x="56870" y="18540"/>
                </a:lnTo>
                <a:lnTo>
                  <a:pt x="56860" y="18540"/>
                </a:lnTo>
                <a:lnTo>
                  <a:pt x="56860" y="18550"/>
                </a:lnTo>
                <a:lnTo>
                  <a:pt x="56850" y="18550"/>
                </a:lnTo>
                <a:lnTo>
                  <a:pt x="56840" y="18550"/>
                </a:lnTo>
                <a:lnTo>
                  <a:pt x="56830" y="18550"/>
                </a:lnTo>
                <a:lnTo>
                  <a:pt x="56830" y="18540"/>
                </a:lnTo>
                <a:lnTo>
                  <a:pt x="56840" y="18540"/>
                </a:lnTo>
                <a:lnTo>
                  <a:pt x="56830" y="18540"/>
                </a:lnTo>
                <a:lnTo>
                  <a:pt x="56820" y="18550"/>
                </a:lnTo>
                <a:lnTo>
                  <a:pt x="56910" y="18720"/>
                </a:lnTo>
                <a:lnTo>
                  <a:pt x="57210" y="19020"/>
                </a:lnTo>
                <a:lnTo>
                  <a:pt x="57250" y="19060"/>
                </a:lnTo>
                <a:lnTo>
                  <a:pt x="57270" y="19090"/>
                </a:lnTo>
                <a:lnTo>
                  <a:pt x="57300" y="19110"/>
                </a:lnTo>
                <a:lnTo>
                  <a:pt x="57330" y="19150"/>
                </a:lnTo>
                <a:lnTo>
                  <a:pt x="57350" y="19180"/>
                </a:lnTo>
                <a:lnTo>
                  <a:pt x="57350" y="19190"/>
                </a:lnTo>
                <a:lnTo>
                  <a:pt x="57380" y="19230"/>
                </a:lnTo>
                <a:lnTo>
                  <a:pt x="57390" y="19320"/>
                </a:lnTo>
                <a:lnTo>
                  <a:pt x="57390" y="19330"/>
                </a:lnTo>
                <a:lnTo>
                  <a:pt x="57400" y="19350"/>
                </a:lnTo>
                <a:lnTo>
                  <a:pt x="57390" y="19390"/>
                </a:lnTo>
                <a:lnTo>
                  <a:pt x="57400" y="19420"/>
                </a:lnTo>
                <a:lnTo>
                  <a:pt x="57420" y="19430"/>
                </a:lnTo>
                <a:lnTo>
                  <a:pt x="57420" y="19440"/>
                </a:lnTo>
                <a:lnTo>
                  <a:pt x="57430" y="19440"/>
                </a:lnTo>
                <a:lnTo>
                  <a:pt x="57420" y="19480"/>
                </a:lnTo>
                <a:lnTo>
                  <a:pt x="57380" y="19510"/>
                </a:lnTo>
                <a:lnTo>
                  <a:pt x="57390" y="19530"/>
                </a:lnTo>
                <a:lnTo>
                  <a:pt x="57400" y="19550"/>
                </a:lnTo>
                <a:lnTo>
                  <a:pt x="57410" y="19570"/>
                </a:lnTo>
                <a:lnTo>
                  <a:pt x="57430" y="19610"/>
                </a:lnTo>
                <a:lnTo>
                  <a:pt x="57450" y="19640"/>
                </a:lnTo>
                <a:lnTo>
                  <a:pt x="57470" y="19660"/>
                </a:lnTo>
                <a:lnTo>
                  <a:pt x="57470" y="19670"/>
                </a:lnTo>
                <a:lnTo>
                  <a:pt x="57490" y="19710"/>
                </a:lnTo>
                <a:lnTo>
                  <a:pt x="57520" y="19770"/>
                </a:lnTo>
                <a:lnTo>
                  <a:pt x="57560" y="19820"/>
                </a:lnTo>
                <a:lnTo>
                  <a:pt x="57570" y="19940"/>
                </a:lnTo>
                <a:lnTo>
                  <a:pt x="57690" y="20080"/>
                </a:lnTo>
                <a:lnTo>
                  <a:pt x="57660" y="20120"/>
                </a:lnTo>
                <a:lnTo>
                  <a:pt x="57640" y="20140"/>
                </a:lnTo>
                <a:lnTo>
                  <a:pt x="57640" y="20150"/>
                </a:lnTo>
                <a:lnTo>
                  <a:pt x="57630" y="20150"/>
                </a:lnTo>
                <a:lnTo>
                  <a:pt x="57600" y="20180"/>
                </a:lnTo>
                <a:lnTo>
                  <a:pt x="57580" y="20230"/>
                </a:lnTo>
                <a:lnTo>
                  <a:pt x="57570" y="20240"/>
                </a:lnTo>
                <a:lnTo>
                  <a:pt x="57560" y="20260"/>
                </a:lnTo>
                <a:lnTo>
                  <a:pt x="57540" y="20300"/>
                </a:lnTo>
                <a:lnTo>
                  <a:pt x="57530" y="20330"/>
                </a:lnTo>
                <a:lnTo>
                  <a:pt x="57530" y="20350"/>
                </a:lnTo>
                <a:lnTo>
                  <a:pt x="57530" y="20370"/>
                </a:lnTo>
                <a:lnTo>
                  <a:pt x="57530" y="20380"/>
                </a:lnTo>
                <a:lnTo>
                  <a:pt x="57530" y="20430"/>
                </a:lnTo>
                <a:lnTo>
                  <a:pt x="57520" y="20450"/>
                </a:lnTo>
                <a:lnTo>
                  <a:pt x="57500" y="20490"/>
                </a:lnTo>
                <a:lnTo>
                  <a:pt x="57490" y="20520"/>
                </a:lnTo>
                <a:lnTo>
                  <a:pt x="57480" y="20550"/>
                </a:lnTo>
                <a:lnTo>
                  <a:pt x="57390" y="20740"/>
                </a:lnTo>
                <a:lnTo>
                  <a:pt x="57380" y="20760"/>
                </a:lnTo>
                <a:lnTo>
                  <a:pt x="57340" y="20840"/>
                </a:lnTo>
                <a:lnTo>
                  <a:pt x="57320" y="20860"/>
                </a:lnTo>
                <a:lnTo>
                  <a:pt x="57280" y="20930"/>
                </a:lnTo>
                <a:lnTo>
                  <a:pt x="57270" y="20940"/>
                </a:lnTo>
                <a:lnTo>
                  <a:pt x="57320" y="21000"/>
                </a:lnTo>
                <a:lnTo>
                  <a:pt x="57320" y="21010"/>
                </a:lnTo>
                <a:lnTo>
                  <a:pt x="57280" y="21050"/>
                </a:lnTo>
                <a:lnTo>
                  <a:pt x="57270" y="21060"/>
                </a:lnTo>
                <a:lnTo>
                  <a:pt x="57260" y="21070"/>
                </a:lnTo>
                <a:lnTo>
                  <a:pt x="57170" y="21170"/>
                </a:lnTo>
                <a:lnTo>
                  <a:pt x="57160" y="21170"/>
                </a:lnTo>
                <a:lnTo>
                  <a:pt x="57150" y="21180"/>
                </a:lnTo>
                <a:lnTo>
                  <a:pt x="57120" y="21210"/>
                </a:lnTo>
                <a:lnTo>
                  <a:pt x="57090" y="21220"/>
                </a:lnTo>
                <a:lnTo>
                  <a:pt x="57080" y="21220"/>
                </a:lnTo>
                <a:lnTo>
                  <a:pt x="57050" y="21230"/>
                </a:lnTo>
                <a:lnTo>
                  <a:pt x="57020" y="21250"/>
                </a:lnTo>
                <a:lnTo>
                  <a:pt x="57020" y="21240"/>
                </a:lnTo>
                <a:lnTo>
                  <a:pt x="57010" y="21240"/>
                </a:lnTo>
                <a:lnTo>
                  <a:pt x="57020" y="21230"/>
                </a:lnTo>
                <a:lnTo>
                  <a:pt x="57010" y="21230"/>
                </a:lnTo>
                <a:lnTo>
                  <a:pt x="57000" y="21230"/>
                </a:lnTo>
                <a:lnTo>
                  <a:pt x="56990" y="21240"/>
                </a:lnTo>
                <a:lnTo>
                  <a:pt x="56980" y="21260"/>
                </a:lnTo>
                <a:lnTo>
                  <a:pt x="56980" y="21270"/>
                </a:lnTo>
                <a:lnTo>
                  <a:pt x="56950" y="21330"/>
                </a:lnTo>
                <a:lnTo>
                  <a:pt x="56930" y="21400"/>
                </a:lnTo>
                <a:lnTo>
                  <a:pt x="56900" y="21450"/>
                </a:lnTo>
                <a:lnTo>
                  <a:pt x="56870" y="21520"/>
                </a:lnTo>
                <a:lnTo>
                  <a:pt x="56870" y="21540"/>
                </a:lnTo>
                <a:lnTo>
                  <a:pt x="56860" y="21550"/>
                </a:lnTo>
                <a:lnTo>
                  <a:pt x="56850" y="21590"/>
                </a:lnTo>
                <a:lnTo>
                  <a:pt x="56830" y="21630"/>
                </a:lnTo>
                <a:lnTo>
                  <a:pt x="56810" y="21670"/>
                </a:lnTo>
                <a:lnTo>
                  <a:pt x="56790" y="21720"/>
                </a:lnTo>
                <a:lnTo>
                  <a:pt x="56790" y="21740"/>
                </a:lnTo>
                <a:lnTo>
                  <a:pt x="56780" y="21750"/>
                </a:lnTo>
                <a:lnTo>
                  <a:pt x="56780" y="21760"/>
                </a:lnTo>
                <a:lnTo>
                  <a:pt x="56770" y="21760"/>
                </a:lnTo>
                <a:lnTo>
                  <a:pt x="56750" y="21760"/>
                </a:lnTo>
                <a:lnTo>
                  <a:pt x="56720" y="21770"/>
                </a:lnTo>
                <a:lnTo>
                  <a:pt x="56710" y="21770"/>
                </a:lnTo>
                <a:lnTo>
                  <a:pt x="56700" y="21780"/>
                </a:lnTo>
                <a:lnTo>
                  <a:pt x="56690" y="21780"/>
                </a:lnTo>
                <a:lnTo>
                  <a:pt x="56690" y="21790"/>
                </a:lnTo>
                <a:lnTo>
                  <a:pt x="56690" y="21810"/>
                </a:lnTo>
                <a:lnTo>
                  <a:pt x="56680" y="21830"/>
                </a:lnTo>
                <a:lnTo>
                  <a:pt x="56680" y="21840"/>
                </a:lnTo>
                <a:lnTo>
                  <a:pt x="56680" y="21850"/>
                </a:lnTo>
                <a:lnTo>
                  <a:pt x="56680" y="21860"/>
                </a:lnTo>
                <a:lnTo>
                  <a:pt x="56670" y="21870"/>
                </a:lnTo>
                <a:lnTo>
                  <a:pt x="56670" y="21880"/>
                </a:lnTo>
                <a:lnTo>
                  <a:pt x="56670" y="21890"/>
                </a:lnTo>
                <a:lnTo>
                  <a:pt x="56670" y="21900"/>
                </a:lnTo>
                <a:lnTo>
                  <a:pt x="56660" y="21910"/>
                </a:lnTo>
                <a:lnTo>
                  <a:pt x="56660" y="21920"/>
                </a:lnTo>
                <a:lnTo>
                  <a:pt x="56650" y="21920"/>
                </a:lnTo>
                <a:lnTo>
                  <a:pt x="56640" y="21950"/>
                </a:lnTo>
                <a:lnTo>
                  <a:pt x="56630" y="21950"/>
                </a:lnTo>
                <a:lnTo>
                  <a:pt x="56610" y="21950"/>
                </a:lnTo>
                <a:lnTo>
                  <a:pt x="56600" y="21950"/>
                </a:lnTo>
                <a:lnTo>
                  <a:pt x="56590" y="21980"/>
                </a:lnTo>
                <a:lnTo>
                  <a:pt x="56580" y="21990"/>
                </a:lnTo>
                <a:lnTo>
                  <a:pt x="56580" y="22000"/>
                </a:lnTo>
                <a:lnTo>
                  <a:pt x="56570" y="22000"/>
                </a:lnTo>
                <a:lnTo>
                  <a:pt x="56550" y="22010"/>
                </a:lnTo>
                <a:lnTo>
                  <a:pt x="56540" y="22010"/>
                </a:lnTo>
                <a:lnTo>
                  <a:pt x="56530" y="22010"/>
                </a:lnTo>
                <a:lnTo>
                  <a:pt x="56530" y="22000"/>
                </a:lnTo>
                <a:lnTo>
                  <a:pt x="56530" y="21980"/>
                </a:lnTo>
                <a:lnTo>
                  <a:pt x="56520" y="21940"/>
                </a:lnTo>
                <a:lnTo>
                  <a:pt x="56520" y="21930"/>
                </a:lnTo>
                <a:lnTo>
                  <a:pt x="56520" y="21890"/>
                </a:lnTo>
                <a:lnTo>
                  <a:pt x="56510" y="21840"/>
                </a:lnTo>
                <a:lnTo>
                  <a:pt x="56500" y="21810"/>
                </a:lnTo>
                <a:lnTo>
                  <a:pt x="56490" y="21780"/>
                </a:lnTo>
                <a:lnTo>
                  <a:pt x="56480" y="21710"/>
                </a:lnTo>
                <a:lnTo>
                  <a:pt x="56490" y="21710"/>
                </a:lnTo>
                <a:lnTo>
                  <a:pt x="56470" y="21600"/>
                </a:lnTo>
                <a:lnTo>
                  <a:pt x="56470" y="21580"/>
                </a:lnTo>
                <a:lnTo>
                  <a:pt x="56450" y="21450"/>
                </a:lnTo>
                <a:lnTo>
                  <a:pt x="56440" y="21390"/>
                </a:lnTo>
                <a:lnTo>
                  <a:pt x="56430" y="21330"/>
                </a:lnTo>
                <a:lnTo>
                  <a:pt x="56420" y="21240"/>
                </a:lnTo>
                <a:lnTo>
                  <a:pt x="56410" y="21180"/>
                </a:lnTo>
                <a:lnTo>
                  <a:pt x="56400" y="21120"/>
                </a:lnTo>
                <a:lnTo>
                  <a:pt x="56390" y="21060"/>
                </a:lnTo>
                <a:lnTo>
                  <a:pt x="56340" y="20800"/>
                </a:lnTo>
                <a:lnTo>
                  <a:pt x="56330" y="20800"/>
                </a:lnTo>
                <a:lnTo>
                  <a:pt x="56330" y="20780"/>
                </a:lnTo>
                <a:lnTo>
                  <a:pt x="56330" y="20750"/>
                </a:lnTo>
                <a:lnTo>
                  <a:pt x="56330" y="20740"/>
                </a:lnTo>
                <a:lnTo>
                  <a:pt x="56340" y="20720"/>
                </a:lnTo>
                <a:lnTo>
                  <a:pt x="56330" y="20710"/>
                </a:lnTo>
                <a:lnTo>
                  <a:pt x="56330" y="20700"/>
                </a:lnTo>
                <a:lnTo>
                  <a:pt x="56320" y="20690"/>
                </a:lnTo>
                <a:lnTo>
                  <a:pt x="56320" y="20680"/>
                </a:lnTo>
                <a:lnTo>
                  <a:pt x="56310" y="20680"/>
                </a:lnTo>
                <a:lnTo>
                  <a:pt x="56310" y="20670"/>
                </a:lnTo>
                <a:lnTo>
                  <a:pt x="56310" y="20660"/>
                </a:lnTo>
                <a:lnTo>
                  <a:pt x="56300" y="20640"/>
                </a:lnTo>
                <a:lnTo>
                  <a:pt x="56250" y="20640"/>
                </a:lnTo>
                <a:lnTo>
                  <a:pt x="56240" y="20640"/>
                </a:lnTo>
                <a:lnTo>
                  <a:pt x="56210" y="20640"/>
                </a:lnTo>
                <a:lnTo>
                  <a:pt x="56170" y="20650"/>
                </a:lnTo>
                <a:lnTo>
                  <a:pt x="56150" y="20650"/>
                </a:lnTo>
                <a:lnTo>
                  <a:pt x="56120" y="20650"/>
                </a:lnTo>
                <a:lnTo>
                  <a:pt x="56100" y="20650"/>
                </a:lnTo>
                <a:lnTo>
                  <a:pt x="56080" y="20650"/>
                </a:lnTo>
                <a:lnTo>
                  <a:pt x="56080" y="20720"/>
                </a:lnTo>
                <a:lnTo>
                  <a:pt x="56090" y="20730"/>
                </a:lnTo>
                <a:lnTo>
                  <a:pt x="56070" y="20820"/>
                </a:lnTo>
                <a:lnTo>
                  <a:pt x="56060" y="20820"/>
                </a:lnTo>
                <a:lnTo>
                  <a:pt x="56020" y="20820"/>
                </a:lnTo>
                <a:lnTo>
                  <a:pt x="56000" y="20820"/>
                </a:lnTo>
                <a:lnTo>
                  <a:pt x="55990" y="20820"/>
                </a:lnTo>
                <a:lnTo>
                  <a:pt x="55980" y="20800"/>
                </a:lnTo>
                <a:lnTo>
                  <a:pt x="55950" y="20740"/>
                </a:lnTo>
                <a:lnTo>
                  <a:pt x="55930" y="20710"/>
                </a:lnTo>
                <a:lnTo>
                  <a:pt x="55900" y="20710"/>
                </a:lnTo>
                <a:lnTo>
                  <a:pt x="55790" y="20710"/>
                </a:lnTo>
                <a:lnTo>
                  <a:pt x="55770" y="20660"/>
                </a:lnTo>
                <a:lnTo>
                  <a:pt x="55760" y="20660"/>
                </a:lnTo>
                <a:lnTo>
                  <a:pt x="55750" y="20610"/>
                </a:lnTo>
                <a:lnTo>
                  <a:pt x="55720" y="20610"/>
                </a:lnTo>
                <a:lnTo>
                  <a:pt x="55710" y="20570"/>
                </a:lnTo>
                <a:lnTo>
                  <a:pt x="55710" y="20550"/>
                </a:lnTo>
                <a:lnTo>
                  <a:pt x="55720" y="20530"/>
                </a:lnTo>
                <a:lnTo>
                  <a:pt x="55730" y="20490"/>
                </a:lnTo>
                <a:lnTo>
                  <a:pt x="55720" y="20440"/>
                </a:lnTo>
                <a:lnTo>
                  <a:pt x="55720" y="20430"/>
                </a:lnTo>
                <a:lnTo>
                  <a:pt x="55720" y="20420"/>
                </a:lnTo>
                <a:lnTo>
                  <a:pt x="55710" y="20420"/>
                </a:lnTo>
                <a:lnTo>
                  <a:pt x="55670" y="20400"/>
                </a:lnTo>
                <a:lnTo>
                  <a:pt x="55640" y="20390"/>
                </a:lnTo>
                <a:lnTo>
                  <a:pt x="55640" y="20380"/>
                </a:lnTo>
                <a:lnTo>
                  <a:pt x="55630" y="20370"/>
                </a:lnTo>
                <a:lnTo>
                  <a:pt x="55620" y="20370"/>
                </a:lnTo>
                <a:lnTo>
                  <a:pt x="55570" y="20380"/>
                </a:lnTo>
                <a:lnTo>
                  <a:pt x="55380" y="20410"/>
                </a:lnTo>
                <a:lnTo>
                  <a:pt x="55230" y="20440"/>
                </a:lnTo>
                <a:lnTo>
                  <a:pt x="55220" y="20440"/>
                </a:lnTo>
                <a:lnTo>
                  <a:pt x="55230" y="20440"/>
                </a:lnTo>
                <a:lnTo>
                  <a:pt x="55110" y="20460"/>
                </a:lnTo>
                <a:lnTo>
                  <a:pt x="55010" y="20480"/>
                </a:lnTo>
                <a:lnTo>
                  <a:pt x="54950" y="20490"/>
                </a:lnTo>
                <a:lnTo>
                  <a:pt x="54910" y="20490"/>
                </a:lnTo>
                <a:lnTo>
                  <a:pt x="54880" y="20500"/>
                </a:lnTo>
                <a:lnTo>
                  <a:pt x="54860" y="20500"/>
                </a:lnTo>
                <a:lnTo>
                  <a:pt x="54840" y="20450"/>
                </a:lnTo>
                <a:lnTo>
                  <a:pt x="54840" y="20440"/>
                </a:lnTo>
                <a:lnTo>
                  <a:pt x="54800" y="20360"/>
                </a:lnTo>
                <a:lnTo>
                  <a:pt x="54790" y="20340"/>
                </a:lnTo>
                <a:lnTo>
                  <a:pt x="54770" y="20300"/>
                </a:lnTo>
                <a:lnTo>
                  <a:pt x="54760" y="20280"/>
                </a:lnTo>
                <a:lnTo>
                  <a:pt x="54750" y="20260"/>
                </a:lnTo>
                <a:lnTo>
                  <a:pt x="54710" y="20200"/>
                </a:lnTo>
                <a:lnTo>
                  <a:pt x="54700" y="20200"/>
                </a:lnTo>
                <a:lnTo>
                  <a:pt x="54710" y="20180"/>
                </a:lnTo>
                <a:lnTo>
                  <a:pt x="54720" y="20160"/>
                </a:lnTo>
                <a:lnTo>
                  <a:pt x="54700" y="20140"/>
                </a:lnTo>
                <a:lnTo>
                  <a:pt x="54680" y="20110"/>
                </a:lnTo>
                <a:lnTo>
                  <a:pt x="54670" y="20090"/>
                </a:lnTo>
                <a:lnTo>
                  <a:pt x="54660" y="20070"/>
                </a:lnTo>
                <a:lnTo>
                  <a:pt x="54650" y="20060"/>
                </a:lnTo>
                <a:lnTo>
                  <a:pt x="54650" y="20050"/>
                </a:lnTo>
                <a:lnTo>
                  <a:pt x="54640" y="20040"/>
                </a:lnTo>
                <a:lnTo>
                  <a:pt x="54630" y="20030"/>
                </a:lnTo>
                <a:lnTo>
                  <a:pt x="54620" y="20010"/>
                </a:lnTo>
                <a:lnTo>
                  <a:pt x="54620" y="19990"/>
                </a:lnTo>
                <a:lnTo>
                  <a:pt x="54620" y="19950"/>
                </a:lnTo>
                <a:lnTo>
                  <a:pt x="54620" y="19920"/>
                </a:lnTo>
                <a:lnTo>
                  <a:pt x="54600" y="19890"/>
                </a:lnTo>
                <a:lnTo>
                  <a:pt x="54530" y="19810"/>
                </a:lnTo>
                <a:lnTo>
                  <a:pt x="54510" y="19780"/>
                </a:lnTo>
                <a:lnTo>
                  <a:pt x="54580" y="19740"/>
                </a:lnTo>
                <a:lnTo>
                  <a:pt x="54530" y="19660"/>
                </a:lnTo>
                <a:lnTo>
                  <a:pt x="54520" y="19650"/>
                </a:lnTo>
                <a:lnTo>
                  <a:pt x="54510" y="19630"/>
                </a:lnTo>
                <a:lnTo>
                  <a:pt x="54470" y="19560"/>
                </a:lnTo>
                <a:lnTo>
                  <a:pt x="54460" y="19560"/>
                </a:lnTo>
                <a:lnTo>
                  <a:pt x="54440" y="19530"/>
                </a:lnTo>
                <a:lnTo>
                  <a:pt x="54470" y="19500"/>
                </a:lnTo>
                <a:lnTo>
                  <a:pt x="54490" y="19480"/>
                </a:lnTo>
                <a:lnTo>
                  <a:pt x="54520" y="19450"/>
                </a:lnTo>
                <a:lnTo>
                  <a:pt x="54490" y="19360"/>
                </a:lnTo>
                <a:lnTo>
                  <a:pt x="54510" y="19350"/>
                </a:lnTo>
                <a:lnTo>
                  <a:pt x="54520" y="19340"/>
                </a:lnTo>
                <a:lnTo>
                  <a:pt x="54530" y="19340"/>
                </a:lnTo>
                <a:lnTo>
                  <a:pt x="54540" y="19340"/>
                </a:lnTo>
                <a:lnTo>
                  <a:pt x="54560" y="19320"/>
                </a:lnTo>
                <a:lnTo>
                  <a:pt x="54560" y="19310"/>
                </a:lnTo>
                <a:lnTo>
                  <a:pt x="54570" y="19290"/>
                </a:lnTo>
                <a:lnTo>
                  <a:pt x="54580" y="19270"/>
                </a:lnTo>
                <a:lnTo>
                  <a:pt x="54570" y="19270"/>
                </a:lnTo>
                <a:lnTo>
                  <a:pt x="54440" y="19270"/>
                </a:lnTo>
                <a:lnTo>
                  <a:pt x="54380" y="19270"/>
                </a:lnTo>
                <a:lnTo>
                  <a:pt x="54290" y="19270"/>
                </a:lnTo>
                <a:lnTo>
                  <a:pt x="54260" y="19270"/>
                </a:lnTo>
                <a:lnTo>
                  <a:pt x="54220" y="19270"/>
                </a:lnTo>
                <a:lnTo>
                  <a:pt x="54190" y="19270"/>
                </a:lnTo>
                <a:lnTo>
                  <a:pt x="54150" y="19270"/>
                </a:lnTo>
                <a:lnTo>
                  <a:pt x="54070" y="19260"/>
                </a:lnTo>
                <a:lnTo>
                  <a:pt x="54070" y="19200"/>
                </a:lnTo>
                <a:lnTo>
                  <a:pt x="53980" y="19250"/>
                </a:lnTo>
                <a:lnTo>
                  <a:pt x="53960" y="19240"/>
                </a:lnTo>
                <a:lnTo>
                  <a:pt x="53870" y="19220"/>
                </a:lnTo>
                <a:lnTo>
                  <a:pt x="53850" y="19190"/>
                </a:lnTo>
                <a:lnTo>
                  <a:pt x="53870" y="19130"/>
                </a:lnTo>
                <a:lnTo>
                  <a:pt x="53870" y="19110"/>
                </a:lnTo>
                <a:lnTo>
                  <a:pt x="53850" y="19110"/>
                </a:lnTo>
                <a:lnTo>
                  <a:pt x="53810" y="19110"/>
                </a:lnTo>
                <a:lnTo>
                  <a:pt x="53740" y="19110"/>
                </a:lnTo>
                <a:lnTo>
                  <a:pt x="53720" y="19110"/>
                </a:lnTo>
                <a:lnTo>
                  <a:pt x="53710" y="19110"/>
                </a:lnTo>
                <a:lnTo>
                  <a:pt x="53700" y="19110"/>
                </a:lnTo>
                <a:lnTo>
                  <a:pt x="53690" y="19110"/>
                </a:lnTo>
                <a:lnTo>
                  <a:pt x="53450" y="19110"/>
                </a:lnTo>
                <a:lnTo>
                  <a:pt x="53400" y="19110"/>
                </a:lnTo>
                <a:lnTo>
                  <a:pt x="53390" y="19110"/>
                </a:lnTo>
                <a:lnTo>
                  <a:pt x="53310" y="19110"/>
                </a:lnTo>
                <a:lnTo>
                  <a:pt x="53420" y="19070"/>
                </a:lnTo>
                <a:lnTo>
                  <a:pt x="53420" y="19050"/>
                </a:lnTo>
                <a:lnTo>
                  <a:pt x="53410" y="18990"/>
                </a:lnTo>
                <a:lnTo>
                  <a:pt x="53390" y="18900"/>
                </a:lnTo>
                <a:lnTo>
                  <a:pt x="53370" y="18900"/>
                </a:lnTo>
                <a:lnTo>
                  <a:pt x="53320" y="18880"/>
                </a:lnTo>
                <a:lnTo>
                  <a:pt x="53350" y="18760"/>
                </a:lnTo>
                <a:lnTo>
                  <a:pt x="53360" y="18760"/>
                </a:lnTo>
                <a:lnTo>
                  <a:pt x="53360" y="18590"/>
                </a:lnTo>
                <a:lnTo>
                  <a:pt x="53380" y="18550"/>
                </a:lnTo>
                <a:lnTo>
                  <a:pt x="53370" y="18510"/>
                </a:lnTo>
                <a:lnTo>
                  <a:pt x="53340" y="18470"/>
                </a:lnTo>
                <a:lnTo>
                  <a:pt x="53340" y="18430"/>
                </a:lnTo>
                <a:lnTo>
                  <a:pt x="53360" y="18400"/>
                </a:lnTo>
                <a:lnTo>
                  <a:pt x="53360" y="18380"/>
                </a:lnTo>
                <a:lnTo>
                  <a:pt x="53360" y="18360"/>
                </a:lnTo>
                <a:lnTo>
                  <a:pt x="53370" y="18360"/>
                </a:lnTo>
                <a:lnTo>
                  <a:pt x="53380" y="18350"/>
                </a:lnTo>
                <a:lnTo>
                  <a:pt x="53400" y="18340"/>
                </a:lnTo>
                <a:lnTo>
                  <a:pt x="53410" y="18340"/>
                </a:lnTo>
                <a:lnTo>
                  <a:pt x="53430" y="18340"/>
                </a:lnTo>
                <a:lnTo>
                  <a:pt x="53440" y="18320"/>
                </a:lnTo>
                <a:lnTo>
                  <a:pt x="53440" y="18300"/>
                </a:lnTo>
                <a:lnTo>
                  <a:pt x="53450" y="18290"/>
                </a:lnTo>
                <a:lnTo>
                  <a:pt x="53410" y="18240"/>
                </a:lnTo>
                <a:lnTo>
                  <a:pt x="53420" y="18230"/>
                </a:lnTo>
                <a:lnTo>
                  <a:pt x="53480" y="18170"/>
                </a:lnTo>
                <a:lnTo>
                  <a:pt x="53490" y="18160"/>
                </a:lnTo>
                <a:lnTo>
                  <a:pt x="53500" y="18150"/>
                </a:lnTo>
                <a:lnTo>
                  <a:pt x="53510" y="18150"/>
                </a:lnTo>
                <a:lnTo>
                  <a:pt x="53520" y="18150"/>
                </a:lnTo>
                <a:lnTo>
                  <a:pt x="53530" y="18140"/>
                </a:lnTo>
                <a:lnTo>
                  <a:pt x="53540" y="18150"/>
                </a:lnTo>
                <a:lnTo>
                  <a:pt x="53550" y="18150"/>
                </a:lnTo>
                <a:lnTo>
                  <a:pt x="53560" y="18150"/>
                </a:lnTo>
                <a:lnTo>
                  <a:pt x="53580" y="18150"/>
                </a:lnTo>
                <a:lnTo>
                  <a:pt x="53610" y="18160"/>
                </a:lnTo>
                <a:lnTo>
                  <a:pt x="53710" y="18200"/>
                </a:lnTo>
                <a:lnTo>
                  <a:pt x="53720" y="18200"/>
                </a:lnTo>
                <a:lnTo>
                  <a:pt x="53780" y="18170"/>
                </a:lnTo>
                <a:lnTo>
                  <a:pt x="53780" y="18160"/>
                </a:lnTo>
                <a:lnTo>
                  <a:pt x="53790" y="18160"/>
                </a:lnTo>
                <a:lnTo>
                  <a:pt x="53800" y="18160"/>
                </a:lnTo>
                <a:lnTo>
                  <a:pt x="53810" y="18160"/>
                </a:lnTo>
                <a:lnTo>
                  <a:pt x="53820" y="18150"/>
                </a:lnTo>
                <a:lnTo>
                  <a:pt x="53830" y="18150"/>
                </a:lnTo>
                <a:lnTo>
                  <a:pt x="53840" y="18150"/>
                </a:lnTo>
                <a:lnTo>
                  <a:pt x="53840" y="18160"/>
                </a:lnTo>
                <a:lnTo>
                  <a:pt x="53850" y="18170"/>
                </a:lnTo>
                <a:lnTo>
                  <a:pt x="53860" y="18170"/>
                </a:lnTo>
                <a:lnTo>
                  <a:pt x="53870" y="18170"/>
                </a:lnTo>
                <a:lnTo>
                  <a:pt x="53890" y="18140"/>
                </a:lnTo>
                <a:lnTo>
                  <a:pt x="53900" y="18130"/>
                </a:lnTo>
                <a:lnTo>
                  <a:pt x="53940" y="18090"/>
                </a:lnTo>
                <a:lnTo>
                  <a:pt x="53940" y="18080"/>
                </a:lnTo>
                <a:lnTo>
                  <a:pt x="53980" y="18040"/>
                </a:lnTo>
                <a:lnTo>
                  <a:pt x="53980" y="18030"/>
                </a:lnTo>
                <a:lnTo>
                  <a:pt x="53990" y="18030"/>
                </a:lnTo>
                <a:lnTo>
                  <a:pt x="53990" y="18020"/>
                </a:lnTo>
                <a:lnTo>
                  <a:pt x="54060" y="18020"/>
                </a:lnTo>
                <a:lnTo>
                  <a:pt x="54100" y="17980"/>
                </a:lnTo>
                <a:lnTo>
                  <a:pt x="54160" y="17950"/>
                </a:lnTo>
                <a:lnTo>
                  <a:pt x="54170" y="17940"/>
                </a:lnTo>
                <a:lnTo>
                  <a:pt x="54160" y="17920"/>
                </a:lnTo>
                <a:lnTo>
                  <a:pt x="54140" y="17880"/>
                </a:lnTo>
                <a:lnTo>
                  <a:pt x="54160" y="17840"/>
                </a:lnTo>
                <a:lnTo>
                  <a:pt x="54180" y="17810"/>
                </a:lnTo>
                <a:lnTo>
                  <a:pt x="54170" y="17810"/>
                </a:lnTo>
                <a:lnTo>
                  <a:pt x="54140" y="17800"/>
                </a:lnTo>
                <a:lnTo>
                  <a:pt x="54070" y="17760"/>
                </a:lnTo>
                <a:lnTo>
                  <a:pt x="54110" y="17710"/>
                </a:lnTo>
                <a:lnTo>
                  <a:pt x="54130" y="17690"/>
                </a:lnTo>
                <a:lnTo>
                  <a:pt x="54180" y="17730"/>
                </a:lnTo>
                <a:lnTo>
                  <a:pt x="54260" y="17800"/>
                </a:lnTo>
                <a:lnTo>
                  <a:pt x="54300" y="17770"/>
                </a:lnTo>
                <a:lnTo>
                  <a:pt x="54330" y="17700"/>
                </a:lnTo>
                <a:lnTo>
                  <a:pt x="54350" y="17660"/>
                </a:lnTo>
                <a:lnTo>
                  <a:pt x="54390" y="17600"/>
                </a:lnTo>
                <a:lnTo>
                  <a:pt x="54410" y="17570"/>
                </a:lnTo>
                <a:lnTo>
                  <a:pt x="54440" y="17590"/>
                </a:lnTo>
                <a:lnTo>
                  <a:pt x="54470" y="17570"/>
                </a:lnTo>
                <a:lnTo>
                  <a:pt x="54510" y="17560"/>
                </a:lnTo>
                <a:lnTo>
                  <a:pt x="54460" y="17510"/>
                </a:lnTo>
                <a:lnTo>
                  <a:pt x="54450" y="17510"/>
                </a:lnTo>
                <a:lnTo>
                  <a:pt x="54430" y="17490"/>
                </a:lnTo>
                <a:lnTo>
                  <a:pt x="54400" y="17450"/>
                </a:lnTo>
                <a:lnTo>
                  <a:pt x="54390" y="17450"/>
                </a:lnTo>
                <a:lnTo>
                  <a:pt x="54390" y="17440"/>
                </a:lnTo>
                <a:lnTo>
                  <a:pt x="54380" y="17440"/>
                </a:lnTo>
                <a:lnTo>
                  <a:pt x="54380" y="17430"/>
                </a:lnTo>
                <a:lnTo>
                  <a:pt x="54370" y="17400"/>
                </a:lnTo>
                <a:lnTo>
                  <a:pt x="54360" y="17360"/>
                </a:lnTo>
                <a:lnTo>
                  <a:pt x="54430" y="17300"/>
                </a:lnTo>
                <a:lnTo>
                  <a:pt x="54460" y="17290"/>
                </a:lnTo>
                <a:lnTo>
                  <a:pt x="54540" y="17270"/>
                </a:lnTo>
                <a:lnTo>
                  <a:pt x="54520" y="17240"/>
                </a:lnTo>
                <a:lnTo>
                  <a:pt x="54500" y="17200"/>
                </a:lnTo>
                <a:lnTo>
                  <a:pt x="54410" y="17120"/>
                </a:lnTo>
                <a:lnTo>
                  <a:pt x="54400" y="17090"/>
                </a:lnTo>
                <a:lnTo>
                  <a:pt x="54390" y="17070"/>
                </a:lnTo>
                <a:lnTo>
                  <a:pt x="54380" y="17030"/>
                </a:lnTo>
                <a:lnTo>
                  <a:pt x="54370" y="17020"/>
                </a:lnTo>
                <a:lnTo>
                  <a:pt x="54340" y="17000"/>
                </a:lnTo>
                <a:lnTo>
                  <a:pt x="54330" y="17000"/>
                </a:lnTo>
                <a:lnTo>
                  <a:pt x="54320" y="17000"/>
                </a:lnTo>
                <a:lnTo>
                  <a:pt x="54320" y="16990"/>
                </a:lnTo>
                <a:lnTo>
                  <a:pt x="54310" y="16990"/>
                </a:lnTo>
                <a:lnTo>
                  <a:pt x="54280" y="16980"/>
                </a:lnTo>
                <a:lnTo>
                  <a:pt x="54270" y="16980"/>
                </a:lnTo>
                <a:lnTo>
                  <a:pt x="54240" y="17000"/>
                </a:lnTo>
                <a:lnTo>
                  <a:pt x="54220" y="17010"/>
                </a:lnTo>
                <a:lnTo>
                  <a:pt x="54210" y="17010"/>
                </a:lnTo>
                <a:lnTo>
                  <a:pt x="54200" y="17020"/>
                </a:lnTo>
                <a:lnTo>
                  <a:pt x="54160" y="17010"/>
                </a:lnTo>
                <a:lnTo>
                  <a:pt x="54120" y="17020"/>
                </a:lnTo>
                <a:lnTo>
                  <a:pt x="54090" y="17050"/>
                </a:lnTo>
                <a:lnTo>
                  <a:pt x="54080" y="17050"/>
                </a:lnTo>
                <a:lnTo>
                  <a:pt x="54080" y="17060"/>
                </a:lnTo>
                <a:lnTo>
                  <a:pt x="54120" y="17110"/>
                </a:lnTo>
                <a:lnTo>
                  <a:pt x="54110" y="17190"/>
                </a:lnTo>
                <a:lnTo>
                  <a:pt x="54100" y="17280"/>
                </a:lnTo>
                <a:lnTo>
                  <a:pt x="53970" y="17350"/>
                </a:lnTo>
                <a:lnTo>
                  <a:pt x="53940" y="17350"/>
                </a:lnTo>
                <a:lnTo>
                  <a:pt x="53760" y="17340"/>
                </a:lnTo>
                <a:lnTo>
                  <a:pt x="53750" y="17330"/>
                </a:lnTo>
                <a:lnTo>
                  <a:pt x="53740" y="17330"/>
                </a:lnTo>
                <a:lnTo>
                  <a:pt x="53740" y="17320"/>
                </a:lnTo>
                <a:lnTo>
                  <a:pt x="53730" y="17320"/>
                </a:lnTo>
                <a:lnTo>
                  <a:pt x="53720" y="17320"/>
                </a:lnTo>
                <a:lnTo>
                  <a:pt x="53720" y="17310"/>
                </a:lnTo>
                <a:lnTo>
                  <a:pt x="53710" y="17310"/>
                </a:lnTo>
                <a:lnTo>
                  <a:pt x="53700" y="17310"/>
                </a:lnTo>
                <a:lnTo>
                  <a:pt x="53690" y="17300"/>
                </a:lnTo>
                <a:lnTo>
                  <a:pt x="53680" y="17300"/>
                </a:lnTo>
                <a:lnTo>
                  <a:pt x="53680" y="17290"/>
                </a:lnTo>
                <a:lnTo>
                  <a:pt x="53670" y="17290"/>
                </a:lnTo>
                <a:lnTo>
                  <a:pt x="53660" y="17280"/>
                </a:lnTo>
                <a:lnTo>
                  <a:pt x="53660" y="17270"/>
                </a:lnTo>
                <a:lnTo>
                  <a:pt x="53650" y="17270"/>
                </a:lnTo>
                <a:lnTo>
                  <a:pt x="53650" y="17260"/>
                </a:lnTo>
                <a:lnTo>
                  <a:pt x="53640" y="17260"/>
                </a:lnTo>
                <a:lnTo>
                  <a:pt x="53640" y="17250"/>
                </a:lnTo>
                <a:lnTo>
                  <a:pt x="53630" y="17250"/>
                </a:lnTo>
                <a:lnTo>
                  <a:pt x="53620" y="17250"/>
                </a:lnTo>
                <a:lnTo>
                  <a:pt x="53610" y="17250"/>
                </a:lnTo>
                <a:lnTo>
                  <a:pt x="53600" y="17260"/>
                </a:lnTo>
                <a:lnTo>
                  <a:pt x="53590" y="17260"/>
                </a:lnTo>
                <a:lnTo>
                  <a:pt x="53580" y="17260"/>
                </a:lnTo>
                <a:lnTo>
                  <a:pt x="53570" y="17260"/>
                </a:lnTo>
                <a:lnTo>
                  <a:pt x="53560" y="17270"/>
                </a:lnTo>
                <a:lnTo>
                  <a:pt x="53550" y="17270"/>
                </a:lnTo>
                <a:lnTo>
                  <a:pt x="53540" y="17260"/>
                </a:lnTo>
                <a:lnTo>
                  <a:pt x="53510" y="17250"/>
                </a:lnTo>
                <a:lnTo>
                  <a:pt x="53500" y="17240"/>
                </a:lnTo>
                <a:lnTo>
                  <a:pt x="53490" y="17230"/>
                </a:lnTo>
                <a:lnTo>
                  <a:pt x="53490" y="17220"/>
                </a:lnTo>
                <a:lnTo>
                  <a:pt x="53490" y="17210"/>
                </a:lnTo>
                <a:lnTo>
                  <a:pt x="53490" y="17200"/>
                </a:lnTo>
                <a:lnTo>
                  <a:pt x="53490" y="17190"/>
                </a:lnTo>
                <a:lnTo>
                  <a:pt x="53480" y="17180"/>
                </a:lnTo>
                <a:lnTo>
                  <a:pt x="53480" y="17170"/>
                </a:lnTo>
                <a:lnTo>
                  <a:pt x="53480" y="17160"/>
                </a:lnTo>
                <a:lnTo>
                  <a:pt x="53480" y="17150"/>
                </a:lnTo>
                <a:lnTo>
                  <a:pt x="53480" y="17140"/>
                </a:lnTo>
                <a:lnTo>
                  <a:pt x="53480" y="17130"/>
                </a:lnTo>
                <a:lnTo>
                  <a:pt x="53470" y="17090"/>
                </a:lnTo>
                <a:lnTo>
                  <a:pt x="53460" y="17080"/>
                </a:lnTo>
                <a:lnTo>
                  <a:pt x="53460" y="17070"/>
                </a:lnTo>
                <a:lnTo>
                  <a:pt x="53460" y="17060"/>
                </a:lnTo>
                <a:lnTo>
                  <a:pt x="53450" y="17060"/>
                </a:lnTo>
                <a:lnTo>
                  <a:pt x="53450" y="17050"/>
                </a:lnTo>
                <a:lnTo>
                  <a:pt x="53450" y="17040"/>
                </a:lnTo>
                <a:lnTo>
                  <a:pt x="53460" y="17030"/>
                </a:lnTo>
                <a:lnTo>
                  <a:pt x="53460" y="17020"/>
                </a:lnTo>
                <a:lnTo>
                  <a:pt x="53450" y="17020"/>
                </a:lnTo>
                <a:lnTo>
                  <a:pt x="53450" y="17010"/>
                </a:lnTo>
                <a:lnTo>
                  <a:pt x="53440" y="17010"/>
                </a:lnTo>
                <a:lnTo>
                  <a:pt x="53440" y="17000"/>
                </a:lnTo>
                <a:lnTo>
                  <a:pt x="53430" y="16990"/>
                </a:lnTo>
                <a:lnTo>
                  <a:pt x="53410" y="16980"/>
                </a:lnTo>
                <a:lnTo>
                  <a:pt x="53400" y="16970"/>
                </a:lnTo>
                <a:lnTo>
                  <a:pt x="53390" y="16980"/>
                </a:lnTo>
                <a:lnTo>
                  <a:pt x="53380" y="16970"/>
                </a:lnTo>
                <a:lnTo>
                  <a:pt x="53370" y="16960"/>
                </a:lnTo>
                <a:lnTo>
                  <a:pt x="53360" y="16940"/>
                </a:lnTo>
                <a:lnTo>
                  <a:pt x="53360" y="16930"/>
                </a:lnTo>
                <a:lnTo>
                  <a:pt x="53360" y="16920"/>
                </a:lnTo>
                <a:lnTo>
                  <a:pt x="53350" y="16910"/>
                </a:lnTo>
                <a:lnTo>
                  <a:pt x="53350" y="16900"/>
                </a:lnTo>
                <a:lnTo>
                  <a:pt x="53350" y="16890"/>
                </a:lnTo>
                <a:lnTo>
                  <a:pt x="53340" y="16890"/>
                </a:lnTo>
                <a:lnTo>
                  <a:pt x="53340" y="16880"/>
                </a:lnTo>
                <a:lnTo>
                  <a:pt x="53330" y="16880"/>
                </a:lnTo>
                <a:lnTo>
                  <a:pt x="53320" y="16870"/>
                </a:lnTo>
                <a:lnTo>
                  <a:pt x="53320" y="16860"/>
                </a:lnTo>
                <a:lnTo>
                  <a:pt x="53310" y="16860"/>
                </a:lnTo>
                <a:lnTo>
                  <a:pt x="53310" y="16850"/>
                </a:lnTo>
                <a:lnTo>
                  <a:pt x="53300" y="16850"/>
                </a:lnTo>
                <a:lnTo>
                  <a:pt x="53300" y="16840"/>
                </a:lnTo>
                <a:lnTo>
                  <a:pt x="53290" y="16840"/>
                </a:lnTo>
                <a:lnTo>
                  <a:pt x="53290" y="16850"/>
                </a:lnTo>
                <a:lnTo>
                  <a:pt x="53280" y="16850"/>
                </a:lnTo>
                <a:lnTo>
                  <a:pt x="53280" y="16840"/>
                </a:lnTo>
                <a:lnTo>
                  <a:pt x="53260" y="16840"/>
                </a:lnTo>
                <a:lnTo>
                  <a:pt x="53230" y="16840"/>
                </a:lnTo>
                <a:lnTo>
                  <a:pt x="53130" y="16840"/>
                </a:lnTo>
                <a:lnTo>
                  <a:pt x="53120" y="16840"/>
                </a:lnTo>
                <a:lnTo>
                  <a:pt x="53110" y="16840"/>
                </a:lnTo>
                <a:lnTo>
                  <a:pt x="53100" y="16850"/>
                </a:lnTo>
                <a:lnTo>
                  <a:pt x="53090" y="16850"/>
                </a:lnTo>
                <a:lnTo>
                  <a:pt x="53080" y="16850"/>
                </a:lnTo>
                <a:lnTo>
                  <a:pt x="53080" y="16860"/>
                </a:lnTo>
                <a:lnTo>
                  <a:pt x="53070" y="16850"/>
                </a:lnTo>
                <a:lnTo>
                  <a:pt x="53070" y="16860"/>
                </a:lnTo>
                <a:lnTo>
                  <a:pt x="53060" y="16860"/>
                </a:lnTo>
                <a:lnTo>
                  <a:pt x="53050" y="16860"/>
                </a:lnTo>
                <a:lnTo>
                  <a:pt x="53040" y="16870"/>
                </a:lnTo>
                <a:lnTo>
                  <a:pt x="53030" y="16870"/>
                </a:lnTo>
                <a:lnTo>
                  <a:pt x="53020" y="16880"/>
                </a:lnTo>
                <a:lnTo>
                  <a:pt x="53010" y="16870"/>
                </a:lnTo>
                <a:lnTo>
                  <a:pt x="53000" y="16870"/>
                </a:lnTo>
                <a:lnTo>
                  <a:pt x="52990" y="16870"/>
                </a:lnTo>
                <a:lnTo>
                  <a:pt x="52980" y="16880"/>
                </a:lnTo>
                <a:lnTo>
                  <a:pt x="52960" y="16890"/>
                </a:lnTo>
                <a:lnTo>
                  <a:pt x="52950" y="16890"/>
                </a:lnTo>
                <a:lnTo>
                  <a:pt x="52950" y="16900"/>
                </a:lnTo>
                <a:lnTo>
                  <a:pt x="52940" y="16900"/>
                </a:lnTo>
                <a:lnTo>
                  <a:pt x="52930" y="16900"/>
                </a:lnTo>
                <a:lnTo>
                  <a:pt x="52920" y="16900"/>
                </a:lnTo>
                <a:lnTo>
                  <a:pt x="52910" y="16900"/>
                </a:lnTo>
                <a:lnTo>
                  <a:pt x="52900" y="16900"/>
                </a:lnTo>
                <a:lnTo>
                  <a:pt x="52890" y="16900"/>
                </a:lnTo>
                <a:lnTo>
                  <a:pt x="52880" y="16900"/>
                </a:lnTo>
                <a:lnTo>
                  <a:pt x="52880" y="16910"/>
                </a:lnTo>
                <a:lnTo>
                  <a:pt x="52870" y="16910"/>
                </a:lnTo>
                <a:lnTo>
                  <a:pt x="52860" y="16910"/>
                </a:lnTo>
                <a:lnTo>
                  <a:pt x="52850" y="16910"/>
                </a:lnTo>
                <a:lnTo>
                  <a:pt x="52790" y="16910"/>
                </a:lnTo>
                <a:lnTo>
                  <a:pt x="52780" y="16910"/>
                </a:lnTo>
                <a:lnTo>
                  <a:pt x="52770" y="16900"/>
                </a:lnTo>
                <a:lnTo>
                  <a:pt x="52740" y="16880"/>
                </a:lnTo>
                <a:lnTo>
                  <a:pt x="52730" y="16880"/>
                </a:lnTo>
                <a:lnTo>
                  <a:pt x="52730" y="16870"/>
                </a:lnTo>
                <a:lnTo>
                  <a:pt x="52720" y="16870"/>
                </a:lnTo>
                <a:lnTo>
                  <a:pt x="52720" y="16860"/>
                </a:lnTo>
                <a:lnTo>
                  <a:pt x="52720" y="16850"/>
                </a:lnTo>
                <a:lnTo>
                  <a:pt x="52720" y="16840"/>
                </a:lnTo>
                <a:lnTo>
                  <a:pt x="52710" y="16840"/>
                </a:lnTo>
                <a:lnTo>
                  <a:pt x="52710" y="16830"/>
                </a:lnTo>
                <a:lnTo>
                  <a:pt x="52700" y="16820"/>
                </a:lnTo>
                <a:lnTo>
                  <a:pt x="52700" y="16810"/>
                </a:lnTo>
                <a:lnTo>
                  <a:pt x="52700" y="16800"/>
                </a:lnTo>
                <a:lnTo>
                  <a:pt x="52690" y="16800"/>
                </a:lnTo>
                <a:lnTo>
                  <a:pt x="52690" y="16790"/>
                </a:lnTo>
                <a:lnTo>
                  <a:pt x="52680" y="16790"/>
                </a:lnTo>
                <a:lnTo>
                  <a:pt x="52680" y="16780"/>
                </a:lnTo>
                <a:lnTo>
                  <a:pt x="52670" y="16780"/>
                </a:lnTo>
                <a:lnTo>
                  <a:pt x="52660" y="16780"/>
                </a:lnTo>
                <a:lnTo>
                  <a:pt x="52660" y="16770"/>
                </a:lnTo>
                <a:lnTo>
                  <a:pt x="52660" y="16760"/>
                </a:lnTo>
                <a:lnTo>
                  <a:pt x="52650" y="16750"/>
                </a:lnTo>
                <a:lnTo>
                  <a:pt x="52640" y="16740"/>
                </a:lnTo>
                <a:lnTo>
                  <a:pt x="52630" y="16740"/>
                </a:lnTo>
                <a:lnTo>
                  <a:pt x="52620" y="16730"/>
                </a:lnTo>
                <a:lnTo>
                  <a:pt x="52620" y="16720"/>
                </a:lnTo>
                <a:lnTo>
                  <a:pt x="52620" y="16710"/>
                </a:lnTo>
                <a:lnTo>
                  <a:pt x="52610" y="16700"/>
                </a:lnTo>
                <a:lnTo>
                  <a:pt x="52600" y="16680"/>
                </a:lnTo>
                <a:lnTo>
                  <a:pt x="52600" y="16660"/>
                </a:lnTo>
                <a:lnTo>
                  <a:pt x="52590" y="16660"/>
                </a:lnTo>
                <a:lnTo>
                  <a:pt x="52590" y="16650"/>
                </a:lnTo>
                <a:lnTo>
                  <a:pt x="52590" y="16640"/>
                </a:lnTo>
                <a:lnTo>
                  <a:pt x="52590" y="16630"/>
                </a:lnTo>
                <a:lnTo>
                  <a:pt x="52600" y="16620"/>
                </a:lnTo>
                <a:lnTo>
                  <a:pt x="52600" y="16610"/>
                </a:lnTo>
                <a:lnTo>
                  <a:pt x="52590" y="16610"/>
                </a:lnTo>
                <a:lnTo>
                  <a:pt x="52590" y="16600"/>
                </a:lnTo>
                <a:lnTo>
                  <a:pt x="52580" y="16590"/>
                </a:lnTo>
                <a:lnTo>
                  <a:pt x="52570" y="16580"/>
                </a:lnTo>
                <a:lnTo>
                  <a:pt x="52570" y="16570"/>
                </a:lnTo>
                <a:lnTo>
                  <a:pt x="52560" y="16570"/>
                </a:lnTo>
                <a:lnTo>
                  <a:pt x="52560" y="16560"/>
                </a:lnTo>
                <a:lnTo>
                  <a:pt x="52560" y="16550"/>
                </a:lnTo>
                <a:lnTo>
                  <a:pt x="52560" y="16540"/>
                </a:lnTo>
                <a:lnTo>
                  <a:pt x="52570" y="16540"/>
                </a:lnTo>
                <a:lnTo>
                  <a:pt x="52580" y="16540"/>
                </a:lnTo>
                <a:lnTo>
                  <a:pt x="52580" y="16530"/>
                </a:lnTo>
                <a:lnTo>
                  <a:pt x="52580" y="16520"/>
                </a:lnTo>
                <a:lnTo>
                  <a:pt x="52580" y="16510"/>
                </a:lnTo>
                <a:lnTo>
                  <a:pt x="52570" y="16510"/>
                </a:lnTo>
                <a:lnTo>
                  <a:pt x="52570" y="16500"/>
                </a:lnTo>
                <a:lnTo>
                  <a:pt x="52560" y="16500"/>
                </a:lnTo>
                <a:lnTo>
                  <a:pt x="52550" y="16500"/>
                </a:lnTo>
                <a:lnTo>
                  <a:pt x="52550" y="16490"/>
                </a:lnTo>
                <a:lnTo>
                  <a:pt x="52550" y="16480"/>
                </a:lnTo>
                <a:lnTo>
                  <a:pt x="52560" y="16470"/>
                </a:lnTo>
                <a:lnTo>
                  <a:pt x="52570" y="16470"/>
                </a:lnTo>
                <a:lnTo>
                  <a:pt x="52570" y="16460"/>
                </a:lnTo>
                <a:lnTo>
                  <a:pt x="52570" y="16450"/>
                </a:lnTo>
                <a:lnTo>
                  <a:pt x="52570" y="16440"/>
                </a:lnTo>
                <a:lnTo>
                  <a:pt x="52580" y="16440"/>
                </a:lnTo>
                <a:lnTo>
                  <a:pt x="52580" y="16430"/>
                </a:lnTo>
                <a:lnTo>
                  <a:pt x="52580" y="16420"/>
                </a:lnTo>
                <a:lnTo>
                  <a:pt x="52590" y="16420"/>
                </a:lnTo>
                <a:lnTo>
                  <a:pt x="52590" y="16410"/>
                </a:lnTo>
                <a:lnTo>
                  <a:pt x="52600" y="16410"/>
                </a:lnTo>
                <a:lnTo>
                  <a:pt x="52610" y="16400"/>
                </a:lnTo>
                <a:lnTo>
                  <a:pt x="52620" y="16400"/>
                </a:lnTo>
                <a:lnTo>
                  <a:pt x="52630" y="16400"/>
                </a:lnTo>
                <a:lnTo>
                  <a:pt x="52630" y="16390"/>
                </a:lnTo>
                <a:lnTo>
                  <a:pt x="52630" y="16380"/>
                </a:lnTo>
                <a:lnTo>
                  <a:pt x="52630" y="16370"/>
                </a:lnTo>
                <a:lnTo>
                  <a:pt x="52640" y="16360"/>
                </a:lnTo>
                <a:lnTo>
                  <a:pt x="52640" y="16350"/>
                </a:lnTo>
                <a:lnTo>
                  <a:pt x="52640" y="16340"/>
                </a:lnTo>
                <a:lnTo>
                  <a:pt x="52640" y="16330"/>
                </a:lnTo>
                <a:lnTo>
                  <a:pt x="52650" y="16330"/>
                </a:lnTo>
                <a:lnTo>
                  <a:pt x="52650" y="16320"/>
                </a:lnTo>
                <a:lnTo>
                  <a:pt x="52660" y="16300"/>
                </a:lnTo>
                <a:lnTo>
                  <a:pt x="52670" y="16280"/>
                </a:lnTo>
                <a:lnTo>
                  <a:pt x="52670" y="16270"/>
                </a:lnTo>
                <a:lnTo>
                  <a:pt x="52670" y="16260"/>
                </a:lnTo>
                <a:lnTo>
                  <a:pt x="52680" y="16260"/>
                </a:lnTo>
                <a:lnTo>
                  <a:pt x="52690" y="16260"/>
                </a:lnTo>
                <a:lnTo>
                  <a:pt x="52690" y="16250"/>
                </a:lnTo>
                <a:lnTo>
                  <a:pt x="52700" y="16250"/>
                </a:lnTo>
                <a:lnTo>
                  <a:pt x="52710" y="16240"/>
                </a:lnTo>
                <a:lnTo>
                  <a:pt x="52710" y="16230"/>
                </a:lnTo>
                <a:lnTo>
                  <a:pt x="52710" y="16220"/>
                </a:lnTo>
                <a:lnTo>
                  <a:pt x="52710" y="16210"/>
                </a:lnTo>
                <a:lnTo>
                  <a:pt x="52710" y="16200"/>
                </a:lnTo>
                <a:lnTo>
                  <a:pt x="52710" y="16190"/>
                </a:lnTo>
                <a:lnTo>
                  <a:pt x="52700" y="16180"/>
                </a:lnTo>
                <a:lnTo>
                  <a:pt x="52690" y="16170"/>
                </a:lnTo>
                <a:lnTo>
                  <a:pt x="52680" y="16160"/>
                </a:lnTo>
                <a:lnTo>
                  <a:pt x="52680" y="16150"/>
                </a:lnTo>
                <a:lnTo>
                  <a:pt x="52680" y="16140"/>
                </a:lnTo>
                <a:lnTo>
                  <a:pt x="52670" y="16130"/>
                </a:lnTo>
                <a:lnTo>
                  <a:pt x="52660" y="16120"/>
                </a:lnTo>
                <a:lnTo>
                  <a:pt x="52660" y="16110"/>
                </a:lnTo>
                <a:lnTo>
                  <a:pt x="52660" y="16100"/>
                </a:lnTo>
                <a:lnTo>
                  <a:pt x="52650" y="16090"/>
                </a:lnTo>
                <a:lnTo>
                  <a:pt x="52650" y="16080"/>
                </a:lnTo>
                <a:lnTo>
                  <a:pt x="52650" y="16070"/>
                </a:lnTo>
                <a:lnTo>
                  <a:pt x="52640" y="16070"/>
                </a:lnTo>
                <a:lnTo>
                  <a:pt x="52640" y="16060"/>
                </a:lnTo>
                <a:lnTo>
                  <a:pt x="52630" y="16060"/>
                </a:lnTo>
                <a:lnTo>
                  <a:pt x="52620" y="16050"/>
                </a:lnTo>
                <a:lnTo>
                  <a:pt x="52610" y="16050"/>
                </a:lnTo>
                <a:lnTo>
                  <a:pt x="52600" y="16050"/>
                </a:lnTo>
                <a:lnTo>
                  <a:pt x="52600" y="16040"/>
                </a:lnTo>
                <a:lnTo>
                  <a:pt x="52610" y="16030"/>
                </a:lnTo>
                <a:lnTo>
                  <a:pt x="52600" y="16020"/>
                </a:lnTo>
                <a:lnTo>
                  <a:pt x="52600" y="16010"/>
                </a:lnTo>
                <a:lnTo>
                  <a:pt x="52590" y="16000"/>
                </a:lnTo>
                <a:lnTo>
                  <a:pt x="52590" y="15990"/>
                </a:lnTo>
                <a:lnTo>
                  <a:pt x="52600" y="15990"/>
                </a:lnTo>
                <a:lnTo>
                  <a:pt x="52600" y="15980"/>
                </a:lnTo>
                <a:lnTo>
                  <a:pt x="52600" y="15970"/>
                </a:lnTo>
                <a:lnTo>
                  <a:pt x="52590" y="15960"/>
                </a:lnTo>
                <a:lnTo>
                  <a:pt x="52580" y="15960"/>
                </a:lnTo>
                <a:lnTo>
                  <a:pt x="52570" y="15960"/>
                </a:lnTo>
                <a:lnTo>
                  <a:pt x="52570" y="15950"/>
                </a:lnTo>
                <a:lnTo>
                  <a:pt x="52570" y="15940"/>
                </a:lnTo>
                <a:lnTo>
                  <a:pt x="52630" y="15940"/>
                </a:lnTo>
                <a:lnTo>
                  <a:pt x="52670" y="15940"/>
                </a:lnTo>
                <a:lnTo>
                  <a:pt x="52710" y="15940"/>
                </a:lnTo>
                <a:lnTo>
                  <a:pt x="52750" y="15940"/>
                </a:lnTo>
                <a:lnTo>
                  <a:pt x="52760" y="15930"/>
                </a:lnTo>
                <a:lnTo>
                  <a:pt x="52780" y="15930"/>
                </a:lnTo>
                <a:lnTo>
                  <a:pt x="52790" y="15920"/>
                </a:lnTo>
                <a:lnTo>
                  <a:pt x="52810" y="15920"/>
                </a:lnTo>
                <a:lnTo>
                  <a:pt x="52820" y="15910"/>
                </a:lnTo>
                <a:lnTo>
                  <a:pt x="52830" y="15900"/>
                </a:lnTo>
                <a:lnTo>
                  <a:pt x="52840" y="15900"/>
                </a:lnTo>
                <a:lnTo>
                  <a:pt x="52840" y="15890"/>
                </a:lnTo>
                <a:lnTo>
                  <a:pt x="52850" y="15880"/>
                </a:lnTo>
                <a:lnTo>
                  <a:pt x="52860" y="15860"/>
                </a:lnTo>
                <a:lnTo>
                  <a:pt x="52860" y="15850"/>
                </a:lnTo>
                <a:lnTo>
                  <a:pt x="52880" y="15790"/>
                </a:lnTo>
                <a:lnTo>
                  <a:pt x="52900" y="15740"/>
                </a:lnTo>
                <a:lnTo>
                  <a:pt x="52910" y="15730"/>
                </a:lnTo>
                <a:lnTo>
                  <a:pt x="52910" y="15710"/>
                </a:lnTo>
                <a:lnTo>
                  <a:pt x="52920" y="15680"/>
                </a:lnTo>
                <a:lnTo>
                  <a:pt x="52920" y="15620"/>
                </a:lnTo>
                <a:lnTo>
                  <a:pt x="52970" y="15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