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Alutaguse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Alutagus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8840" y="26390"/>
                </a:moveTo>
                <a:lnTo>
                  <a:pt x="88830" y="26390"/>
                </a:lnTo>
                <a:lnTo>
                  <a:pt x="88820" y="26390"/>
                </a:lnTo>
                <a:lnTo>
                  <a:pt x="88820" y="26380"/>
                </a:lnTo>
                <a:lnTo>
                  <a:pt x="88830" y="26380"/>
                </a:lnTo>
                <a:lnTo>
                  <a:pt x="88840" y="26380"/>
                </a:lnTo>
                <a:lnTo>
                  <a:pt x="88840" y="26390"/>
                </a:lnTo>
                <a:close/>
                <a:moveTo>
                  <a:pt x="88840" y="26380"/>
                </a:moveTo>
                <a:lnTo>
                  <a:pt x="88830" y="26370"/>
                </a:lnTo>
                <a:lnTo>
                  <a:pt x="88830" y="26360"/>
                </a:lnTo>
                <a:lnTo>
                  <a:pt x="88820" y="26360"/>
                </a:lnTo>
                <a:lnTo>
                  <a:pt x="88830" y="26360"/>
                </a:lnTo>
                <a:lnTo>
                  <a:pt x="88830" y="26350"/>
                </a:lnTo>
                <a:lnTo>
                  <a:pt x="88830" y="26360"/>
                </a:lnTo>
                <a:lnTo>
                  <a:pt x="88840" y="26370"/>
                </a:lnTo>
                <a:lnTo>
                  <a:pt x="88840" y="26380"/>
                </a:lnTo>
                <a:close/>
                <a:moveTo>
                  <a:pt x="88830" y="26460"/>
                </a:moveTo>
                <a:lnTo>
                  <a:pt x="88820" y="26460"/>
                </a:lnTo>
                <a:lnTo>
                  <a:pt x="88820" y="26470"/>
                </a:lnTo>
                <a:lnTo>
                  <a:pt x="88820" y="26480"/>
                </a:lnTo>
                <a:lnTo>
                  <a:pt x="88810" y="26480"/>
                </a:lnTo>
                <a:lnTo>
                  <a:pt x="88800" y="26480"/>
                </a:lnTo>
                <a:lnTo>
                  <a:pt x="88800" y="26490"/>
                </a:lnTo>
                <a:lnTo>
                  <a:pt x="88800" y="26500"/>
                </a:lnTo>
                <a:lnTo>
                  <a:pt x="88800" y="26510"/>
                </a:lnTo>
                <a:lnTo>
                  <a:pt x="88800" y="26520"/>
                </a:lnTo>
                <a:lnTo>
                  <a:pt x="88790" y="26520"/>
                </a:lnTo>
                <a:lnTo>
                  <a:pt x="88790" y="26510"/>
                </a:lnTo>
                <a:lnTo>
                  <a:pt x="88800" y="26510"/>
                </a:lnTo>
                <a:lnTo>
                  <a:pt x="88800" y="26500"/>
                </a:lnTo>
                <a:lnTo>
                  <a:pt x="88800" y="26490"/>
                </a:lnTo>
                <a:lnTo>
                  <a:pt x="88800" y="26480"/>
                </a:lnTo>
                <a:lnTo>
                  <a:pt x="88800" y="26470"/>
                </a:lnTo>
                <a:lnTo>
                  <a:pt x="88800" y="26460"/>
                </a:lnTo>
                <a:lnTo>
                  <a:pt x="88800" y="26450"/>
                </a:lnTo>
                <a:lnTo>
                  <a:pt x="88800" y="26440"/>
                </a:lnTo>
                <a:lnTo>
                  <a:pt x="88800" y="26430"/>
                </a:lnTo>
                <a:lnTo>
                  <a:pt x="88800" y="26420"/>
                </a:lnTo>
                <a:lnTo>
                  <a:pt x="88790" y="26420"/>
                </a:lnTo>
                <a:lnTo>
                  <a:pt x="88790" y="26430"/>
                </a:lnTo>
                <a:lnTo>
                  <a:pt x="88790" y="26420"/>
                </a:lnTo>
                <a:lnTo>
                  <a:pt x="88780" y="26420"/>
                </a:lnTo>
                <a:lnTo>
                  <a:pt x="88780" y="26410"/>
                </a:lnTo>
                <a:lnTo>
                  <a:pt x="88780" y="26400"/>
                </a:lnTo>
                <a:lnTo>
                  <a:pt x="88770" y="26390"/>
                </a:lnTo>
                <a:lnTo>
                  <a:pt x="88770" y="26380"/>
                </a:lnTo>
                <a:lnTo>
                  <a:pt x="88760" y="26370"/>
                </a:lnTo>
                <a:lnTo>
                  <a:pt x="88760" y="26360"/>
                </a:lnTo>
                <a:lnTo>
                  <a:pt x="88750" y="26360"/>
                </a:lnTo>
                <a:lnTo>
                  <a:pt x="88750" y="26350"/>
                </a:lnTo>
                <a:lnTo>
                  <a:pt x="88740" y="26340"/>
                </a:lnTo>
                <a:lnTo>
                  <a:pt x="88740" y="26330"/>
                </a:lnTo>
                <a:lnTo>
                  <a:pt x="88730" y="26330"/>
                </a:lnTo>
                <a:lnTo>
                  <a:pt x="88730" y="26320"/>
                </a:lnTo>
                <a:lnTo>
                  <a:pt x="88720" y="26320"/>
                </a:lnTo>
                <a:lnTo>
                  <a:pt x="88720" y="26330"/>
                </a:lnTo>
                <a:lnTo>
                  <a:pt x="88710" y="26330"/>
                </a:lnTo>
                <a:lnTo>
                  <a:pt x="88700" y="26330"/>
                </a:lnTo>
                <a:lnTo>
                  <a:pt x="88690" y="26330"/>
                </a:lnTo>
                <a:lnTo>
                  <a:pt x="88700" y="26330"/>
                </a:lnTo>
                <a:lnTo>
                  <a:pt x="88720" y="26320"/>
                </a:lnTo>
                <a:lnTo>
                  <a:pt x="88730" y="26320"/>
                </a:lnTo>
                <a:lnTo>
                  <a:pt x="88740" y="26320"/>
                </a:lnTo>
                <a:lnTo>
                  <a:pt x="88740" y="26310"/>
                </a:lnTo>
                <a:lnTo>
                  <a:pt x="88750" y="26310"/>
                </a:lnTo>
                <a:lnTo>
                  <a:pt x="88760" y="26310"/>
                </a:lnTo>
                <a:lnTo>
                  <a:pt x="88760" y="26300"/>
                </a:lnTo>
                <a:lnTo>
                  <a:pt x="88770" y="26300"/>
                </a:lnTo>
                <a:lnTo>
                  <a:pt x="88780" y="26300"/>
                </a:lnTo>
                <a:lnTo>
                  <a:pt x="88780" y="26290"/>
                </a:lnTo>
                <a:lnTo>
                  <a:pt x="88790" y="26290"/>
                </a:lnTo>
                <a:lnTo>
                  <a:pt x="88800" y="26290"/>
                </a:lnTo>
                <a:lnTo>
                  <a:pt x="88810" y="26280"/>
                </a:lnTo>
                <a:lnTo>
                  <a:pt x="88820" y="26280"/>
                </a:lnTo>
                <a:lnTo>
                  <a:pt x="88830" y="26270"/>
                </a:lnTo>
                <a:lnTo>
                  <a:pt x="88840" y="26260"/>
                </a:lnTo>
                <a:lnTo>
                  <a:pt x="88850" y="26250"/>
                </a:lnTo>
                <a:lnTo>
                  <a:pt x="88860" y="26240"/>
                </a:lnTo>
                <a:lnTo>
                  <a:pt x="88870" y="26230"/>
                </a:lnTo>
                <a:lnTo>
                  <a:pt x="88880" y="26220"/>
                </a:lnTo>
                <a:lnTo>
                  <a:pt x="88880" y="26210"/>
                </a:lnTo>
                <a:lnTo>
                  <a:pt x="88890" y="26210"/>
                </a:lnTo>
                <a:lnTo>
                  <a:pt x="88890" y="26200"/>
                </a:lnTo>
                <a:lnTo>
                  <a:pt x="88900" y="26190"/>
                </a:lnTo>
                <a:lnTo>
                  <a:pt x="88910" y="26180"/>
                </a:lnTo>
                <a:lnTo>
                  <a:pt x="88910" y="26170"/>
                </a:lnTo>
                <a:lnTo>
                  <a:pt x="88920" y="26170"/>
                </a:lnTo>
                <a:lnTo>
                  <a:pt x="88920" y="26160"/>
                </a:lnTo>
                <a:lnTo>
                  <a:pt x="88920" y="26150"/>
                </a:lnTo>
                <a:lnTo>
                  <a:pt x="88930" y="26150"/>
                </a:lnTo>
                <a:lnTo>
                  <a:pt x="88930" y="26140"/>
                </a:lnTo>
                <a:lnTo>
                  <a:pt x="88930" y="26130"/>
                </a:lnTo>
                <a:lnTo>
                  <a:pt x="88940" y="26130"/>
                </a:lnTo>
                <a:lnTo>
                  <a:pt x="88940" y="26120"/>
                </a:lnTo>
                <a:lnTo>
                  <a:pt x="88940" y="26130"/>
                </a:lnTo>
                <a:lnTo>
                  <a:pt x="88930" y="26140"/>
                </a:lnTo>
                <a:lnTo>
                  <a:pt x="88930" y="26150"/>
                </a:lnTo>
                <a:lnTo>
                  <a:pt x="88920" y="26160"/>
                </a:lnTo>
                <a:lnTo>
                  <a:pt x="88920" y="26170"/>
                </a:lnTo>
                <a:lnTo>
                  <a:pt x="88910" y="26180"/>
                </a:lnTo>
                <a:lnTo>
                  <a:pt x="88900" y="26190"/>
                </a:lnTo>
                <a:lnTo>
                  <a:pt x="88900" y="26200"/>
                </a:lnTo>
                <a:lnTo>
                  <a:pt x="88890" y="26200"/>
                </a:lnTo>
                <a:lnTo>
                  <a:pt x="88890" y="26210"/>
                </a:lnTo>
                <a:lnTo>
                  <a:pt x="88880" y="26220"/>
                </a:lnTo>
                <a:lnTo>
                  <a:pt x="88880" y="26230"/>
                </a:lnTo>
                <a:lnTo>
                  <a:pt x="88870" y="26230"/>
                </a:lnTo>
                <a:lnTo>
                  <a:pt x="88870" y="26240"/>
                </a:lnTo>
                <a:lnTo>
                  <a:pt x="88860" y="26240"/>
                </a:lnTo>
                <a:lnTo>
                  <a:pt x="88860" y="26250"/>
                </a:lnTo>
                <a:lnTo>
                  <a:pt x="88850" y="26250"/>
                </a:lnTo>
                <a:lnTo>
                  <a:pt x="88850" y="26260"/>
                </a:lnTo>
                <a:lnTo>
                  <a:pt x="88840" y="26260"/>
                </a:lnTo>
                <a:lnTo>
                  <a:pt x="88840" y="26270"/>
                </a:lnTo>
                <a:lnTo>
                  <a:pt x="88830" y="26270"/>
                </a:lnTo>
                <a:lnTo>
                  <a:pt x="88820" y="26280"/>
                </a:lnTo>
                <a:lnTo>
                  <a:pt x="88810" y="26280"/>
                </a:lnTo>
                <a:lnTo>
                  <a:pt x="88810" y="26290"/>
                </a:lnTo>
                <a:lnTo>
                  <a:pt x="88800" y="26290"/>
                </a:lnTo>
                <a:lnTo>
                  <a:pt x="88790" y="26290"/>
                </a:lnTo>
                <a:lnTo>
                  <a:pt x="88790" y="26300"/>
                </a:lnTo>
                <a:lnTo>
                  <a:pt x="88780" y="26300"/>
                </a:lnTo>
                <a:lnTo>
                  <a:pt x="88770" y="26300"/>
                </a:lnTo>
                <a:lnTo>
                  <a:pt x="88770" y="26310"/>
                </a:lnTo>
                <a:lnTo>
                  <a:pt x="88760" y="26310"/>
                </a:lnTo>
                <a:lnTo>
                  <a:pt x="88750" y="26310"/>
                </a:lnTo>
                <a:lnTo>
                  <a:pt x="88760" y="26310"/>
                </a:lnTo>
                <a:lnTo>
                  <a:pt x="88770" y="26320"/>
                </a:lnTo>
                <a:lnTo>
                  <a:pt x="88770" y="26330"/>
                </a:lnTo>
                <a:lnTo>
                  <a:pt x="88770" y="26340"/>
                </a:lnTo>
                <a:lnTo>
                  <a:pt x="88780" y="26340"/>
                </a:lnTo>
                <a:lnTo>
                  <a:pt x="88780" y="26350"/>
                </a:lnTo>
                <a:lnTo>
                  <a:pt x="88790" y="26350"/>
                </a:lnTo>
                <a:lnTo>
                  <a:pt x="88780" y="26350"/>
                </a:lnTo>
                <a:lnTo>
                  <a:pt x="88780" y="26360"/>
                </a:lnTo>
                <a:lnTo>
                  <a:pt x="88780" y="26370"/>
                </a:lnTo>
                <a:lnTo>
                  <a:pt x="88780" y="26380"/>
                </a:lnTo>
                <a:lnTo>
                  <a:pt x="88780" y="26390"/>
                </a:lnTo>
                <a:lnTo>
                  <a:pt x="88780" y="26400"/>
                </a:lnTo>
                <a:lnTo>
                  <a:pt x="88790" y="26400"/>
                </a:lnTo>
                <a:lnTo>
                  <a:pt x="88790" y="26410"/>
                </a:lnTo>
                <a:lnTo>
                  <a:pt x="88790" y="26420"/>
                </a:lnTo>
                <a:lnTo>
                  <a:pt x="88800" y="26410"/>
                </a:lnTo>
                <a:lnTo>
                  <a:pt x="88800" y="26400"/>
                </a:lnTo>
                <a:lnTo>
                  <a:pt x="88800" y="26390"/>
                </a:lnTo>
                <a:lnTo>
                  <a:pt x="88790" y="26390"/>
                </a:lnTo>
                <a:lnTo>
                  <a:pt x="88800" y="26390"/>
                </a:lnTo>
                <a:lnTo>
                  <a:pt x="88810" y="26390"/>
                </a:lnTo>
                <a:lnTo>
                  <a:pt x="88810" y="26400"/>
                </a:lnTo>
                <a:lnTo>
                  <a:pt x="88810" y="26410"/>
                </a:lnTo>
                <a:lnTo>
                  <a:pt x="88800" y="26410"/>
                </a:lnTo>
                <a:lnTo>
                  <a:pt x="88800" y="26420"/>
                </a:lnTo>
                <a:lnTo>
                  <a:pt x="88810" y="26420"/>
                </a:lnTo>
                <a:lnTo>
                  <a:pt x="88810" y="26430"/>
                </a:lnTo>
                <a:lnTo>
                  <a:pt x="88820" y="26430"/>
                </a:lnTo>
                <a:lnTo>
                  <a:pt x="88820" y="26420"/>
                </a:lnTo>
                <a:lnTo>
                  <a:pt x="88820" y="26410"/>
                </a:lnTo>
                <a:lnTo>
                  <a:pt x="88830" y="26410"/>
                </a:lnTo>
                <a:lnTo>
                  <a:pt x="88830" y="26420"/>
                </a:lnTo>
                <a:lnTo>
                  <a:pt x="88840" y="26420"/>
                </a:lnTo>
                <a:lnTo>
                  <a:pt x="88840" y="26430"/>
                </a:lnTo>
                <a:lnTo>
                  <a:pt x="88830" y="26440"/>
                </a:lnTo>
                <a:lnTo>
                  <a:pt x="88830" y="26460"/>
                </a:lnTo>
                <a:close/>
                <a:moveTo>
                  <a:pt x="88850" y="25940"/>
                </a:moveTo>
                <a:lnTo>
                  <a:pt x="88840" y="25940"/>
                </a:lnTo>
                <a:lnTo>
                  <a:pt x="88840" y="25930"/>
                </a:lnTo>
                <a:lnTo>
                  <a:pt x="88840" y="25920"/>
                </a:lnTo>
                <a:lnTo>
                  <a:pt x="88850" y="25920"/>
                </a:lnTo>
                <a:lnTo>
                  <a:pt x="88850" y="25930"/>
                </a:lnTo>
                <a:lnTo>
                  <a:pt x="88850" y="25940"/>
                </a:lnTo>
                <a:close/>
                <a:moveTo>
                  <a:pt x="88790" y="25590"/>
                </a:moveTo>
                <a:lnTo>
                  <a:pt x="88790" y="25580"/>
                </a:lnTo>
                <a:lnTo>
                  <a:pt x="88790" y="25570"/>
                </a:lnTo>
                <a:lnTo>
                  <a:pt x="88790" y="25560"/>
                </a:lnTo>
                <a:lnTo>
                  <a:pt x="88800" y="25560"/>
                </a:lnTo>
                <a:lnTo>
                  <a:pt x="88800" y="25570"/>
                </a:lnTo>
                <a:lnTo>
                  <a:pt x="88800" y="25580"/>
                </a:lnTo>
                <a:lnTo>
                  <a:pt x="88800" y="25590"/>
                </a:lnTo>
                <a:lnTo>
                  <a:pt x="88790" y="25590"/>
                </a:lnTo>
                <a:close/>
                <a:moveTo>
                  <a:pt x="88830" y="25590"/>
                </a:moveTo>
                <a:lnTo>
                  <a:pt x="88820" y="25590"/>
                </a:lnTo>
                <a:lnTo>
                  <a:pt x="88820" y="25580"/>
                </a:lnTo>
                <a:lnTo>
                  <a:pt x="88820" y="25570"/>
                </a:lnTo>
                <a:lnTo>
                  <a:pt x="88830" y="25570"/>
                </a:lnTo>
                <a:lnTo>
                  <a:pt x="88830" y="25560"/>
                </a:lnTo>
                <a:lnTo>
                  <a:pt x="88840" y="25560"/>
                </a:lnTo>
                <a:lnTo>
                  <a:pt x="88840" y="25570"/>
                </a:lnTo>
                <a:lnTo>
                  <a:pt x="88840" y="25580"/>
                </a:lnTo>
                <a:lnTo>
                  <a:pt x="88830" y="25580"/>
                </a:lnTo>
                <a:lnTo>
                  <a:pt x="88830" y="25590"/>
                </a:lnTo>
                <a:close/>
                <a:moveTo>
                  <a:pt x="88860" y="25500"/>
                </a:moveTo>
                <a:lnTo>
                  <a:pt x="88860" y="25510"/>
                </a:lnTo>
                <a:lnTo>
                  <a:pt x="88860" y="25520"/>
                </a:lnTo>
                <a:lnTo>
                  <a:pt x="88850" y="25530"/>
                </a:lnTo>
                <a:lnTo>
                  <a:pt x="88850" y="25540"/>
                </a:lnTo>
                <a:lnTo>
                  <a:pt x="88850" y="25550"/>
                </a:lnTo>
                <a:lnTo>
                  <a:pt x="88840" y="25550"/>
                </a:lnTo>
                <a:lnTo>
                  <a:pt x="88840" y="25560"/>
                </a:lnTo>
                <a:lnTo>
                  <a:pt x="88830" y="25560"/>
                </a:lnTo>
                <a:lnTo>
                  <a:pt x="88820" y="25560"/>
                </a:lnTo>
                <a:lnTo>
                  <a:pt x="88820" y="25550"/>
                </a:lnTo>
                <a:lnTo>
                  <a:pt x="88810" y="25550"/>
                </a:lnTo>
                <a:lnTo>
                  <a:pt x="88810" y="25540"/>
                </a:lnTo>
                <a:lnTo>
                  <a:pt x="88820" y="25540"/>
                </a:lnTo>
                <a:lnTo>
                  <a:pt x="88820" y="25530"/>
                </a:lnTo>
                <a:lnTo>
                  <a:pt x="88820" y="25520"/>
                </a:lnTo>
                <a:lnTo>
                  <a:pt x="88830" y="25510"/>
                </a:lnTo>
                <a:lnTo>
                  <a:pt x="88830" y="25500"/>
                </a:lnTo>
                <a:lnTo>
                  <a:pt x="88840" y="25500"/>
                </a:lnTo>
                <a:lnTo>
                  <a:pt x="88850" y="25500"/>
                </a:lnTo>
                <a:lnTo>
                  <a:pt x="88840" y="25500"/>
                </a:lnTo>
                <a:lnTo>
                  <a:pt x="88850" y="25500"/>
                </a:lnTo>
                <a:lnTo>
                  <a:pt x="88860" y="25500"/>
                </a:lnTo>
                <a:lnTo>
                  <a:pt x="88860" y="25490"/>
                </a:lnTo>
                <a:lnTo>
                  <a:pt x="88860" y="25500"/>
                </a:lnTo>
                <a:close/>
                <a:moveTo>
                  <a:pt x="88940" y="25090"/>
                </a:moveTo>
                <a:lnTo>
                  <a:pt x="88940" y="25080"/>
                </a:lnTo>
                <a:lnTo>
                  <a:pt x="88940" y="25070"/>
                </a:lnTo>
                <a:lnTo>
                  <a:pt x="88950" y="25070"/>
                </a:lnTo>
                <a:lnTo>
                  <a:pt x="88950" y="25060"/>
                </a:lnTo>
                <a:lnTo>
                  <a:pt x="88960" y="25060"/>
                </a:lnTo>
                <a:lnTo>
                  <a:pt x="88960" y="25050"/>
                </a:lnTo>
                <a:lnTo>
                  <a:pt x="88970" y="25050"/>
                </a:lnTo>
                <a:lnTo>
                  <a:pt x="88980" y="25050"/>
                </a:lnTo>
                <a:lnTo>
                  <a:pt x="88980" y="25040"/>
                </a:lnTo>
                <a:lnTo>
                  <a:pt x="88990" y="25040"/>
                </a:lnTo>
                <a:lnTo>
                  <a:pt x="89000" y="25040"/>
                </a:lnTo>
                <a:lnTo>
                  <a:pt x="89000" y="25030"/>
                </a:lnTo>
                <a:lnTo>
                  <a:pt x="89010" y="25030"/>
                </a:lnTo>
                <a:lnTo>
                  <a:pt x="89020" y="25030"/>
                </a:lnTo>
                <a:lnTo>
                  <a:pt x="89030" y="25030"/>
                </a:lnTo>
                <a:lnTo>
                  <a:pt x="89030" y="25020"/>
                </a:lnTo>
                <a:lnTo>
                  <a:pt x="89040" y="25020"/>
                </a:lnTo>
                <a:lnTo>
                  <a:pt x="89050" y="25020"/>
                </a:lnTo>
                <a:lnTo>
                  <a:pt x="89060" y="25020"/>
                </a:lnTo>
                <a:lnTo>
                  <a:pt x="89060" y="25030"/>
                </a:lnTo>
                <a:lnTo>
                  <a:pt x="89070" y="25030"/>
                </a:lnTo>
                <a:lnTo>
                  <a:pt x="89080" y="25030"/>
                </a:lnTo>
                <a:lnTo>
                  <a:pt x="89070" y="25030"/>
                </a:lnTo>
                <a:lnTo>
                  <a:pt x="89060" y="25030"/>
                </a:lnTo>
                <a:lnTo>
                  <a:pt x="89060" y="25040"/>
                </a:lnTo>
                <a:lnTo>
                  <a:pt x="89050" y="25040"/>
                </a:lnTo>
                <a:lnTo>
                  <a:pt x="89040" y="25040"/>
                </a:lnTo>
                <a:lnTo>
                  <a:pt x="89030" y="25040"/>
                </a:lnTo>
                <a:lnTo>
                  <a:pt x="89020" y="25040"/>
                </a:lnTo>
                <a:lnTo>
                  <a:pt x="89020" y="25050"/>
                </a:lnTo>
                <a:lnTo>
                  <a:pt x="89010" y="25050"/>
                </a:lnTo>
                <a:lnTo>
                  <a:pt x="89000" y="25050"/>
                </a:lnTo>
                <a:lnTo>
                  <a:pt x="88990" y="25060"/>
                </a:lnTo>
                <a:lnTo>
                  <a:pt x="88980" y="25060"/>
                </a:lnTo>
                <a:lnTo>
                  <a:pt x="88970" y="25060"/>
                </a:lnTo>
                <a:lnTo>
                  <a:pt x="88970" y="25070"/>
                </a:lnTo>
                <a:lnTo>
                  <a:pt x="88960" y="25070"/>
                </a:lnTo>
                <a:lnTo>
                  <a:pt x="88950" y="25080"/>
                </a:lnTo>
                <a:lnTo>
                  <a:pt x="88940" y="25080"/>
                </a:lnTo>
                <a:lnTo>
                  <a:pt x="88940" y="25090"/>
                </a:lnTo>
                <a:close/>
                <a:moveTo>
                  <a:pt x="89260" y="24450"/>
                </a:moveTo>
                <a:lnTo>
                  <a:pt x="89260" y="24440"/>
                </a:lnTo>
                <a:lnTo>
                  <a:pt x="89260" y="24430"/>
                </a:lnTo>
                <a:lnTo>
                  <a:pt x="89270" y="24420"/>
                </a:lnTo>
                <a:lnTo>
                  <a:pt x="89270" y="24430"/>
                </a:lnTo>
                <a:lnTo>
                  <a:pt x="89270" y="24440"/>
                </a:lnTo>
                <a:lnTo>
                  <a:pt x="89260" y="24440"/>
                </a:lnTo>
                <a:lnTo>
                  <a:pt x="89260" y="24450"/>
                </a:lnTo>
                <a:close/>
                <a:moveTo>
                  <a:pt x="89380" y="24100"/>
                </a:moveTo>
                <a:lnTo>
                  <a:pt x="89380" y="24090"/>
                </a:lnTo>
                <a:lnTo>
                  <a:pt x="89370" y="24090"/>
                </a:lnTo>
                <a:lnTo>
                  <a:pt x="89370" y="24080"/>
                </a:lnTo>
                <a:lnTo>
                  <a:pt x="89370" y="24070"/>
                </a:lnTo>
                <a:lnTo>
                  <a:pt x="89370" y="24060"/>
                </a:lnTo>
                <a:lnTo>
                  <a:pt x="89370" y="24050"/>
                </a:lnTo>
                <a:lnTo>
                  <a:pt x="89370" y="24060"/>
                </a:lnTo>
                <a:lnTo>
                  <a:pt x="89380" y="24060"/>
                </a:lnTo>
                <a:lnTo>
                  <a:pt x="89380" y="24070"/>
                </a:lnTo>
                <a:lnTo>
                  <a:pt x="89380" y="24080"/>
                </a:lnTo>
                <a:lnTo>
                  <a:pt x="89380" y="24090"/>
                </a:lnTo>
                <a:lnTo>
                  <a:pt x="89390" y="24090"/>
                </a:lnTo>
                <a:lnTo>
                  <a:pt x="89390" y="24100"/>
                </a:lnTo>
                <a:lnTo>
                  <a:pt x="89380" y="24100"/>
                </a:lnTo>
                <a:close/>
                <a:moveTo>
                  <a:pt x="89560" y="24000"/>
                </a:moveTo>
                <a:lnTo>
                  <a:pt x="89560" y="23990"/>
                </a:lnTo>
                <a:lnTo>
                  <a:pt x="89550" y="23990"/>
                </a:lnTo>
                <a:lnTo>
                  <a:pt x="89550" y="23980"/>
                </a:lnTo>
                <a:lnTo>
                  <a:pt x="89550" y="23970"/>
                </a:lnTo>
                <a:lnTo>
                  <a:pt x="89550" y="23960"/>
                </a:lnTo>
                <a:lnTo>
                  <a:pt x="89550" y="23950"/>
                </a:lnTo>
                <a:lnTo>
                  <a:pt x="89550" y="23940"/>
                </a:lnTo>
                <a:lnTo>
                  <a:pt x="89550" y="23930"/>
                </a:lnTo>
                <a:lnTo>
                  <a:pt x="89550" y="23920"/>
                </a:lnTo>
                <a:lnTo>
                  <a:pt x="89550" y="23930"/>
                </a:lnTo>
                <a:lnTo>
                  <a:pt x="89560" y="23930"/>
                </a:lnTo>
                <a:lnTo>
                  <a:pt x="89560" y="23940"/>
                </a:lnTo>
                <a:lnTo>
                  <a:pt x="89560" y="23950"/>
                </a:lnTo>
                <a:lnTo>
                  <a:pt x="89560" y="23970"/>
                </a:lnTo>
                <a:lnTo>
                  <a:pt x="89560" y="23980"/>
                </a:lnTo>
                <a:lnTo>
                  <a:pt x="89560" y="23990"/>
                </a:lnTo>
                <a:lnTo>
                  <a:pt x="89560" y="24000"/>
                </a:lnTo>
                <a:close/>
                <a:moveTo>
                  <a:pt x="89390" y="24120"/>
                </a:moveTo>
                <a:lnTo>
                  <a:pt x="89390" y="24110"/>
                </a:lnTo>
                <a:lnTo>
                  <a:pt x="89390" y="24100"/>
                </a:lnTo>
                <a:lnTo>
                  <a:pt x="89390" y="24090"/>
                </a:lnTo>
                <a:lnTo>
                  <a:pt x="89390" y="24080"/>
                </a:lnTo>
                <a:lnTo>
                  <a:pt x="89380" y="24080"/>
                </a:lnTo>
                <a:lnTo>
                  <a:pt x="89380" y="24070"/>
                </a:lnTo>
                <a:lnTo>
                  <a:pt x="89380" y="24060"/>
                </a:lnTo>
                <a:lnTo>
                  <a:pt x="89380" y="24050"/>
                </a:lnTo>
                <a:lnTo>
                  <a:pt x="89380" y="24040"/>
                </a:lnTo>
                <a:lnTo>
                  <a:pt x="89380" y="24030"/>
                </a:lnTo>
                <a:lnTo>
                  <a:pt x="89380" y="24020"/>
                </a:lnTo>
                <a:lnTo>
                  <a:pt x="89380" y="24010"/>
                </a:lnTo>
                <a:lnTo>
                  <a:pt x="89380" y="24000"/>
                </a:lnTo>
                <a:lnTo>
                  <a:pt x="89380" y="23990"/>
                </a:lnTo>
                <a:lnTo>
                  <a:pt x="89380" y="23980"/>
                </a:lnTo>
                <a:lnTo>
                  <a:pt x="89380" y="23970"/>
                </a:lnTo>
                <a:lnTo>
                  <a:pt x="89390" y="23960"/>
                </a:lnTo>
                <a:lnTo>
                  <a:pt x="89390" y="23950"/>
                </a:lnTo>
                <a:lnTo>
                  <a:pt x="89390" y="23940"/>
                </a:lnTo>
                <a:lnTo>
                  <a:pt x="89390" y="23930"/>
                </a:lnTo>
                <a:lnTo>
                  <a:pt x="89400" y="23930"/>
                </a:lnTo>
                <a:lnTo>
                  <a:pt x="89400" y="23920"/>
                </a:lnTo>
                <a:lnTo>
                  <a:pt x="89400" y="23910"/>
                </a:lnTo>
                <a:lnTo>
                  <a:pt x="89400" y="23900"/>
                </a:lnTo>
                <a:lnTo>
                  <a:pt x="89400" y="23890"/>
                </a:lnTo>
                <a:lnTo>
                  <a:pt x="89410" y="23890"/>
                </a:lnTo>
                <a:lnTo>
                  <a:pt x="89410" y="23880"/>
                </a:lnTo>
                <a:lnTo>
                  <a:pt x="89410" y="23870"/>
                </a:lnTo>
                <a:lnTo>
                  <a:pt x="89400" y="23870"/>
                </a:lnTo>
                <a:lnTo>
                  <a:pt x="89410" y="23870"/>
                </a:lnTo>
                <a:lnTo>
                  <a:pt x="89410" y="23860"/>
                </a:lnTo>
                <a:lnTo>
                  <a:pt x="89410" y="23850"/>
                </a:lnTo>
                <a:lnTo>
                  <a:pt x="89410" y="23840"/>
                </a:lnTo>
                <a:lnTo>
                  <a:pt x="89410" y="23830"/>
                </a:lnTo>
                <a:lnTo>
                  <a:pt x="89420" y="23830"/>
                </a:lnTo>
                <a:lnTo>
                  <a:pt x="89420" y="23820"/>
                </a:lnTo>
                <a:lnTo>
                  <a:pt x="89430" y="23810"/>
                </a:lnTo>
                <a:lnTo>
                  <a:pt x="89430" y="23800"/>
                </a:lnTo>
                <a:lnTo>
                  <a:pt x="89430" y="23790"/>
                </a:lnTo>
                <a:lnTo>
                  <a:pt x="89430" y="23780"/>
                </a:lnTo>
                <a:lnTo>
                  <a:pt x="89430" y="23770"/>
                </a:lnTo>
                <a:lnTo>
                  <a:pt x="89430" y="23760"/>
                </a:lnTo>
                <a:lnTo>
                  <a:pt x="89430" y="23750"/>
                </a:lnTo>
                <a:lnTo>
                  <a:pt x="89420" y="23750"/>
                </a:lnTo>
                <a:lnTo>
                  <a:pt x="89420" y="23740"/>
                </a:lnTo>
                <a:lnTo>
                  <a:pt x="89420" y="23730"/>
                </a:lnTo>
                <a:lnTo>
                  <a:pt x="89410" y="23730"/>
                </a:lnTo>
                <a:lnTo>
                  <a:pt x="89410" y="23720"/>
                </a:lnTo>
                <a:lnTo>
                  <a:pt x="89410" y="23710"/>
                </a:lnTo>
                <a:lnTo>
                  <a:pt x="89410" y="23700"/>
                </a:lnTo>
                <a:lnTo>
                  <a:pt x="89410" y="23690"/>
                </a:lnTo>
                <a:lnTo>
                  <a:pt x="89420" y="23690"/>
                </a:lnTo>
                <a:lnTo>
                  <a:pt x="89420" y="23680"/>
                </a:lnTo>
                <a:lnTo>
                  <a:pt x="89420" y="23670"/>
                </a:lnTo>
                <a:lnTo>
                  <a:pt x="89420" y="23660"/>
                </a:lnTo>
                <a:lnTo>
                  <a:pt x="89430" y="23660"/>
                </a:lnTo>
                <a:lnTo>
                  <a:pt x="89430" y="23650"/>
                </a:lnTo>
                <a:lnTo>
                  <a:pt x="89430" y="23640"/>
                </a:lnTo>
                <a:lnTo>
                  <a:pt x="89440" y="23640"/>
                </a:lnTo>
                <a:lnTo>
                  <a:pt x="89440" y="23630"/>
                </a:lnTo>
                <a:lnTo>
                  <a:pt x="89450" y="23630"/>
                </a:lnTo>
                <a:lnTo>
                  <a:pt x="89450" y="23620"/>
                </a:lnTo>
                <a:lnTo>
                  <a:pt x="89450" y="23610"/>
                </a:lnTo>
                <a:lnTo>
                  <a:pt x="89460" y="23610"/>
                </a:lnTo>
                <a:lnTo>
                  <a:pt x="89460" y="23600"/>
                </a:lnTo>
                <a:lnTo>
                  <a:pt x="89460" y="23590"/>
                </a:lnTo>
                <a:lnTo>
                  <a:pt x="89460" y="23580"/>
                </a:lnTo>
                <a:lnTo>
                  <a:pt x="89470" y="23580"/>
                </a:lnTo>
                <a:lnTo>
                  <a:pt x="89470" y="23570"/>
                </a:lnTo>
                <a:lnTo>
                  <a:pt x="89470" y="23560"/>
                </a:lnTo>
                <a:lnTo>
                  <a:pt x="89470" y="23550"/>
                </a:lnTo>
                <a:lnTo>
                  <a:pt x="89480" y="23550"/>
                </a:lnTo>
                <a:lnTo>
                  <a:pt x="89480" y="23540"/>
                </a:lnTo>
                <a:lnTo>
                  <a:pt x="89490" y="23540"/>
                </a:lnTo>
                <a:lnTo>
                  <a:pt x="89490" y="23530"/>
                </a:lnTo>
                <a:lnTo>
                  <a:pt x="89500" y="23530"/>
                </a:lnTo>
                <a:lnTo>
                  <a:pt x="89500" y="23520"/>
                </a:lnTo>
                <a:lnTo>
                  <a:pt x="89510" y="23520"/>
                </a:lnTo>
                <a:lnTo>
                  <a:pt x="89510" y="23530"/>
                </a:lnTo>
                <a:lnTo>
                  <a:pt x="89510" y="23540"/>
                </a:lnTo>
                <a:lnTo>
                  <a:pt x="89520" y="23550"/>
                </a:lnTo>
                <a:lnTo>
                  <a:pt x="89520" y="23560"/>
                </a:lnTo>
                <a:lnTo>
                  <a:pt x="89520" y="23570"/>
                </a:lnTo>
                <a:lnTo>
                  <a:pt x="89520" y="23580"/>
                </a:lnTo>
                <a:lnTo>
                  <a:pt x="89520" y="23590"/>
                </a:lnTo>
                <a:lnTo>
                  <a:pt x="89520" y="23600"/>
                </a:lnTo>
                <a:lnTo>
                  <a:pt x="89520" y="23610"/>
                </a:lnTo>
                <a:lnTo>
                  <a:pt x="89510" y="23610"/>
                </a:lnTo>
                <a:lnTo>
                  <a:pt x="89510" y="23620"/>
                </a:lnTo>
                <a:lnTo>
                  <a:pt x="89510" y="23630"/>
                </a:lnTo>
                <a:lnTo>
                  <a:pt x="89510" y="23640"/>
                </a:lnTo>
                <a:lnTo>
                  <a:pt x="89510" y="23650"/>
                </a:lnTo>
                <a:lnTo>
                  <a:pt x="89510" y="23660"/>
                </a:lnTo>
                <a:lnTo>
                  <a:pt x="89510" y="23670"/>
                </a:lnTo>
                <a:lnTo>
                  <a:pt x="89510" y="23680"/>
                </a:lnTo>
                <a:lnTo>
                  <a:pt x="89510" y="23690"/>
                </a:lnTo>
                <a:lnTo>
                  <a:pt x="89510" y="23700"/>
                </a:lnTo>
                <a:lnTo>
                  <a:pt x="89520" y="23700"/>
                </a:lnTo>
                <a:lnTo>
                  <a:pt x="89520" y="23710"/>
                </a:lnTo>
                <a:lnTo>
                  <a:pt x="89520" y="23720"/>
                </a:lnTo>
                <a:lnTo>
                  <a:pt x="89530" y="23730"/>
                </a:lnTo>
                <a:lnTo>
                  <a:pt x="89540" y="23740"/>
                </a:lnTo>
                <a:lnTo>
                  <a:pt x="89540" y="23750"/>
                </a:lnTo>
                <a:lnTo>
                  <a:pt x="89550" y="23750"/>
                </a:lnTo>
                <a:lnTo>
                  <a:pt x="89550" y="23760"/>
                </a:lnTo>
                <a:lnTo>
                  <a:pt x="89560" y="23770"/>
                </a:lnTo>
                <a:lnTo>
                  <a:pt x="89560" y="23780"/>
                </a:lnTo>
                <a:lnTo>
                  <a:pt x="89560" y="23790"/>
                </a:lnTo>
                <a:lnTo>
                  <a:pt x="89560" y="23800"/>
                </a:lnTo>
                <a:lnTo>
                  <a:pt x="89560" y="23810"/>
                </a:lnTo>
                <a:lnTo>
                  <a:pt x="89560" y="23820"/>
                </a:lnTo>
                <a:lnTo>
                  <a:pt x="89560" y="23830"/>
                </a:lnTo>
                <a:lnTo>
                  <a:pt x="89560" y="23840"/>
                </a:lnTo>
                <a:lnTo>
                  <a:pt x="89560" y="23850"/>
                </a:lnTo>
                <a:lnTo>
                  <a:pt x="89560" y="23860"/>
                </a:lnTo>
                <a:lnTo>
                  <a:pt x="89550" y="23860"/>
                </a:lnTo>
                <a:lnTo>
                  <a:pt x="89550" y="23870"/>
                </a:lnTo>
                <a:lnTo>
                  <a:pt x="89550" y="23880"/>
                </a:lnTo>
                <a:lnTo>
                  <a:pt x="89550" y="23890"/>
                </a:lnTo>
                <a:lnTo>
                  <a:pt x="89540" y="23890"/>
                </a:lnTo>
                <a:lnTo>
                  <a:pt x="89540" y="23900"/>
                </a:lnTo>
                <a:lnTo>
                  <a:pt x="89540" y="23910"/>
                </a:lnTo>
                <a:lnTo>
                  <a:pt x="89540" y="23920"/>
                </a:lnTo>
                <a:lnTo>
                  <a:pt x="89540" y="23930"/>
                </a:lnTo>
                <a:lnTo>
                  <a:pt x="89530" y="23930"/>
                </a:lnTo>
                <a:lnTo>
                  <a:pt x="89530" y="23940"/>
                </a:lnTo>
                <a:lnTo>
                  <a:pt x="89530" y="23950"/>
                </a:lnTo>
                <a:lnTo>
                  <a:pt x="89530" y="23960"/>
                </a:lnTo>
                <a:lnTo>
                  <a:pt x="89530" y="23970"/>
                </a:lnTo>
                <a:lnTo>
                  <a:pt x="89540" y="23980"/>
                </a:lnTo>
                <a:lnTo>
                  <a:pt x="89540" y="23990"/>
                </a:lnTo>
                <a:lnTo>
                  <a:pt x="89540" y="24000"/>
                </a:lnTo>
                <a:lnTo>
                  <a:pt x="89540" y="24010"/>
                </a:lnTo>
                <a:lnTo>
                  <a:pt x="89540" y="24020"/>
                </a:lnTo>
                <a:lnTo>
                  <a:pt x="89540" y="24030"/>
                </a:lnTo>
                <a:lnTo>
                  <a:pt x="89530" y="24030"/>
                </a:lnTo>
                <a:lnTo>
                  <a:pt x="89530" y="24040"/>
                </a:lnTo>
                <a:lnTo>
                  <a:pt x="89520" y="24040"/>
                </a:lnTo>
                <a:lnTo>
                  <a:pt x="89510" y="24050"/>
                </a:lnTo>
                <a:lnTo>
                  <a:pt x="89500" y="24050"/>
                </a:lnTo>
                <a:lnTo>
                  <a:pt x="89500" y="24060"/>
                </a:lnTo>
                <a:lnTo>
                  <a:pt x="89490" y="24060"/>
                </a:lnTo>
                <a:lnTo>
                  <a:pt x="89490" y="24070"/>
                </a:lnTo>
                <a:lnTo>
                  <a:pt x="89480" y="24080"/>
                </a:lnTo>
                <a:lnTo>
                  <a:pt x="89470" y="24080"/>
                </a:lnTo>
                <a:lnTo>
                  <a:pt x="89470" y="24090"/>
                </a:lnTo>
                <a:lnTo>
                  <a:pt x="89460" y="24090"/>
                </a:lnTo>
                <a:lnTo>
                  <a:pt x="89450" y="24090"/>
                </a:lnTo>
                <a:lnTo>
                  <a:pt x="89440" y="24090"/>
                </a:lnTo>
                <a:lnTo>
                  <a:pt x="89440" y="24100"/>
                </a:lnTo>
                <a:lnTo>
                  <a:pt x="89430" y="24100"/>
                </a:lnTo>
                <a:lnTo>
                  <a:pt x="89420" y="24100"/>
                </a:lnTo>
                <a:lnTo>
                  <a:pt x="89410" y="24110"/>
                </a:lnTo>
                <a:lnTo>
                  <a:pt x="89400" y="24110"/>
                </a:lnTo>
                <a:lnTo>
                  <a:pt x="89400" y="24120"/>
                </a:lnTo>
                <a:lnTo>
                  <a:pt x="89390" y="24120"/>
                </a:lnTo>
                <a:close/>
                <a:moveTo>
                  <a:pt x="89770" y="22930"/>
                </a:moveTo>
                <a:lnTo>
                  <a:pt x="89780" y="22930"/>
                </a:lnTo>
                <a:lnTo>
                  <a:pt x="89790" y="22940"/>
                </a:lnTo>
                <a:lnTo>
                  <a:pt x="89800" y="22940"/>
                </a:lnTo>
                <a:lnTo>
                  <a:pt x="89800" y="22950"/>
                </a:lnTo>
                <a:lnTo>
                  <a:pt x="89810" y="22950"/>
                </a:lnTo>
                <a:lnTo>
                  <a:pt x="89810" y="22960"/>
                </a:lnTo>
                <a:lnTo>
                  <a:pt x="89810" y="22970"/>
                </a:lnTo>
                <a:lnTo>
                  <a:pt x="89810" y="22980"/>
                </a:lnTo>
                <a:lnTo>
                  <a:pt x="89810" y="22990"/>
                </a:lnTo>
                <a:lnTo>
                  <a:pt x="89800" y="23000"/>
                </a:lnTo>
                <a:lnTo>
                  <a:pt x="89800" y="23010"/>
                </a:lnTo>
                <a:lnTo>
                  <a:pt x="89790" y="23020"/>
                </a:lnTo>
                <a:lnTo>
                  <a:pt x="89790" y="23030"/>
                </a:lnTo>
                <a:lnTo>
                  <a:pt x="89780" y="23030"/>
                </a:lnTo>
                <a:lnTo>
                  <a:pt x="89770" y="23030"/>
                </a:lnTo>
                <a:lnTo>
                  <a:pt x="89760" y="23040"/>
                </a:lnTo>
                <a:lnTo>
                  <a:pt x="89750" y="23040"/>
                </a:lnTo>
                <a:lnTo>
                  <a:pt x="89740" y="23040"/>
                </a:lnTo>
                <a:lnTo>
                  <a:pt x="89730" y="23040"/>
                </a:lnTo>
                <a:lnTo>
                  <a:pt x="89720" y="23050"/>
                </a:lnTo>
                <a:lnTo>
                  <a:pt x="89710" y="23050"/>
                </a:lnTo>
                <a:lnTo>
                  <a:pt x="89700" y="23040"/>
                </a:lnTo>
                <a:lnTo>
                  <a:pt x="89690" y="23030"/>
                </a:lnTo>
                <a:lnTo>
                  <a:pt x="89690" y="23020"/>
                </a:lnTo>
                <a:lnTo>
                  <a:pt x="89690" y="23010"/>
                </a:lnTo>
                <a:lnTo>
                  <a:pt x="89690" y="23000"/>
                </a:lnTo>
                <a:lnTo>
                  <a:pt x="89690" y="22990"/>
                </a:lnTo>
                <a:lnTo>
                  <a:pt x="89690" y="22980"/>
                </a:lnTo>
                <a:lnTo>
                  <a:pt x="89690" y="22960"/>
                </a:lnTo>
                <a:lnTo>
                  <a:pt x="89680" y="22950"/>
                </a:lnTo>
                <a:lnTo>
                  <a:pt x="89670" y="22940"/>
                </a:lnTo>
                <a:lnTo>
                  <a:pt x="89670" y="22920"/>
                </a:lnTo>
                <a:lnTo>
                  <a:pt x="89670" y="22910"/>
                </a:lnTo>
                <a:lnTo>
                  <a:pt x="89660" y="22910"/>
                </a:lnTo>
                <a:lnTo>
                  <a:pt x="89670" y="22900"/>
                </a:lnTo>
                <a:lnTo>
                  <a:pt x="89670" y="22890"/>
                </a:lnTo>
                <a:lnTo>
                  <a:pt x="89670" y="22880"/>
                </a:lnTo>
                <a:lnTo>
                  <a:pt x="89680" y="22870"/>
                </a:lnTo>
                <a:lnTo>
                  <a:pt x="89680" y="22860"/>
                </a:lnTo>
                <a:lnTo>
                  <a:pt x="89680" y="22850"/>
                </a:lnTo>
                <a:lnTo>
                  <a:pt x="89690" y="22840"/>
                </a:lnTo>
                <a:lnTo>
                  <a:pt x="89690" y="22830"/>
                </a:lnTo>
                <a:lnTo>
                  <a:pt x="89700" y="22820"/>
                </a:lnTo>
                <a:lnTo>
                  <a:pt x="89710" y="22810"/>
                </a:lnTo>
                <a:lnTo>
                  <a:pt x="89720" y="22810"/>
                </a:lnTo>
                <a:lnTo>
                  <a:pt x="89720" y="22800"/>
                </a:lnTo>
                <a:lnTo>
                  <a:pt x="89720" y="22810"/>
                </a:lnTo>
                <a:lnTo>
                  <a:pt x="89720" y="22820"/>
                </a:lnTo>
                <a:lnTo>
                  <a:pt x="89720" y="22830"/>
                </a:lnTo>
                <a:lnTo>
                  <a:pt x="89720" y="22840"/>
                </a:lnTo>
                <a:lnTo>
                  <a:pt x="89720" y="22850"/>
                </a:lnTo>
                <a:lnTo>
                  <a:pt x="89730" y="22860"/>
                </a:lnTo>
                <a:lnTo>
                  <a:pt x="89730" y="22870"/>
                </a:lnTo>
                <a:lnTo>
                  <a:pt x="89730" y="22880"/>
                </a:lnTo>
                <a:lnTo>
                  <a:pt x="89740" y="22880"/>
                </a:lnTo>
                <a:lnTo>
                  <a:pt x="89740" y="22890"/>
                </a:lnTo>
                <a:lnTo>
                  <a:pt x="89750" y="22900"/>
                </a:lnTo>
                <a:lnTo>
                  <a:pt x="89750" y="22910"/>
                </a:lnTo>
                <a:lnTo>
                  <a:pt x="89760" y="22920"/>
                </a:lnTo>
                <a:lnTo>
                  <a:pt x="89770" y="22920"/>
                </a:lnTo>
                <a:lnTo>
                  <a:pt x="89770" y="22930"/>
                </a:lnTo>
                <a:close/>
                <a:moveTo>
                  <a:pt x="89700" y="22800"/>
                </a:moveTo>
                <a:lnTo>
                  <a:pt x="89690" y="22800"/>
                </a:lnTo>
                <a:lnTo>
                  <a:pt x="89690" y="22790"/>
                </a:lnTo>
                <a:lnTo>
                  <a:pt x="89690" y="22780"/>
                </a:lnTo>
                <a:lnTo>
                  <a:pt x="89690" y="22770"/>
                </a:lnTo>
                <a:lnTo>
                  <a:pt x="89690" y="22760"/>
                </a:lnTo>
                <a:lnTo>
                  <a:pt x="89690" y="22750"/>
                </a:lnTo>
                <a:lnTo>
                  <a:pt x="89700" y="22740"/>
                </a:lnTo>
                <a:lnTo>
                  <a:pt x="89700" y="22730"/>
                </a:lnTo>
                <a:lnTo>
                  <a:pt x="89700" y="22720"/>
                </a:lnTo>
                <a:lnTo>
                  <a:pt x="89700" y="22710"/>
                </a:lnTo>
                <a:lnTo>
                  <a:pt x="89700" y="22700"/>
                </a:lnTo>
                <a:lnTo>
                  <a:pt x="89710" y="22690"/>
                </a:lnTo>
                <a:lnTo>
                  <a:pt x="89710" y="22680"/>
                </a:lnTo>
                <a:lnTo>
                  <a:pt x="89720" y="22670"/>
                </a:lnTo>
                <a:lnTo>
                  <a:pt x="89730" y="22670"/>
                </a:lnTo>
                <a:lnTo>
                  <a:pt x="89720" y="22680"/>
                </a:lnTo>
                <a:lnTo>
                  <a:pt x="89720" y="22690"/>
                </a:lnTo>
                <a:lnTo>
                  <a:pt x="89720" y="22700"/>
                </a:lnTo>
                <a:lnTo>
                  <a:pt x="89720" y="22720"/>
                </a:lnTo>
                <a:lnTo>
                  <a:pt x="89730" y="22740"/>
                </a:lnTo>
                <a:lnTo>
                  <a:pt x="89730" y="22750"/>
                </a:lnTo>
                <a:lnTo>
                  <a:pt x="89730" y="22760"/>
                </a:lnTo>
                <a:lnTo>
                  <a:pt x="89730" y="22770"/>
                </a:lnTo>
                <a:lnTo>
                  <a:pt x="89720" y="22780"/>
                </a:lnTo>
                <a:lnTo>
                  <a:pt x="89710" y="22790"/>
                </a:lnTo>
                <a:lnTo>
                  <a:pt x="89700" y="22800"/>
                </a:lnTo>
                <a:close/>
                <a:moveTo>
                  <a:pt x="89850" y="22290"/>
                </a:moveTo>
                <a:lnTo>
                  <a:pt x="89850" y="22300"/>
                </a:lnTo>
                <a:lnTo>
                  <a:pt x="89840" y="22300"/>
                </a:lnTo>
                <a:lnTo>
                  <a:pt x="89840" y="22290"/>
                </a:lnTo>
                <a:lnTo>
                  <a:pt x="89840" y="22280"/>
                </a:lnTo>
                <a:lnTo>
                  <a:pt x="89850" y="22290"/>
                </a:lnTo>
                <a:lnTo>
                  <a:pt x="89840" y="22290"/>
                </a:lnTo>
                <a:lnTo>
                  <a:pt x="89850" y="22290"/>
                </a:lnTo>
                <a:close/>
                <a:moveTo>
                  <a:pt x="89870" y="22280"/>
                </a:moveTo>
                <a:lnTo>
                  <a:pt x="89860" y="22280"/>
                </a:lnTo>
                <a:lnTo>
                  <a:pt x="89860" y="22270"/>
                </a:lnTo>
                <a:lnTo>
                  <a:pt x="89860" y="22260"/>
                </a:lnTo>
                <a:lnTo>
                  <a:pt x="89870" y="22260"/>
                </a:lnTo>
                <a:lnTo>
                  <a:pt x="89880" y="22260"/>
                </a:lnTo>
                <a:lnTo>
                  <a:pt x="89880" y="22250"/>
                </a:lnTo>
                <a:lnTo>
                  <a:pt x="89880" y="22260"/>
                </a:lnTo>
                <a:lnTo>
                  <a:pt x="89880" y="22270"/>
                </a:lnTo>
                <a:lnTo>
                  <a:pt x="89880" y="22280"/>
                </a:lnTo>
                <a:lnTo>
                  <a:pt x="89870" y="22280"/>
                </a:lnTo>
                <a:close/>
                <a:moveTo>
                  <a:pt x="89910" y="22230"/>
                </a:moveTo>
                <a:lnTo>
                  <a:pt x="89920" y="22230"/>
                </a:lnTo>
                <a:lnTo>
                  <a:pt x="89920" y="22240"/>
                </a:lnTo>
                <a:lnTo>
                  <a:pt x="89910" y="22240"/>
                </a:lnTo>
                <a:lnTo>
                  <a:pt x="89910" y="22250"/>
                </a:lnTo>
                <a:lnTo>
                  <a:pt x="89910" y="22260"/>
                </a:lnTo>
                <a:lnTo>
                  <a:pt x="89900" y="22260"/>
                </a:lnTo>
                <a:lnTo>
                  <a:pt x="89900" y="22270"/>
                </a:lnTo>
                <a:lnTo>
                  <a:pt x="89900" y="22260"/>
                </a:lnTo>
                <a:lnTo>
                  <a:pt x="89890" y="22260"/>
                </a:lnTo>
                <a:lnTo>
                  <a:pt x="89890" y="22250"/>
                </a:lnTo>
                <a:lnTo>
                  <a:pt x="89890" y="22240"/>
                </a:lnTo>
                <a:lnTo>
                  <a:pt x="89900" y="22240"/>
                </a:lnTo>
                <a:lnTo>
                  <a:pt x="89900" y="22230"/>
                </a:lnTo>
                <a:lnTo>
                  <a:pt x="89910" y="22230"/>
                </a:lnTo>
                <a:close/>
                <a:moveTo>
                  <a:pt x="89940" y="22240"/>
                </a:moveTo>
                <a:lnTo>
                  <a:pt x="89940" y="22230"/>
                </a:lnTo>
                <a:lnTo>
                  <a:pt x="89940" y="22220"/>
                </a:lnTo>
                <a:lnTo>
                  <a:pt x="89950" y="22220"/>
                </a:lnTo>
                <a:lnTo>
                  <a:pt x="89950" y="22230"/>
                </a:lnTo>
                <a:lnTo>
                  <a:pt x="89950" y="22240"/>
                </a:lnTo>
                <a:lnTo>
                  <a:pt x="89940" y="22240"/>
                </a:lnTo>
                <a:close/>
                <a:moveTo>
                  <a:pt x="89920" y="22180"/>
                </a:moveTo>
                <a:lnTo>
                  <a:pt x="89920" y="22190"/>
                </a:lnTo>
                <a:lnTo>
                  <a:pt x="89920" y="22200"/>
                </a:lnTo>
                <a:lnTo>
                  <a:pt x="89910" y="22200"/>
                </a:lnTo>
                <a:lnTo>
                  <a:pt x="89910" y="22190"/>
                </a:lnTo>
                <a:lnTo>
                  <a:pt x="89910" y="22180"/>
                </a:lnTo>
                <a:lnTo>
                  <a:pt x="89920" y="22180"/>
                </a:lnTo>
                <a:close/>
                <a:moveTo>
                  <a:pt x="89930" y="22160"/>
                </a:moveTo>
                <a:lnTo>
                  <a:pt x="89930" y="22170"/>
                </a:lnTo>
                <a:lnTo>
                  <a:pt x="89920" y="22170"/>
                </a:lnTo>
                <a:lnTo>
                  <a:pt x="89920" y="22180"/>
                </a:lnTo>
                <a:lnTo>
                  <a:pt x="89910" y="22180"/>
                </a:lnTo>
                <a:lnTo>
                  <a:pt x="89910" y="22170"/>
                </a:lnTo>
                <a:lnTo>
                  <a:pt x="89910" y="22160"/>
                </a:lnTo>
                <a:lnTo>
                  <a:pt x="89920" y="22160"/>
                </a:lnTo>
                <a:lnTo>
                  <a:pt x="89920" y="22150"/>
                </a:lnTo>
                <a:lnTo>
                  <a:pt x="89930" y="22150"/>
                </a:lnTo>
                <a:lnTo>
                  <a:pt x="89940" y="22150"/>
                </a:lnTo>
                <a:lnTo>
                  <a:pt x="89930" y="22150"/>
                </a:lnTo>
                <a:lnTo>
                  <a:pt x="89930" y="22160"/>
                </a:lnTo>
                <a:close/>
                <a:moveTo>
                  <a:pt x="89930" y="22130"/>
                </a:moveTo>
                <a:lnTo>
                  <a:pt x="89920" y="22130"/>
                </a:lnTo>
                <a:lnTo>
                  <a:pt x="89920" y="22120"/>
                </a:lnTo>
                <a:lnTo>
                  <a:pt x="89930" y="22120"/>
                </a:lnTo>
                <a:lnTo>
                  <a:pt x="89930" y="22110"/>
                </a:lnTo>
                <a:lnTo>
                  <a:pt x="89940" y="22110"/>
                </a:lnTo>
                <a:lnTo>
                  <a:pt x="89950" y="22100"/>
                </a:lnTo>
                <a:lnTo>
                  <a:pt x="89960" y="22100"/>
                </a:lnTo>
                <a:lnTo>
                  <a:pt x="89960" y="22110"/>
                </a:lnTo>
                <a:lnTo>
                  <a:pt x="89950" y="22110"/>
                </a:lnTo>
                <a:lnTo>
                  <a:pt x="89950" y="22120"/>
                </a:lnTo>
                <a:lnTo>
                  <a:pt x="89940" y="22130"/>
                </a:lnTo>
                <a:lnTo>
                  <a:pt x="89930" y="22130"/>
                </a:lnTo>
                <a:close/>
                <a:moveTo>
                  <a:pt x="90310" y="21800"/>
                </a:moveTo>
                <a:lnTo>
                  <a:pt x="90310" y="21810"/>
                </a:lnTo>
                <a:lnTo>
                  <a:pt x="90300" y="21810"/>
                </a:lnTo>
                <a:lnTo>
                  <a:pt x="90300" y="21820"/>
                </a:lnTo>
                <a:lnTo>
                  <a:pt x="90290" y="21820"/>
                </a:lnTo>
                <a:lnTo>
                  <a:pt x="90280" y="21830"/>
                </a:lnTo>
                <a:lnTo>
                  <a:pt x="90270" y="21830"/>
                </a:lnTo>
                <a:lnTo>
                  <a:pt x="90260" y="21840"/>
                </a:lnTo>
                <a:lnTo>
                  <a:pt x="90250" y="21840"/>
                </a:lnTo>
                <a:lnTo>
                  <a:pt x="90250" y="21830"/>
                </a:lnTo>
                <a:lnTo>
                  <a:pt x="90250" y="21820"/>
                </a:lnTo>
                <a:lnTo>
                  <a:pt x="90250" y="21810"/>
                </a:lnTo>
                <a:lnTo>
                  <a:pt x="90260" y="21810"/>
                </a:lnTo>
                <a:lnTo>
                  <a:pt x="90260" y="21800"/>
                </a:lnTo>
                <a:lnTo>
                  <a:pt x="90270" y="21800"/>
                </a:lnTo>
                <a:lnTo>
                  <a:pt x="90270" y="21810"/>
                </a:lnTo>
                <a:lnTo>
                  <a:pt x="90260" y="21810"/>
                </a:lnTo>
                <a:lnTo>
                  <a:pt x="90260" y="21820"/>
                </a:lnTo>
                <a:lnTo>
                  <a:pt x="90260" y="21830"/>
                </a:lnTo>
                <a:lnTo>
                  <a:pt x="90270" y="21830"/>
                </a:lnTo>
                <a:lnTo>
                  <a:pt x="90270" y="21820"/>
                </a:lnTo>
                <a:lnTo>
                  <a:pt x="90280" y="21820"/>
                </a:lnTo>
                <a:lnTo>
                  <a:pt x="90290" y="21820"/>
                </a:lnTo>
                <a:lnTo>
                  <a:pt x="90290" y="21810"/>
                </a:lnTo>
                <a:lnTo>
                  <a:pt x="90300" y="21810"/>
                </a:lnTo>
                <a:lnTo>
                  <a:pt x="90300" y="21800"/>
                </a:lnTo>
                <a:lnTo>
                  <a:pt x="90310" y="21800"/>
                </a:lnTo>
                <a:close/>
                <a:moveTo>
                  <a:pt x="90300" y="21780"/>
                </a:moveTo>
                <a:lnTo>
                  <a:pt x="90290" y="21780"/>
                </a:lnTo>
                <a:lnTo>
                  <a:pt x="90290" y="21790"/>
                </a:lnTo>
                <a:lnTo>
                  <a:pt x="90280" y="21790"/>
                </a:lnTo>
                <a:lnTo>
                  <a:pt x="90280" y="21780"/>
                </a:lnTo>
                <a:lnTo>
                  <a:pt x="90290" y="21780"/>
                </a:lnTo>
                <a:lnTo>
                  <a:pt x="90290" y="21770"/>
                </a:lnTo>
                <a:lnTo>
                  <a:pt x="90300" y="21770"/>
                </a:lnTo>
                <a:lnTo>
                  <a:pt x="90300" y="21780"/>
                </a:lnTo>
                <a:close/>
                <a:moveTo>
                  <a:pt x="90360" y="21710"/>
                </a:moveTo>
                <a:lnTo>
                  <a:pt x="90360" y="21720"/>
                </a:lnTo>
                <a:lnTo>
                  <a:pt x="90350" y="21720"/>
                </a:lnTo>
                <a:lnTo>
                  <a:pt x="90340" y="21720"/>
                </a:lnTo>
                <a:lnTo>
                  <a:pt x="90340" y="21730"/>
                </a:lnTo>
                <a:lnTo>
                  <a:pt x="90330" y="21730"/>
                </a:lnTo>
                <a:lnTo>
                  <a:pt x="90330" y="21740"/>
                </a:lnTo>
                <a:lnTo>
                  <a:pt x="90340" y="21740"/>
                </a:lnTo>
                <a:lnTo>
                  <a:pt x="90350" y="21740"/>
                </a:lnTo>
                <a:lnTo>
                  <a:pt x="90350" y="21730"/>
                </a:lnTo>
                <a:lnTo>
                  <a:pt x="90360" y="21730"/>
                </a:lnTo>
                <a:lnTo>
                  <a:pt x="90350" y="21730"/>
                </a:lnTo>
                <a:lnTo>
                  <a:pt x="90350" y="21740"/>
                </a:lnTo>
                <a:lnTo>
                  <a:pt x="90340" y="21740"/>
                </a:lnTo>
                <a:lnTo>
                  <a:pt x="90330" y="21740"/>
                </a:lnTo>
                <a:lnTo>
                  <a:pt x="90320" y="21740"/>
                </a:lnTo>
                <a:lnTo>
                  <a:pt x="90320" y="21730"/>
                </a:lnTo>
                <a:lnTo>
                  <a:pt x="90330" y="21730"/>
                </a:lnTo>
                <a:lnTo>
                  <a:pt x="90330" y="21720"/>
                </a:lnTo>
                <a:lnTo>
                  <a:pt x="90340" y="21720"/>
                </a:lnTo>
                <a:lnTo>
                  <a:pt x="90350" y="21720"/>
                </a:lnTo>
                <a:lnTo>
                  <a:pt x="90350" y="21710"/>
                </a:lnTo>
                <a:lnTo>
                  <a:pt x="90360" y="21710"/>
                </a:lnTo>
                <a:close/>
                <a:moveTo>
                  <a:pt x="90350" y="21700"/>
                </a:moveTo>
                <a:lnTo>
                  <a:pt x="90350" y="21710"/>
                </a:lnTo>
                <a:lnTo>
                  <a:pt x="90340" y="21710"/>
                </a:lnTo>
                <a:lnTo>
                  <a:pt x="90340" y="21720"/>
                </a:lnTo>
                <a:lnTo>
                  <a:pt x="90330" y="21720"/>
                </a:lnTo>
                <a:lnTo>
                  <a:pt x="90330" y="21710"/>
                </a:lnTo>
                <a:lnTo>
                  <a:pt x="90340" y="21710"/>
                </a:lnTo>
                <a:lnTo>
                  <a:pt x="90340" y="21700"/>
                </a:lnTo>
                <a:lnTo>
                  <a:pt x="90350" y="21700"/>
                </a:lnTo>
                <a:close/>
                <a:moveTo>
                  <a:pt x="90390" y="21700"/>
                </a:moveTo>
                <a:lnTo>
                  <a:pt x="90390" y="21690"/>
                </a:lnTo>
                <a:lnTo>
                  <a:pt x="90400" y="21690"/>
                </a:lnTo>
                <a:lnTo>
                  <a:pt x="90400" y="21680"/>
                </a:lnTo>
                <a:lnTo>
                  <a:pt x="90410" y="21680"/>
                </a:lnTo>
                <a:lnTo>
                  <a:pt x="90410" y="21670"/>
                </a:lnTo>
                <a:lnTo>
                  <a:pt x="90420" y="21670"/>
                </a:lnTo>
                <a:lnTo>
                  <a:pt x="90430" y="21670"/>
                </a:lnTo>
                <a:lnTo>
                  <a:pt x="90430" y="21660"/>
                </a:lnTo>
                <a:lnTo>
                  <a:pt x="90440" y="21650"/>
                </a:lnTo>
                <a:lnTo>
                  <a:pt x="90440" y="21660"/>
                </a:lnTo>
                <a:lnTo>
                  <a:pt x="90430" y="21670"/>
                </a:lnTo>
                <a:lnTo>
                  <a:pt x="90420" y="21680"/>
                </a:lnTo>
                <a:lnTo>
                  <a:pt x="90410" y="21680"/>
                </a:lnTo>
                <a:lnTo>
                  <a:pt x="90410" y="21690"/>
                </a:lnTo>
                <a:lnTo>
                  <a:pt x="90400" y="21690"/>
                </a:lnTo>
                <a:lnTo>
                  <a:pt x="90400" y="21700"/>
                </a:lnTo>
                <a:lnTo>
                  <a:pt x="90390" y="21700"/>
                </a:lnTo>
                <a:close/>
                <a:moveTo>
                  <a:pt x="90390" y="21680"/>
                </a:moveTo>
                <a:lnTo>
                  <a:pt x="90380" y="21680"/>
                </a:lnTo>
                <a:lnTo>
                  <a:pt x="90390" y="21690"/>
                </a:lnTo>
                <a:lnTo>
                  <a:pt x="90380" y="21690"/>
                </a:lnTo>
                <a:lnTo>
                  <a:pt x="90370" y="21690"/>
                </a:lnTo>
                <a:lnTo>
                  <a:pt x="90370" y="21700"/>
                </a:lnTo>
                <a:lnTo>
                  <a:pt x="90370" y="21710"/>
                </a:lnTo>
                <a:lnTo>
                  <a:pt x="90380" y="21710"/>
                </a:lnTo>
                <a:lnTo>
                  <a:pt x="90380" y="21700"/>
                </a:lnTo>
                <a:lnTo>
                  <a:pt x="90390" y="21700"/>
                </a:lnTo>
                <a:lnTo>
                  <a:pt x="90390" y="21710"/>
                </a:lnTo>
                <a:lnTo>
                  <a:pt x="90380" y="21710"/>
                </a:lnTo>
                <a:lnTo>
                  <a:pt x="90370" y="21720"/>
                </a:lnTo>
                <a:lnTo>
                  <a:pt x="90360" y="21720"/>
                </a:lnTo>
                <a:lnTo>
                  <a:pt x="90360" y="21710"/>
                </a:lnTo>
                <a:lnTo>
                  <a:pt x="90360" y="21700"/>
                </a:lnTo>
                <a:lnTo>
                  <a:pt x="90350" y="21700"/>
                </a:lnTo>
                <a:lnTo>
                  <a:pt x="90350" y="21690"/>
                </a:lnTo>
                <a:lnTo>
                  <a:pt x="90360" y="21690"/>
                </a:lnTo>
                <a:lnTo>
                  <a:pt x="90380" y="21670"/>
                </a:lnTo>
                <a:lnTo>
                  <a:pt x="90380" y="21680"/>
                </a:lnTo>
                <a:lnTo>
                  <a:pt x="90380" y="21670"/>
                </a:lnTo>
                <a:lnTo>
                  <a:pt x="90390" y="21670"/>
                </a:lnTo>
                <a:lnTo>
                  <a:pt x="90390" y="21660"/>
                </a:lnTo>
                <a:lnTo>
                  <a:pt x="90400" y="21660"/>
                </a:lnTo>
                <a:lnTo>
                  <a:pt x="90400" y="21650"/>
                </a:lnTo>
                <a:lnTo>
                  <a:pt x="90410" y="21650"/>
                </a:lnTo>
                <a:lnTo>
                  <a:pt x="90410" y="21660"/>
                </a:lnTo>
                <a:lnTo>
                  <a:pt x="90400" y="21670"/>
                </a:lnTo>
                <a:lnTo>
                  <a:pt x="90390" y="21670"/>
                </a:lnTo>
                <a:lnTo>
                  <a:pt x="90390" y="21680"/>
                </a:lnTo>
                <a:close/>
                <a:moveTo>
                  <a:pt x="90450" y="21640"/>
                </a:moveTo>
                <a:lnTo>
                  <a:pt x="90440" y="21640"/>
                </a:lnTo>
                <a:lnTo>
                  <a:pt x="90440" y="21650"/>
                </a:lnTo>
                <a:lnTo>
                  <a:pt x="90430" y="21650"/>
                </a:lnTo>
                <a:lnTo>
                  <a:pt x="90430" y="21660"/>
                </a:lnTo>
                <a:lnTo>
                  <a:pt x="90430" y="21650"/>
                </a:lnTo>
                <a:lnTo>
                  <a:pt x="90440" y="21650"/>
                </a:lnTo>
                <a:lnTo>
                  <a:pt x="90440" y="21640"/>
                </a:lnTo>
                <a:lnTo>
                  <a:pt x="90450" y="21640"/>
                </a:lnTo>
                <a:lnTo>
                  <a:pt x="90450" y="21630"/>
                </a:lnTo>
                <a:lnTo>
                  <a:pt x="90450" y="21640"/>
                </a:lnTo>
                <a:lnTo>
                  <a:pt x="90450" y="21630"/>
                </a:lnTo>
                <a:lnTo>
                  <a:pt x="90460" y="21630"/>
                </a:lnTo>
                <a:lnTo>
                  <a:pt x="90460" y="21620"/>
                </a:lnTo>
                <a:lnTo>
                  <a:pt x="90460" y="21630"/>
                </a:lnTo>
                <a:lnTo>
                  <a:pt x="90450" y="21640"/>
                </a:lnTo>
                <a:close/>
                <a:moveTo>
                  <a:pt x="90440" y="21630"/>
                </a:moveTo>
                <a:lnTo>
                  <a:pt x="90430" y="21630"/>
                </a:lnTo>
                <a:lnTo>
                  <a:pt x="90430" y="21640"/>
                </a:lnTo>
                <a:lnTo>
                  <a:pt x="90430" y="21630"/>
                </a:lnTo>
                <a:lnTo>
                  <a:pt x="90420" y="21630"/>
                </a:lnTo>
                <a:lnTo>
                  <a:pt x="90420" y="21640"/>
                </a:lnTo>
                <a:lnTo>
                  <a:pt x="90420" y="21630"/>
                </a:lnTo>
                <a:lnTo>
                  <a:pt x="90430" y="21630"/>
                </a:lnTo>
                <a:lnTo>
                  <a:pt x="90430" y="21620"/>
                </a:lnTo>
                <a:lnTo>
                  <a:pt x="90440" y="21620"/>
                </a:lnTo>
                <a:lnTo>
                  <a:pt x="90450" y="21620"/>
                </a:lnTo>
                <a:lnTo>
                  <a:pt x="90440" y="21620"/>
                </a:lnTo>
                <a:lnTo>
                  <a:pt x="90440" y="21630"/>
                </a:lnTo>
                <a:close/>
                <a:moveTo>
                  <a:pt x="90470" y="21620"/>
                </a:moveTo>
                <a:lnTo>
                  <a:pt x="90470" y="21610"/>
                </a:lnTo>
                <a:lnTo>
                  <a:pt x="90480" y="21610"/>
                </a:lnTo>
                <a:lnTo>
                  <a:pt x="90480" y="21600"/>
                </a:lnTo>
                <a:lnTo>
                  <a:pt x="90480" y="21590"/>
                </a:lnTo>
                <a:lnTo>
                  <a:pt x="90490" y="21590"/>
                </a:lnTo>
                <a:lnTo>
                  <a:pt x="90490" y="21600"/>
                </a:lnTo>
                <a:lnTo>
                  <a:pt x="90480" y="21600"/>
                </a:lnTo>
                <a:lnTo>
                  <a:pt x="90480" y="21610"/>
                </a:lnTo>
                <a:lnTo>
                  <a:pt x="90470" y="21610"/>
                </a:lnTo>
                <a:lnTo>
                  <a:pt x="90470" y="21620"/>
                </a:lnTo>
                <a:close/>
                <a:moveTo>
                  <a:pt x="90620" y="21420"/>
                </a:moveTo>
                <a:lnTo>
                  <a:pt x="90600" y="21450"/>
                </a:lnTo>
                <a:lnTo>
                  <a:pt x="90590" y="21450"/>
                </a:lnTo>
                <a:lnTo>
                  <a:pt x="90590" y="21460"/>
                </a:lnTo>
                <a:lnTo>
                  <a:pt x="90580" y="21460"/>
                </a:lnTo>
                <a:lnTo>
                  <a:pt x="90580" y="21470"/>
                </a:lnTo>
                <a:lnTo>
                  <a:pt x="90570" y="21470"/>
                </a:lnTo>
                <a:lnTo>
                  <a:pt x="90570" y="21480"/>
                </a:lnTo>
                <a:lnTo>
                  <a:pt x="90560" y="21480"/>
                </a:lnTo>
                <a:lnTo>
                  <a:pt x="90550" y="21490"/>
                </a:lnTo>
                <a:lnTo>
                  <a:pt x="90540" y="21500"/>
                </a:lnTo>
                <a:lnTo>
                  <a:pt x="90540" y="21510"/>
                </a:lnTo>
                <a:lnTo>
                  <a:pt x="90530" y="21510"/>
                </a:lnTo>
                <a:lnTo>
                  <a:pt x="90530" y="21520"/>
                </a:lnTo>
                <a:lnTo>
                  <a:pt x="90520" y="21520"/>
                </a:lnTo>
                <a:lnTo>
                  <a:pt x="90520" y="21510"/>
                </a:lnTo>
                <a:lnTo>
                  <a:pt x="90530" y="21500"/>
                </a:lnTo>
                <a:lnTo>
                  <a:pt x="90530" y="21490"/>
                </a:lnTo>
                <a:lnTo>
                  <a:pt x="90530" y="21480"/>
                </a:lnTo>
                <a:lnTo>
                  <a:pt x="90540" y="21480"/>
                </a:lnTo>
                <a:lnTo>
                  <a:pt x="90550" y="21480"/>
                </a:lnTo>
                <a:lnTo>
                  <a:pt x="90550" y="21470"/>
                </a:lnTo>
                <a:lnTo>
                  <a:pt x="90540" y="21460"/>
                </a:lnTo>
                <a:lnTo>
                  <a:pt x="90550" y="21460"/>
                </a:lnTo>
                <a:lnTo>
                  <a:pt x="90550" y="21450"/>
                </a:lnTo>
                <a:lnTo>
                  <a:pt x="90550" y="21440"/>
                </a:lnTo>
                <a:lnTo>
                  <a:pt x="90550" y="21430"/>
                </a:lnTo>
                <a:lnTo>
                  <a:pt x="90540" y="21420"/>
                </a:lnTo>
                <a:lnTo>
                  <a:pt x="90540" y="21400"/>
                </a:lnTo>
                <a:lnTo>
                  <a:pt x="90540" y="21390"/>
                </a:lnTo>
                <a:lnTo>
                  <a:pt x="90530" y="21380"/>
                </a:lnTo>
                <a:lnTo>
                  <a:pt x="90530" y="21370"/>
                </a:lnTo>
                <a:lnTo>
                  <a:pt x="90530" y="21360"/>
                </a:lnTo>
                <a:lnTo>
                  <a:pt x="90530" y="21370"/>
                </a:lnTo>
                <a:lnTo>
                  <a:pt x="90540" y="21370"/>
                </a:lnTo>
                <a:lnTo>
                  <a:pt x="90540" y="21380"/>
                </a:lnTo>
                <a:lnTo>
                  <a:pt x="90540" y="21390"/>
                </a:lnTo>
                <a:lnTo>
                  <a:pt x="90540" y="21380"/>
                </a:lnTo>
                <a:lnTo>
                  <a:pt x="90540" y="21390"/>
                </a:lnTo>
                <a:lnTo>
                  <a:pt x="90550" y="21390"/>
                </a:lnTo>
                <a:lnTo>
                  <a:pt x="90550" y="21400"/>
                </a:lnTo>
                <a:lnTo>
                  <a:pt x="90550" y="21410"/>
                </a:lnTo>
                <a:lnTo>
                  <a:pt x="90550" y="21420"/>
                </a:lnTo>
                <a:lnTo>
                  <a:pt x="90560" y="21430"/>
                </a:lnTo>
                <a:lnTo>
                  <a:pt x="90560" y="21440"/>
                </a:lnTo>
                <a:lnTo>
                  <a:pt x="90560" y="21450"/>
                </a:lnTo>
                <a:lnTo>
                  <a:pt x="90570" y="21450"/>
                </a:lnTo>
                <a:lnTo>
                  <a:pt x="90570" y="21460"/>
                </a:lnTo>
                <a:lnTo>
                  <a:pt x="90570" y="21450"/>
                </a:lnTo>
                <a:lnTo>
                  <a:pt x="90570" y="21440"/>
                </a:lnTo>
                <a:lnTo>
                  <a:pt x="90580" y="21440"/>
                </a:lnTo>
                <a:lnTo>
                  <a:pt x="90580" y="21430"/>
                </a:lnTo>
                <a:lnTo>
                  <a:pt x="90580" y="21420"/>
                </a:lnTo>
                <a:lnTo>
                  <a:pt x="90580" y="21410"/>
                </a:lnTo>
                <a:lnTo>
                  <a:pt x="90580" y="21400"/>
                </a:lnTo>
                <a:lnTo>
                  <a:pt x="90590" y="21390"/>
                </a:lnTo>
                <a:lnTo>
                  <a:pt x="90590" y="21380"/>
                </a:lnTo>
                <a:lnTo>
                  <a:pt x="90590" y="21390"/>
                </a:lnTo>
                <a:lnTo>
                  <a:pt x="90590" y="21400"/>
                </a:lnTo>
                <a:lnTo>
                  <a:pt x="90590" y="21410"/>
                </a:lnTo>
                <a:lnTo>
                  <a:pt x="90580" y="21410"/>
                </a:lnTo>
                <a:lnTo>
                  <a:pt x="90590" y="21410"/>
                </a:lnTo>
                <a:lnTo>
                  <a:pt x="90590" y="21420"/>
                </a:lnTo>
                <a:lnTo>
                  <a:pt x="90580" y="21430"/>
                </a:lnTo>
                <a:lnTo>
                  <a:pt x="90590" y="21440"/>
                </a:lnTo>
                <a:lnTo>
                  <a:pt x="90600" y="21440"/>
                </a:lnTo>
                <a:lnTo>
                  <a:pt x="90600" y="21430"/>
                </a:lnTo>
                <a:lnTo>
                  <a:pt x="90610" y="21410"/>
                </a:lnTo>
                <a:lnTo>
                  <a:pt x="90610" y="21400"/>
                </a:lnTo>
                <a:lnTo>
                  <a:pt x="90620" y="21390"/>
                </a:lnTo>
                <a:lnTo>
                  <a:pt x="90620" y="21380"/>
                </a:lnTo>
                <a:lnTo>
                  <a:pt x="90630" y="21370"/>
                </a:lnTo>
                <a:lnTo>
                  <a:pt x="90630" y="21360"/>
                </a:lnTo>
                <a:lnTo>
                  <a:pt x="90630" y="21350"/>
                </a:lnTo>
                <a:lnTo>
                  <a:pt x="90630" y="21340"/>
                </a:lnTo>
                <a:lnTo>
                  <a:pt x="90640" y="21340"/>
                </a:lnTo>
                <a:lnTo>
                  <a:pt x="90640" y="21330"/>
                </a:lnTo>
                <a:lnTo>
                  <a:pt x="90640" y="21320"/>
                </a:lnTo>
                <a:lnTo>
                  <a:pt x="90640" y="21310"/>
                </a:lnTo>
                <a:lnTo>
                  <a:pt x="90650" y="21310"/>
                </a:lnTo>
                <a:lnTo>
                  <a:pt x="90650" y="21300"/>
                </a:lnTo>
                <a:lnTo>
                  <a:pt x="90650" y="21310"/>
                </a:lnTo>
                <a:lnTo>
                  <a:pt x="90650" y="21320"/>
                </a:lnTo>
                <a:lnTo>
                  <a:pt x="90640" y="21320"/>
                </a:lnTo>
                <a:lnTo>
                  <a:pt x="90640" y="21330"/>
                </a:lnTo>
                <a:lnTo>
                  <a:pt x="90640" y="21340"/>
                </a:lnTo>
                <a:lnTo>
                  <a:pt x="90640" y="21350"/>
                </a:lnTo>
                <a:lnTo>
                  <a:pt x="90640" y="21360"/>
                </a:lnTo>
                <a:lnTo>
                  <a:pt x="90640" y="21370"/>
                </a:lnTo>
                <a:lnTo>
                  <a:pt x="90630" y="21380"/>
                </a:lnTo>
                <a:lnTo>
                  <a:pt x="90630" y="21390"/>
                </a:lnTo>
                <a:lnTo>
                  <a:pt x="90630" y="21400"/>
                </a:lnTo>
                <a:lnTo>
                  <a:pt x="90620" y="21400"/>
                </a:lnTo>
                <a:lnTo>
                  <a:pt x="90620" y="21410"/>
                </a:lnTo>
                <a:lnTo>
                  <a:pt x="90620" y="21420"/>
                </a:lnTo>
                <a:close/>
                <a:moveTo>
                  <a:pt x="90710" y="21110"/>
                </a:moveTo>
                <a:lnTo>
                  <a:pt x="90710" y="21100"/>
                </a:lnTo>
                <a:lnTo>
                  <a:pt x="90720" y="21100"/>
                </a:lnTo>
                <a:lnTo>
                  <a:pt x="90720" y="21090"/>
                </a:lnTo>
                <a:lnTo>
                  <a:pt x="90730" y="21090"/>
                </a:lnTo>
                <a:lnTo>
                  <a:pt x="90730" y="21100"/>
                </a:lnTo>
                <a:lnTo>
                  <a:pt x="90720" y="21110"/>
                </a:lnTo>
                <a:lnTo>
                  <a:pt x="90710" y="21110"/>
                </a:lnTo>
                <a:lnTo>
                  <a:pt x="90710" y="21120"/>
                </a:lnTo>
                <a:lnTo>
                  <a:pt x="90700" y="21130"/>
                </a:lnTo>
                <a:lnTo>
                  <a:pt x="90700" y="21120"/>
                </a:lnTo>
                <a:lnTo>
                  <a:pt x="90700" y="21110"/>
                </a:lnTo>
                <a:lnTo>
                  <a:pt x="90700" y="21100"/>
                </a:lnTo>
                <a:lnTo>
                  <a:pt x="90700" y="21090"/>
                </a:lnTo>
                <a:lnTo>
                  <a:pt x="90700" y="21080"/>
                </a:lnTo>
                <a:lnTo>
                  <a:pt x="90700" y="21070"/>
                </a:lnTo>
                <a:lnTo>
                  <a:pt x="90710" y="21070"/>
                </a:lnTo>
                <a:lnTo>
                  <a:pt x="90710" y="21050"/>
                </a:lnTo>
                <a:lnTo>
                  <a:pt x="90720" y="21040"/>
                </a:lnTo>
                <a:lnTo>
                  <a:pt x="90720" y="21030"/>
                </a:lnTo>
                <a:lnTo>
                  <a:pt x="90730" y="21030"/>
                </a:lnTo>
                <a:lnTo>
                  <a:pt x="90730" y="21020"/>
                </a:lnTo>
                <a:lnTo>
                  <a:pt x="90740" y="21010"/>
                </a:lnTo>
                <a:lnTo>
                  <a:pt x="90740" y="21000"/>
                </a:lnTo>
                <a:lnTo>
                  <a:pt x="90740" y="21010"/>
                </a:lnTo>
                <a:lnTo>
                  <a:pt x="90740" y="21020"/>
                </a:lnTo>
                <a:lnTo>
                  <a:pt x="90730" y="21020"/>
                </a:lnTo>
                <a:lnTo>
                  <a:pt x="90730" y="21030"/>
                </a:lnTo>
                <a:lnTo>
                  <a:pt x="90730" y="21040"/>
                </a:lnTo>
                <a:lnTo>
                  <a:pt x="90720" y="21040"/>
                </a:lnTo>
                <a:lnTo>
                  <a:pt x="90720" y="21050"/>
                </a:lnTo>
                <a:lnTo>
                  <a:pt x="90710" y="21060"/>
                </a:lnTo>
                <a:lnTo>
                  <a:pt x="90710" y="21070"/>
                </a:lnTo>
                <a:lnTo>
                  <a:pt x="90710" y="21080"/>
                </a:lnTo>
                <a:lnTo>
                  <a:pt x="90700" y="21080"/>
                </a:lnTo>
                <a:lnTo>
                  <a:pt x="90700" y="21090"/>
                </a:lnTo>
                <a:lnTo>
                  <a:pt x="90700" y="21100"/>
                </a:lnTo>
                <a:lnTo>
                  <a:pt x="90700" y="21110"/>
                </a:lnTo>
                <a:lnTo>
                  <a:pt x="90710" y="21110"/>
                </a:lnTo>
                <a:close/>
                <a:moveTo>
                  <a:pt x="90750" y="21080"/>
                </a:moveTo>
                <a:lnTo>
                  <a:pt x="90750" y="21070"/>
                </a:lnTo>
                <a:lnTo>
                  <a:pt x="90760" y="21070"/>
                </a:lnTo>
                <a:lnTo>
                  <a:pt x="90760" y="21060"/>
                </a:lnTo>
                <a:lnTo>
                  <a:pt x="90770" y="21060"/>
                </a:lnTo>
                <a:lnTo>
                  <a:pt x="90770" y="21050"/>
                </a:lnTo>
                <a:lnTo>
                  <a:pt x="90780" y="21050"/>
                </a:lnTo>
                <a:lnTo>
                  <a:pt x="90780" y="21040"/>
                </a:lnTo>
                <a:lnTo>
                  <a:pt x="90790" y="21040"/>
                </a:lnTo>
                <a:lnTo>
                  <a:pt x="90790" y="21030"/>
                </a:lnTo>
                <a:lnTo>
                  <a:pt x="90790" y="21020"/>
                </a:lnTo>
                <a:lnTo>
                  <a:pt x="90800" y="21020"/>
                </a:lnTo>
                <a:lnTo>
                  <a:pt x="90800" y="21010"/>
                </a:lnTo>
                <a:lnTo>
                  <a:pt x="90800" y="21000"/>
                </a:lnTo>
                <a:lnTo>
                  <a:pt x="90810" y="21000"/>
                </a:lnTo>
                <a:lnTo>
                  <a:pt x="90810" y="20990"/>
                </a:lnTo>
                <a:lnTo>
                  <a:pt x="90810" y="21000"/>
                </a:lnTo>
                <a:lnTo>
                  <a:pt x="90810" y="21010"/>
                </a:lnTo>
                <a:lnTo>
                  <a:pt x="90800" y="21010"/>
                </a:lnTo>
                <a:lnTo>
                  <a:pt x="90800" y="21020"/>
                </a:lnTo>
                <a:lnTo>
                  <a:pt x="90800" y="21030"/>
                </a:lnTo>
                <a:lnTo>
                  <a:pt x="90790" y="21030"/>
                </a:lnTo>
                <a:lnTo>
                  <a:pt x="90790" y="21040"/>
                </a:lnTo>
                <a:lnTo>
                  <a:pt x="90780" y="21050"/>
                </a:lnTo>
                <a:lnTo>
                  <a:pt x="90770" y="21060"/>
                </a:lnTo>
                <a:lnTo>
                  <a:pt x="90770" y="21070"/>
                </a:lnTo>
                <a:lnTo>
                  <a:pt x="90760" y="21070"/>
                </a:lnTo>
                <a:lnTo>
                  <a:pt x="90750" y="21080"/>
                </a:lnTo>
                <a:close/>
                <a:moveTo>
                  <a:pt x="90880" y="20870"/>
                </a:moveTo>
                <a:lnTo>
                  <a:pt x="90870" y="20870"/>
                </a:lnTo>
                <a:lnTo>
                  <a:pt x="90870" y="20860"/>
                </a:lnTo>
                <a:lnTo>
                  <a:pt x="90880" y="20860"/>
                </a:lnTo>
                <a:lnTo>
                  <a:pt x="90870" y="20850"/>
                </a:lnTo>
                <a:lnTo>
                  <a:pt x="90880" y="20840"/>
                </a:lnTo>
                <a:lnTo>
                  <a:pt x="90880" y="20830"/>
                </a:lnTo>
                <a:lnTo>
                  <a:pt x="90880" y="20820"/>
                </a:lnTo>
                <a:lnTo>
                  <a:pt x="90890" y="20820"/>
                </a:lnTo>
                <a:lnTo>
                  <a:pt x="90890" y="20810"/>
                </a:lnTo>
                <a:lnTo>
                  <a:pt x="90890" y="20800"/>
                </a:lnTo>
                <a:lnTo>
                  <a:pt x="90890" y="20790"/>
                </a:lnTo>
                <a:lnTo>
                  <a:pt x="90900" y="20790"/>
                </a:lnTo>
                <a:lnTo>
                  <a:pt x="90890" y="20800"/>
                </a:lnTo>
                <a:lnTo>
                  <a:pt x="90890" y="20810"/>
                </a:lnTo>
                <a:lnTo>
                  <a:pt x="90890" y="20820"/>
                </a:lnTo>
                <a:lnTo>
                  <a:pt x="90890" y="20830"/>
                </a:lnTo>
                <a:lnTo>
                  <a:pt x="90880" y="20830"/>
                </a:lnTo>
                <a:lnTo>
                  <a:pt x="90880" y="20840"/>
                </a:lnTo>
                <a:lnTo>
                  <a:pt x="90880" y="20850"/>
                </a:lnTo>
                <a:lnTo>
                  <a:pt x="90880" y="20860"/>
                </a:lnTo>
                <a:lnTo>
                  <a:pt x="90880" y="20870"/>
                </a:lnTo>
                <a:close/>
                <a:moveTo>
                  <a:pt x="90930" y="20790"/>
                </a:moveTo>
                <a:lnTo>
                  <a:pt x="90940" y="20790"/>
                </a:lnTo>
                <a:lnTo>
                  <a:pt x="90930" y="20810"/>
                </a:lnTo>
                <a:lnTo>
                  <a:pt x="90930" y="20820"/>
                </a:lnTo>
                <a:lnTo>
                  <a:pt x="90920" y="20830"/>
                </a:lnTo>
                <a:lnTo>
                  <a:pt x="90920" y="20840"/>
                </a:lnTo>
                <a:lnTo>
                  <a:pt x="90910" y="20850"/>
                </a:lnTo>
                <a:lnTo>
                  <a:pt x="90910" y="20860"/>
                </a:lnTo>
                <a:lnTo>
                  <a:pt x="90910" y="20870"/>
                </a:lnTo>
                <a:lnTo>
                  <a:pt x="90900" y="20870"/>
                </a:lnTo>
                <a:lnTo>
                  <a:pt x="90900" y="20860"/>
                </a:lnTo>
                <a:lnTo>
                  <a:pt x="90890" y="20860"/>
                </a:lnTo>
                <a:lnTo>
                  <a:pt x="90880" y="20860"/>
                </a:lnTo>
                <a:lnTo>
                  <a:pt x="90890" y="20850"/>
                </a:lnTo>
                <a:lnTo>
                  <a:pt x="90900" y="20850"/>
                </a:lnTo>
                <a:lnTo>
                  <a:pt x="90900" y="20840"/>
                </a:lnTo>
                <a:lnTo>
                  <a:pt x="90900" y="20830"/>
                </a:lnTo>
                <a:lnTo>
                  <a:pt x="90900" y="20820"/>
                </a:lnTo>
                <a:lnTo>
                  <a:pt x="90900" y="20810"/>
                </a:lnTo>
                <a:lnTo>
                  <a:pt x="90910" y="20810"/>
                </a:lnTo>
                <a:lnTo>
                  <a:pt x="90910" y="20800"/>
                </a:lnTo>
                <a:lnTo>
                  <a:pt x="90920" y="20800"/>
                </a:lnTo>
                <a:lnTo>
                  <a:pt x="90920" y="20790"/>
                </a:lnTo>
                <a:lnTo>
                  <a:pt x="90930" y="20790"/>
                </a:lnTo>
                <a:close/>
                <a:moveTo>
                  <a:pt x="90870" y="20760"/>
                </a:moveTo>
                <a:lnTo>
                  <a:pt x="90870" y="20750"/>
                </a:lnTo>
                <a:lnTo>
                  <a:pt x="90870" y="20740"/>
                </a:lnTo>
                <a:lnTo>
                  <a:pt x="90870" y="20730"/>
                </a:lnTo>
                <a:lnTo>
                  <a:pt x="90880" y="20730"/>
                </a:lnTo>
                <a:lnTo>
                  <a:pt x="90880" y="20720"/>
                </a:lnTo>
                <a:lnTo>
                  <a:pt x="90890" y="20720"/>
                </a:lnTo>
                <a:lnTo>
                  <a:pt x="90900" y="20720"/>
                </a:lnTo>
                <a:lnTo>
                  <a:pt x="90900" y="20730"/>
                </a:lnTo>
                <a:lnTo>
                  <a:pt x="90890" y="20730"/>
                </a:lnTo>
                <a:lnTo>
                  <a:pt x="90890" y="20740"/>
                </a:lnTo>
                <a:lnTo>
                  <a:pt x="90890" y="20750"/>
                </a:lnTo>
                <a:lnTo>
                  <a:pt x="90880" y="20750"/>
                </a:lnTo>
                <a:lnTo>
                  <a:pt x="90880" y="20760"/>
                </a:lnTo>
                <a:lnTo>
                  <a:pt x="90870" y="20760"/>
                </a:lnTo>
                <a:close/>
                <a:moveTo>
                  <a:pt x="90930" y="20740"/>
                </a:moveTo>
                <a:lnTo>
                  <a:pt x="90920" y="20740"/>
                </a:lnTo>
                <a:lnTo>
                  <a:pt x="90930" y="20730"/>
                </a:lnTo>
                <a:lnTo>
                  <a:pt x="90930" y="20720"/>
                </a:lnTo>
                <a:lnTo>
                  <a:pt x="90930" y="20710"/>
                </a:lnTo>
                <a:lnTo>
                  <a:pt x="90940" y="20720"/>
                </a:lnTo>
                <a:lnTo>
                  <a:pt x="90930" y="20720"/>
                </a:lnTo>
                <a:lnTo>
                  <a:pt x="90940" y="20720"/>
                </a:lnTo>
                <a:lnTo>
                  <a:pt x="90940" y="20730"/>
                </a:lnTo>
                <a:lnTo>
                  <a:pt x="90930" y="20730"/>
                </a:lnTo>
                <a:lnTo>
                  <a:pt x="90930" y="20740"/>
                </a:lnTo>
                <a:close/>
                <a:moveTo>
                  <a:pt x="90910" y="20730"/>
                </a:moveTo>
                <a:lnTo>
                  <a:pt x="90910" y="20720"/>
                </a:lnTo>
                <a:lnTo>
                  <a:pt x="90910" y="20710"/>
                </a:lnTo>
                <a:lnTo>
                  <a:pt x="90910" y="20700"/>
                </a:lnTo>
                <a:lnTo>
                  <a:pt x="90920" y="20700"/>
                </a:lnTo>
                <a:lnTo>
                  <a:pt x="90920" y="20710"/>
                </a:lnTo>
                <a:lnTo>
                  <a:pt x="90920" y="20720"/>
                </a:lnTo>
                <a:lnTo>
                  <a:pt x="90910" y="20720"/>
                </a:lnTo>
                <a:lnTo>
                  <a:pt x="90910" y="20730"/>
                </a:lnTo>
                <a:close/>
                <a:moveTo>
                  <a:pt x="90950" y="20460"/>
                </a:moveTo>
                <a:lnTo>
                  <a:pt x="90950" y="20450"/>
                </a:lnTo>
                <a:lnTo>
                  <a:pt x="90950" y="20440"/>
                </a:lnTo>
                <a:lnTo>
                  <a:pt x="90950" y="20430"/>
                </a:lnTo>
                <a:lnTo>
                  <a:pt x="90950" y="20420"/>
                </a:lnTo>
                <a:lnTo>
                  <a:pt x="90960" y="20420"/>
                </a:lnTo>
                <a:lnTo>
                  <a:pt x="90960" y="20430"/>
                </a:lnTo>
                <a:lnTo>
                  <a:pt x="90960" y="20440"/>
                </a:lnTo>
                <a:lnTo>
                  <a:pt x="90950" y="20440"/>
                </a:lnTo>
                <a:lnTo>
                  <a:pt x="90950" y="20450"/>
                </a:lnTo>
                <a:lnTo>
                  <a:pt x="90950" y="20460"/>
                </a:lnTo>
                <a:close/>
                <a:moveTo>
                  <a:pt x="91000" y="20400"/>
                </a:moveTo>
                <a:lnTo>
                  <a:pt x="91000" y="20390"/>
                </a:lnTo>
                <a:lnTo>
                  <a:pt x="91000" y="20380"/>
                </a:lnTo>
                <a:lnTo>
                  <a:pt x="91010" y="20380"/>
                </a:lnTo>
                <a:lnTo>
                  <a:pt x="91010" y="20390"/>
                </a:lnTo>
                <a:lnTo>
                  <a:pt x="91000" y="20390"/>
                </a:lnTo>
                <a:lnTo>
                  <a:pt x="91000" y="20400"/>
                </a:lnTo>
                <a:close/>
                <a:moveTo>
                  <a:pt x="90990" y="20400"/>
                </a:moveTo>
                <a:lnTo>
                  <a:pt x="90990" y="20390"/>
                </a:lnTo>
                <a:lnTo>
                  <a:pt x="90980" y="20390"/>
                </a:lnTo>
                <a:lnTo>
                  <a:pt x="90980" y="20380"/>
                </a:lnTo>
                <a:lnTo>
                  <a:pt x="90980" y="20370"/>
                </a:lnTo>
                <a:lnTo>
                  <a:pt x="90980" y="20360"/>
                </a:lnTo>
                <a:lnTo>
                  <a:pt x="90980" y="20350"/>
                </a:lnTo>
                <a:lnTo>
                  <a:pt x="90980" y="20340"/>
                </a:lnTo>
                <a:lnTo>
                  <a:pt x="90970" y="20330"/>
                </a:lnTo>
                <a:lnTo>
                  <a:pt x="90970" y="20320"/>
                </a:lnTo>
                <a:lnTo>
                  <a:pt x="90970" y="20300"/>
                </a:lnTo>
                <a:lnTo>
                  <a:pt x="90970" y="20290"/>
                </a:lnTo>
                <a:lnTo>
                  <a:pt x="90970" y="20280"/>
                </a:lnTo>
                <a:lnTo>
                  <a:pt x="90970" y="20270"/>
                </a:lnTo>
                <a:lnTo>
                  <a:pt x="90980" y="20260"/>
                </a:lnTo>
                <a:lnTo>
                  <a:pt x="90980" y="20250"/>
                </a:lnTo>
                <a:lnTo>
                  <a:pt x="90980" y="20240"/>
                </a:lnTo>
                <a:lnTo>
                  <a:pt x="90980" y="20230"/>
                </a:lnTo>
                <a:lnTo>
                  <a:pt x="90980" y="20220"/>
                </a:lnTo>
                <a:lnTo>
                  <a:pt x="90980" y="20210"/>
                </a:lnTo>
                <a:lnTo>
                  <a:pt x="90980" y="20200"/>
                </a:lnTo>
                <a:lnTo>
                  <a:pt x="90980" y="20190"/>
                </a:lnTo>
                <a:lnTo>
                  <a:pt x="90980" y="20180"/>
                </a:lnTo>
                <a:lnTo>
                  <a:pt x="90990" y="20180"/>
                </a:lnTo>
                <a:lnTo>
                  <a:pt x="90990" y="20170"/>
                </a:lnTo>
                <a:lnTo>
                  <a:pt x="90990" y="20160"/>
                </a:lnTo>
                <a:lnTo>
                  <a:pt x="90990" y="20170"/>
                </a:lnTo>
                <a:lnTo>
                  <a:pt x="90990" y="20180"/>
                </a:lnTo>
                <a:lnTo>
                  <a:pt x="90990" y="20190"/>
                </a:lnTo>
                <a:lnTo>
                  <a:pt x="90980" y="20190"/>
                </a:lnTo>
                <a:lnTo>
                  <a:pt x="90980" y="20200"/>
                </a:lnTo>
                <a:lnTo>
                  <a:pt x="90980" y="20210"/>
                </a:lnTo>
                <a:lnTo>
                  <a:pt x="90980" y="20230"/>
                </a:lnTo>
                <a:lnTo>
                  <a:pt x="90980" y="20240"/>
                </a:lnTo>
                <a:lnTo>
                  <a:pt x="90980" y="20250"/>
                </a:lnTo>
                <a:lnTo>
                  <a:pt x="90980" y="20260"/>
                </a:lnTo>
                <a:lnTo>
                  <a:pt x="90980" y="20270"/>
                </a:lnTo>
                <a:lnTo>
                  <a:pt x="90980" y="20280"/>
                </a:lnTo>
                <a:lnTo>
                  <a:pt x="90980" y="20290"/>
                </a:lnTo>
                <a:lnTo>
                  <a:pt x="90980" y="20300"/>
                </a:lnTo>
                <a:lnTo>
                  <a:pt x="90980" y="20310"/>
                </a:lnTo>
                <a:lnTo>
                  <a:pt x="90980" y="20320"/>
                </a:lnTo>
                <a:lnTo>
                  <a:pt x="90980" y="20330"/>
                </a:lnTo>
                <a:lnTo>
                  <a:pt x="90980" y="20340"/>
                </a:lnTo>
                <a:lnTo>
                  <a:pt x="90980" y="20350"/>
                </a:lnTo>
                <a:lnTo>
                  <a:pt x="90980" y="20360"/>
                </a:lnTo>
                <a:lnTo>
                  <a:pt x="90990" y="20360"/>
                </a:lnTo>
                <a:lnTo>
                  <a:pt x="90990" y="20370"/>
                </a:lnTo>
                <a:lnTo>
                  <a:pt x="90980" y="20370"/>
                </a:lnTo>
                <a:lnTo>
                  <a:pt x="90990" y="20370"/>
                </a:lnTo>
                <a:lnTo>
                  <a:pt x="90990" y="20380"/>
                </a:lnTo>
                <a:lnTo>
                  <a:pt x="90990" y="20390"/>
                </a:lnTo>
                <a:lnTo>
                  <a:pt x="90990" y="20400"/>
                </a:lnTo>
                <a:close/>
                <a:moveTo>
                  <a:pt x="91040" y="20350"/>
                </a:moveTo>
                <a:lnTo>
                  <a:pt x="91030" y="20360"/>
                </a:lnTo>
                <a:lnTo>
                  <a:pt x="91030" y="20370"/>
                </a:lnTo>
                <a:lnTo>
                  <a:pt x="91020" y="20370"/>
                </a:lnTo>
                <a:lnTo>
                  <a:pt x="91010" y="20370"/>
                </a:lnTo>
                <a:lnTo>
                  <a:pt x="91010" y="20360"/>
                </a:lnTo>
                <a:lnTo>
                  <a:pt x="91020" y="20360"/>
                </a:lnTo>
                <a:lnTo>
                  <a:pt x="91020" y="20350"/>
                </a:lnTo>
                <a:lnTo>
                  <a:pt x="91030" y="20350"/>
                </a:lnTo>
                <a:lnTo>
                  <a:pt x="91040" y="20340"/>
                </a:lnTo>
                <a:lnTo>
                  <a:pt x="91040" y="20330"/>
                </a:lnTo>
                <a:lnTo>
                  <a:pt x="91040" y="20320"/>
                </a:lnTo>
                <a:lnTo>
                  <a:pt x="91050" y="20320"/>
                </a:lnTo>
                <a:lnTo>
                  <a:pt x="91050" y="20310"/>
                </a:lnTo>
                <a:lnTo>
                  <a:pt x="91060" y="20300"/>
                </a:lnTo>
                <a:lnTo>
                  <a:pt x="91060" y="20290"/>
                </a:lnTo>
                <a:lnTo>
                  <a:pt x="91070" y="20280"/>
                </a:lnTo>
                <a:lnTo>
                  <a:pt x="91070" y="20260"/>
                </a:lnTo>
                <a:lnTo>
                  <a:pt x="91080" y="20260"/>
                </a:lnTo>
                <a:lnTo>
                  <a:pt x="91080" y="20250"/>
                </a:lnTo>
                <a:lnTo>
                  <a:pt x="91080" y="20240"/>
                </a:lnTo>
                <a:lnTo>
                  <a:pt x="91080" y="20230"/>
                </a:lnTo>
                <a:lnTo>
                  <a:pt x="91090" y="20230"/>
                </a:lnTo>
                <a:lnTo>
                  <a:pt x="91090" y="20220"/>
                </a:lnTo>
                <a:lnTo>
                  <a:pt x="91090" y="20210"/>
                </a:lnTo>
                <a:lnTo>
                  <a:pt x="91090" y="20200"/>
                </a:lnTo>
                <a:lnTo>
                  <a:pt x="91090" y="20190"/>
                </a:lnTo>
                <a:lnTo>
                  <a:pt x="91090" y="20180"/>
                </a:lnTo>
                <a:lnTo>
                  <a:pt x="91090" y="20170"/>
                </a:lnTo>
                <a:lnTo>
                  <a:pt x="91090" y="20160"/>
                </a:lnTo>
                <a:lnTo>
                  <a:pt x="91090" y="20150"/>
                </a:lnTo>
                <a:lnTo>
                  <a:pt x="91090" y="20160"/>
                </a:lnTo>
                <a:lnTo>
                  <a:pt x="91090" y="20170"/>
                </a:lnTo>
                <a:lnTo>
                  <a:pt x="91090" y="20180"/>
                </a:lnTo>
                <a:lnTo>
                  <a:pt x="91090" y="20190"/>
                </a:lnTo>
                <a:lnTo>
                  <a:pt x="91100" y="20190"/>
                </a:lnTo>
                <a:lnTo>
                  <a:pt x="91100" y="20200"/>
                </a:lnTo>
                <a:lnTo>
                  <a:pt x="91090" y="20210"/>
                </a:lnTo>
                <a:lnTo>
                  <a:pt x="91090" y="20230"/>
                </a:lnTo>
                <a:lnTo>
                  <a:pt x="91080" y="20240"/>
                </a:lnTo>
                <a:lnTo>
                  <a:pt x="91080" y="20260"/>
                </a:lnTo>
                <a:lnTo>
                  <a:pt x="91070" y="20280"/>
                </a:lnTo>
                <a:lnTo>
                  <a:pt x="91060" y="20290"/>
                </a:lnTo>
                <a:lnTo>
                  <a:pt x="91060" y="20310"/>
                </a:lnTo>
                <a:lnTo>
                  <a:pt x="91050" y="20320"/>
                </a:lnTo>
                <a:lnTo>
                  <a:pt x="91040" y="20340"/>
                </a:lnTo>
                <a:lnTo>
                  <a:pt x="91040" y="20350"/>
                </a:lnTo>
                <a:close/>
                <a:moveTo>
                  <a:pt x="90980" y="20130"/>
                </a:moveTo>
                <a:lnTo>
                  <a:pt x="90980" y="20140"/>
                </a:lnTo>
                <a:lnTo>
                  <a:pt x="90970" y="20150"/>
                </a:lnTo>
                <a:lnTo>
                  <a:pt x="90970" y="20160"/>
                </a:lnTo>
                <a:lnTo>
                  <a:pt x="90970" y="20170"/>
                </a:lnTo>
                <a:lnTo>
                  <a:pt x="90960" y="20170"/>
                </a:lnTo>
                <a:lnTo>
                  <a:pt x="90960" y="20160"/>
                </a:lnTo>
                <a:lnTo>
                  <a:pt x="90960" y="20150"/>
                </a:lnTo>
                <a:lnTo>
                  <a:pt x="90960" y="20140"/>
                </a:lnTo>
                <a:lnTo>
                  <a:pt x="90960" y="20130"/>
                </a:lnTo>
                <a:lnTo>
                  <a:pt x="90970" y="20130"/>
                </a:lnTo>
                <a:lnTo>
                  <a:pt x="90970" y="20120"/>
                </a:lnTo>
                <a:lnTo>
                  <a:pt x="90980" y="20120"/>
                </a:lnTo>
                <a:lnTo>
                  <a:pt x="90980" y="20130"/>
                </a:lnTo>
                <a:close/>
                <a:moveTo>
                  <a:pt x="91030" y="20090"/>
                </a:moveTo>
                <a:lnTo>
                  <a:pt x="91030" y="20080"/>
                </a:lnTo>
                <a:lnTo>
                  <a:pt x="91030" y="20070"/>
                </a:lnTo>
                <a:lnTo>
                  <a:pt x="91040" y="20070"/>
                </a:lnTo>
                <a:lnTo>
                  <a:pt x="91040" y="20080"/>
                </a:lnTo>
                <a:lnTo>
                  <a:pt x="91030" y="20080"/>
                </a:lnTo>
                <a:lnTo>
                  <a:pt x="91030" y="20090"/>
                </a:lnTo>
                <a:close/>
                <a:moveTo>
                  <a:pt x="90960" y="20000"/>
                </a:moveTo>
                <a:lnTo>
                  <a:pt x="90970" y="20000"/>
                </a:lnTo>
                <a:lnTo>
                  <a:pt x="90980" y="20010"/>
                </a:lnTo>
                <a:lnTo>
                  <a:pt x="90970" y="20010"/>
                </a:lnTo>
                <a:lnTo>
                  <a:pt x="90970" y="20020"/>
                </a:lnTo>
                <a:lnTo>
                  <a:pt x="90960" y="20020"/>
                </a:lnTo>
                <a:lnTo>
                  <a:pt x="90960" y="20030"/>
                </a:lnTo>
                <a:lnTo>
                  <a:pt x="90960" y="20020"/>
                </a:lnTo>
                <a:lnTo>
                  <a:pt x="90950" y="20020"/>
                </a:lnTo>
                <a:lnTo>
                  <a:pt x="90950" y="20010"/>
                </a:lnTo>
                <a:lnTo>
                  <a:pt x="90950" y="20000"/>
                </a:lnTo>
                <a:lnTo>
                  <a:pt x="90950" y="19990"/>
                </a:lnTo>
                <a:lnTo>
                  <a:pt x="90950" y="19980"/>
                </a:lnTo>
                <a:lnTo>
                  <a:pt x="90960" y="19980"/>
                </a:lnTo>
                <a:lnTo>
                  <a:pt x="90960" y="19990"/>
                </a:lnTo>
                <a:lnTo>
                  <a:pt x="90960" y="20000"/>
                </a:lnTo>
                <a:close/>
                <a:moveTo>
                  <a:pt x="91010" y="19910"/>
                </a:moveTo>
                <a:lnTo>
                  <a:pt x="91000" y="19910"/>
                </a:lnTo>
                <a:lnTo>
                  <a:pt x="91000" y="19900"/>
                </a:lnTo>
                <a:lnTo>
                  <a:pt x="91010" y="19890"/>
                </a:lnTo>
                <a:lnTo>
                  <a:pt x="91000" y="19890"/>
                </a:lnTo>
                <a:lnTo>
                  <a:pt x="91000" y="19880"/>
                </a:lnTo>
                <a:lnTo>
                  <a:pt x="91010" y="19880"/>
                </a:lnTo>
                <a:lnTo>
                  <a:pt x="91010" y="19870"/>
                </a:lnTo>
                <a:lnTo>
                  <a:pt x="91010" y="19860"/>
                </a:lnTo>
                <a:lnTo>
                  <a:pt x="91010" y="19850"/>
                </a:lnTo>
                <a:lnTo>
                  <a:pt x="91010" y="19840"/>
                </a:lnTo>
                <a:lnTo>
                  <a:pt x="91020" y="19840"/>
                </a:lnTo>
                <a:lnTo>
                  <a:pt x="91020" y="19830"/>
                </a:lnTo>
                <a:lnTo>
                  <a:pt x="91020" y="19820"/>
                </a:lnTo>
                <a:lnTo>
                  <a:pt x="91030" y="19820"/>
                </a:lnTo>
                <a:lnTo>
                  <a:pt x="91030" y="19830"/>
                </a:lnTo>
                <a:lnTo>
                  <a:pt x="91030" y="19840"/>
                </a:lnTo>
                <a:lnTo>
                  <a:pt x="91030" y="19850"/>
                </a:lnTo>
                <a:lnTo>
                  <a:pt x="91030" y="19860"/>
                </a:lnTo>
                <a:lnTo>
                  <a:pt x="91030" y="19870"/>
                </a:lnTo>
                <a:lnTo>
                  <a:pt x="91020" y="19870"/>
                </a:lnTo>
                <a:lnTo>
                  <a:pt x="91020" y="19880"/>
                </a:lnTo>
                <a:lnTo>
                  <a:pt x="91020" y="19890"/>
                </a:lnTo>
                <a:lnTo>
                  <a:pt x="91020" y="19900"/>
                </a:lnTo>
                <a:lnTo>
                  <a:pt x="91010" y="19900"/>
                </a:lnTo>
                <a:lnTo>
                  <a:pt x="91010" y="19910"/>
                </a:lnTo>
                <a:close/>
                <a:moveTo>
                  <a:pt x="91060" y="19700"/>
                </a:moveTo>
                <a:lnTo>
                  <a:pt x="91050" y="19710"/>
                </a:lnTo>
                <a:lnTo>
                  <a:pt x="91050" y="19720"/>
                </a:lnTo>
                <a:lnTo>
                  <a:pt x="91050" y="19730"/>
                </a:lnTo>
                <a:lnTo>
                  <a:pt x="91040" y="19730"/>
                </a:lnTo>
                <a:lnTo>
                  <a:pt x="91030" y="19730"/>
                </a:lnTo>
                <a:lnTo>
                  <a:pt x="91030" y="19720"/>
                </a:lnTo>
                <a:lnTo>
                  <a:pt x="91040" y="19720"/>
                </a:lnTo>
                <a:lnTo>
                  <a:pt x="91040" y="19710"/>
                </a:lnTo>
                <a:lnTo>
                  <a:pt x="91040" y="19700"/>
                </a:lnTo>
                <a:lnTo>
                  <a:pt x="91050" y="19700"/>
                </a:lnTo>
                <a:lnTo>
                  <a:pt x="91050" y="19690"/>
                </a:lnTo>
                <a:lnTo>
                  <a:pt x="91060" y="19690"/>
                </a:lnTo>
                <a:lnTo>
                  <a:pt x="91060" y="19680"/>
                </a:lnTo>
                <a:lnTo>
                  <a:pt x="91060" y="19690"/>
                </a:lnTo>
                <a:lnTo>
                  <a:pt x="91060" y="19700"/>
                </a:lnTo>
                <a:close/>
                <a:moveTo>
                  <a:pt x="75880" y="24980"/>
                </a:moveTo>
                <a:lnTo>
                  <a:pt x="75880" y="24970"/>
                </a:lnTo>
                <a:lnTo>
                  <a:pt x="75850" y="24960"/>
                </a:lnTo>
                <a:lnTo>
                  <a:pt x="75820" y="24930"/>
                </a:lnTo>
                <a:lnTo>
                  <a:pt x="75810" y="24930"/>
                </a:lnTo>
                <a:lnTo>
                  <a:pt x="75800" y="24920"/>
                </a:lnTo>
                <a:lnTo>
                  <a:pt x="75780" y="24900"/>
                </a:lnTo>
                <a:lnTo>
                  <a:pt x="75730" y="24870"/>
                </a:lnTo>
                <a:lnTo>
                  <a:pt x="75680" y="24850"/>
                </a:lnTo>
                <a:lnTo>
                  <a:pt x="75690" y="24770"/>
                </a:lnTo>
                <a:lnTo>
                  <a:pt x="75690" y="24720"/>
                </a:lnTo>
                <a:lnTo>
                  <a:pt x="75690" y="24660"/>
                </a:lnTo>
                <a:lnTo>
                  <a:pt x="75700" y="24450"/>
                </a:lnTo>
                <a:lnTo>
                  <a:pt x="75710" y="24330"/>
                </a:lnTo>
                <a:lnTo>
                  <a:pt x="75720" y="24140"/>
                </a:lnTo>
                <a:lnTo>
                  <a:pt x="75740" y="23880"/>
                </a:lnTo>
                <a:lnTo>
                  <a:pt x="75750" y="23820"/>
                </a:lnTo>
                <a:lnTo>
                  <a:pt x="75750" y="23750"/>
                </a:lnTo>
                <a:lnTo>
                  <a:pt x="75770" y="23490"/>
                </a:lnTo>
                <a:lnTo>
                  <a:pt x="75770" y="23360"/>
                </a:lnTo>
                <a:lnTo>
                  <a:pt x="75780" y="23320"/>
                </a:lnTo>
                <a:lnTo>
                  <a:pt x="75780" y="23190"/>
                </a:lnTo>
                <a:lnTo>
                  <a:pt x="75800" y="22980"/>
                </a:lnTo>
                <a:lnTo>
                  <a:pt x="75800" y="22920"/>
                </a:lnTo>
                <a:lnTo>
                  <a:pt x="75810" y="22860"/>
                </a:lnTo>
                <a:lnTo>
                  <a:pt x="75820" y="22620"/>
                </a:lnTo>
                <a:lnTo>
                  <a:pt x="75820" y="22550"/>
                </a:lnTo>
                <a:lnTo>
                  <a:pt x="75880" y="22550"/>
                </a:lnTo>
                <a:lnTo>
                  <a:pt x="75990" y="22660"/>
                </a:lnTo>
                <a:lnTo>
                  <a:pt x="76170" y="22510"/>
                </a:lnTo>
                <a:lnTo>
                  <a:pt x="76180" y="22510"/>
                </a:lnTo>
                <a:lnTo>
                  <a:pt x="76210" y="22450"/>
                </a:lnTo>
                <a:lnTo>
                  <a:pt x="76280" y="22350"/>
                </a:lnTo>
                <a:lnTo>
                  <a:pt x="76320" y="22280"/>
                </a:lnTo>
                <a:lnTo>
                  <a:pt x="76350" y="22250"/>
                </a:lnTo>
                <a:lnTo>
                  <a:pt x="76390" y="22170"/>
                </a:lnTo>
                <a:lnTo>
                  <a:pt x="76410" y="22180"/>
                </a:lnTo>
                <a:lnTo>
                  <a:pt x="76470" y="22170"/>
                </a:lnTo>
                <a:lnTo>
                  <a:pt x="76560" y="22160"/>
                </a:lnTo>
                <a:lnTo>
                  <a:pt x="76650" y="22140"/>
                </a:lnTo>
                <a:lnTo>
                  <a:pt x="76720" y="22130"/>
                </a:lnTo>
                <a:lnTo>
                  <a:pt x="76810" y="22120"/>
                </a:lnTo>
                <a:lnTo>
                  <a:pt x="76890" y="22110"/>
                </a:lnTo>
                <a:lnTo>
                  <a:pt x="76950" y="22090"/>
                </a:lnTo>
                <a:lnTo>
                  <a:pt x="76950" y="22010"/>
                </a:lnTo>
                <a:lnTo>
                  <a:pt x="76950" y="21970"/>
                </a:lnTo>
                <a:lnTo>
                  <a:pt x="76970" y="21960"/>
                </a:lnTo>
                <a:lnTo>
                  <a:pt x="76960" y="21910"/>
                </a:lnTo>
                <a:lnTo>
                  <a:pt x="76970" y="21910"/>
                </a:lnTo>
                <a:lnTo>
                  <a:pt x="76980" y="21900"/>
                </a:lnTo>
                <a:lnTo>
                  <a:pt x="76990" y="21910"/>
                </a:lnTo>
                <a:lnTo>
                  <a:pt x="77020" y="21930"/>
                </a:lnTo>
                <a:lnTo>
                  <a:pt x="77040" y="21940"/>
                </a:lnTo>
                <a:lnTo>
                  <a:pt x="77110" y="21980"/>
                </a:lnTo>
                <a:lnTo>
                  <a:pt x="77110" y="22010"/>
                </a:lnTo>
                <a:lnTo>
                  <a:pt x="77120" y="22040"/>
                </a:lnTo>
                <a:lnTo>
                  <a:pt x="77130" y="22090"/>
                </a:lnTo>
                <a:lnTo>
                  <a:pt x="77150" y="22120"/>
                </a:lnTo>
                <a:lnTo>
                  <a:pt x="77150" y="22130"/>
                </a:lnTo>
                <a:lnTo>
                  <a:pt x="77150" y="22140"/>
                </a:lnTo>
                <a:lnTo>
                  <a:pt x="77160" y="22160"/>
                </a:lnTo>
                <a:lnTo>
                  <a:pt x="77160" y="22190"/>
                </a:lnTo>
                <a:lnTo>
                  <a:pt x="77190" y="22190"/>
                </a:lnTo>
                <a:lnTo>
                  <a:pt x="77320" y="22190"/>
                </a:lnTo>
                <a:lnTo>
                  <a:pt x="77450" y="22190"/>
                </a:lnTo>
                <a:lnTo>
                  <a:pt x="77480" y="22150"/>
                </a:lnTo>
                <a:lnTo>
                  <a:pt x="77500" y="22120"/>
                </a:lnTo>
                <a:lnTo>
                  <a:pt x="77560" y="22050"/>
                </a:lnTo>
                <a:lnTo>
                  <a:pt x="77560" y="22040"/>
                </a:lnTo>
                <a:lnTo>
                  <a:pt x="77550" y="22040"/>
                </a:lnTo>
                <a:lnTo>
                  <a:pt x="77550" y="22030"/>
                </a:lnTo>
                <a:lnTo>
                  <a:pt x="77540" y="22030"/>
                </a:lnTo>
                <a:lnTo>
                  <a:pt x="77550" y="22030"/>
                </a:lnTo>
                <a:lnTo>
                  <a:pt x="77550" y="22020"/>
                </a:lnTo>
                <a:lnTo>
                  <a:pt x="77550" y="22010"/>
                </a:lnTo>
                <a:lnTo>
                  <a:pt x="77540" y="22010"/>
                </a:lnTo>
                <a:lnTo>
                  <a:pt x="77550" y="22000"/>
                </a:lnTo>
                <a:lnTo>
                  <a:pt x="77540" y="22000"/>
                </a:lnTo>
                <a:lnTo>
                  <a:pt x="77540" y="21990"/>
                </a:lnTo>
                <a:lnTo>
                  <a:pt x="77540" y="21980"/>
                </a:lnTo>
                <a:lnTo>
                  <a:pt x="77540" y="21970"/>
                </a:lnTo>
                <a:lnTo>
                  <a:pt x="77530" y="21970"/>
                </a:lnTo>
                <a:lnTo>
                  <a:pt x="77530" y="21960"/>
                </a:lnTo>
                <a:lnTo>
                  <a:pt x="77530" y="21950"/>
                </a:lnTo>
                <a:lnTo>
                  <a:pt x="77520" y="21940"/>
                </a:lnTo>
                <a:lnTo>
                  <a:pt x="77510" y="21930"/>
                </a:lnTo>
                <a:lnTo>
                  <a:pt x="77500" y="21920"/>
                </a:lnTo>
                <a:lnTo>
                  <a:pt x="77500" y="21910"/>
                </a:lnTo>
                <a:lnTo>
                  <a:pt x="77500" y="21890"/>
                </a:lnTo>
                <a:lnTo>
                  <a:pt x="77500" y="21880"/>
                </a:lnTo>
                <a:lnTo>
                  <a:pt x="77490" y="21880"/>
                </a:lnTo>
                <a:lnTo>
                  <a:pt x="77490" y="21870"/>
                </a:lnTo>
                <a:lnTo>
                  <a:pt x="77490" y="21860"/>
                </a:lnTo>
                <a:lnTo>
                  <a:pt x="77500" y="21850"/>
                </a:lnTo>
                <a:lnTo>
                  <a:pt x="77500" y="21830"/>
                </a:lnTo>
                <a:lnTo>
                  <a:pt x="77500" y="21820"/>
                </a:lnTo>
                <a:lnTo>
                  <a:pt x="77510" y="21810"/>
                </a:lnTo>
                <a:lnTo>
                  <a:pt x="77510" y="21800"/>
                </a:lnTo>
                <a:lnTo>
                  <a:pt x="77520" y="21780"/>
                </a:lnTo>
                <a:lnTo>
                  <a:pt x="77510" y="21730"/>
                </a:lnTo>
                <a:lnTo>
                  <a:pt x="77510" y="21710"/>
                </a:lnTo>
                <a:lnTo>
                  <a:pt x="77510" y="21700"/>
                </a:lnTo>
                <a:lnTo>
                  <a:pt x="77510" y="21690"/>
                </a:lnTo>
                <a:lnTo>
                  <a:pt x="77510" y="21680"/>
                </a:lnTo>
                <a:lnTo>
                  <a:pt x="77500" y="21640"/>
                </a:lnTo>
                <a:lnTo>
                  <a:pt x="77510" y="21610"/>
                </a:lnTo>
                <a:lnTo>
                  <a:pt x="77510" y="21600"/>
                </a:lnTo>
                <a:lnTo>
                  <a:pt x="77510" y="21580"/>
                </a:lnTo>
                <a:lnTo>
                  <a:pt x="77520" y="21580"/>
                </a:lnTo>
                <a:lnTo>
                  <a:pt x="77530" y="21560"/>
                </a:lnTo>
                <a:lnTo>
                  <a:pt x="77540" y="21540"/>
                </a:lnTo>
                <a:lnTo>
                  <a:pt x="77540" y="21530"/>
                </a:lnTo>
                <a:lnTo>
                  <a:pt x="77550" y="21520"/>
                </a:lnTo>
                <a:lnTo>
                  <a:pt x="77550" y="21510"/>
                </a:lnTo>
                <a:lnTo>
                  <a:pt x="77550" y="21500"/>
                </a:lnTo>
                <a:lnTo>
                  <a:pt x="77560" y="21490"/>
                </a:lnTo>
                <a:lnTo>
                  <a:pt x="77560" y="21480"/>
                </a:lnTo>
                <a:lnTo>
                  <a:pt x="77560" y="21470"/>
                </a:lnTo>
                <a:lnTo>
                  <a:pt x="77550" y="21460"/>
                </a:lnTo>
                <a:lnTo>
                  <a:pt x="77540" y="21460"/>
                </a:lnTo>
                <a:lnTo>
                  <a:pt x="77570" y="21380"/>
                </a:lnTo>
                <a:lnTo>
                  <a:pt x="77600" y="21380"/>
                </a:lnTo>
                <a:lnTo>
                  <a:pt x="77730" y="21410"/>
                </a:lnTo>
                <a:lnTo>
                  <a:pt x="77730" y="21400"/>
                </a:lnTo>
                <a:lnTo>
                  <a:pt x="77950" y="21440"/>
                </a:lnTo>
                <a:lnTo>
                  <a:pt x="78150" y="21480"/>
                </a:lnTo>
                <a:lnTo>
                  <a:pt x="78270" y="21500"/>
                </a:lnTo>
                <a:lnTo>
                  <a:pt x="78280" y="21500"/>
                </a:lnTo>
                <a:lnTo>
                  <a:pt x="78290" y="21500"/>
                </a:lnTo>
                <a:lnTo>
                  <a:pt x="78340" y="21530"/>
                </a:lnTo>
                <a:lnTo>
                  <a:pt x="78390" y="21560"/>
                </a:lnTo>
                <a:lnTo>
                  <a:pt x="78400" y="21560"/>
                </a:lnTo>
                <a:lnTo>
                  <a:pt x="78510" y="21630"/>
                </a:lnTo>
                <a:lnTo>
                  <a:pt x="78590" y="21650"/>
                </a:lnTo>
                <a:lnTo>
                  <a:pt x="78690" y="21680"/>
                </a:lnTo>
                <a:lnTo>
                  <a:pt x="78700" y="21680"/>
                </a:lnTo>
                <a:lnTo>
                  <a:pt x="78930" y="21740"/>
                </a:lnTo>
                <a:lnTo>
                  <a:pt x="79160" y="21890"/>
                </a:lnTo>
                <a:lnTo>
                  <a:pt x="79390" y="22040"/>
                </a:lnTo>
                <a:lnTo>
                  <a:pt x="79660" y="21990"/>
                </a:lnTo>
                <a:lnTo>
                  <a:pt x="80130" y="21890"/>
                </a:lnTo>
                <a:lnTo>
                  <a:pt x="80140" y="21890"/>
                </a:lnTo>
                <a:lnTo>
                  <a:pt x="80220" y="21500"/>
                </a:lnTo>
                <a:lnTo>
                  <a:pt x="80250" y="21370"/>
                </a:lnTo>
                <a:lnTo>
                  <a:pt x="80260" y="21370"/>
                </a:lnTo>
                <a:lnTo>
                  <a:pt x="80270" y="21360"/>
                </a:lnTo>
                <a:lnTo>
                  <a:pt x="80280" y="21350"/>
                </a:lnTo>
                <a:lnTo>
                  <a:pt x="80530" y="21230"/>
                </a:lnTo>
                <a:lnTo>
                  <a:pt x="80560" y="21220"/>
                </a:lnTo>
                <a:lnTo>
                  <a:pt x="80600" y="21200"/>
                </a:lnTo>
                <a:lnTo>
                  <a:pt x="80720" y="21140"/>
                </a:lnTo>
                <a:lnTo>
                  <a:pt x="80720" y="21130"/>
                </a:lnTo>
                <a:lnTo>
                  <a:pt x="80730" y="21120"/>
                </a:lnTo>
                <a:lnTo>
                  <a:pt x="80740" y="21100"/>
                </a:lnTo>
                <a:lnTo>
                  <a:pt x="80740" y="21090"/>
                </a:lnTo>
                <a:lnTo>
                  <a:pt x="80770" y="21050"/>
                </a:lnTo>
                <a:lnTo>
                  <a:pt x="80780" y="21040"/>
                </a:lnTo>
                <a:lnTo>
                  <a:pt x="80800" y="21000"/>
                </a:lnTo>
                <a:lnTo>
                  <a:pt x="80840" y="20940"/>
                </a:lnTo>
                <a:lnTo>
                  <a:pt x="80890" y="20860"/>
                </a:lnTo>
                <a:lnTo>
                  <a:pt x="81000" y="20670"/>
                </a:lnTo>
                <a:lnTo>
                  <a:pt x="81060" y="20590"/>
                </a:lnTo>
                <a:lnTo>
                  <a:pt x="81120" y="20490"/>
                </a:lnTo>
                <a:lnTo>
                  <a:pt x="81170" y="20410"/>
                </a:lnTo>
                <a:lnTo>
                  <a:pt x="81290" y="20210"/>
                </a:lnTo>
                <a:lnTo>
                  <a:pt x="81400" y="20050"/>
                </a:lnTo>
                <a:lnTo>
                  <a:pt x="81540" y="19820"/>
                </a:lnTo>
                <a:lnTo>
                  <a:pt x="81500" y="19810"/>
                </a:lnTo>
                <a:lnTo>
                  <a:pt x="81450" y="19810"/>
                </a:lnTo>
                <a:lnTo>
                  <a:pt x="81440" y="19810"/>
                </a:lnTo>
                <a:lnTo>
                  <a:pt x="81320" y="19830"/>
                </a:lnTo>
                <a:lnTo>
                  <a:pt x="80860" y="19880"/>
                </a:lnTo>
                <a:lnTo>
                  <a:pt x="80860" y="19860"/>
                </a:lnTo>
                <a:lnTo>
                  <a:pt x="80810" y="19510"/>
                </a:lnTo>
                <a:lnTo>
                  <a:pt x="80810" y="19490"/>
                </a:lnTo>
                <a:lnTo>
                  <a:pt x="80770" y="19140"/>
                </a:lnTo>
                <a:lnTo>
                  <a:pt x="80750" y="18970"/>
                </a:lnTo>
                <a:lnTo>
                  <a:pt x="80580" y="18990"/>
                </a:lnTo>
                <a:lnTo>
                  <a:pt x="80340" y="19030"/>
                </a:lnTo>
                <a:lnTo>
                  <a:pt x="80190" y="19000"/>
                </a:lnTo>
                <a:lnTo>
                  <a:pt x="80170" y="19000"/>
                </a:lnTo>
                <a:lnTo>
                  <a:pt x="80170" y="18990"/>
                </a:lnTo>
                <a:lnTo>
                  <a:pt x="80180" y="18990"/>
                </a:lnTo>
                <a:lnTo>
                  <a:pt x="80170" y="18980"/>
                </a:lnTo>
                <a:lnTo>
                  <a:pt x="80170" y="18970"/>
                </a:lnTo>
                <a:lnTo>
                  <a:pt x="80160" y="18960"/>
                </a:lnTo>
                <a:lnTo>
                  <a:pt x="80160" y="18950"/>
                </a:lnTo>
                <a:lnTo>
                  <a:pt x="80160" y="18940"/>
                </a:lnTo>
                <a:lnTo>
                  <a:pt x="80150" y="18940"/>
                </a:lnTo>
                <a:lnTo>
                  <a:pt x="80150" y="18930"/>
                </a:lnTo>
                <a:lnTo>
                  <a:pt x="80150" y="18920"/>
                </a:lnTo>
                <a:lnTo>
                  <a:pt x="80150" y="18910"/>
                </a:lnTo>
                <a:lnTo>
                  <a:pt x="80140" y="18900"/>
                </a:lnTo>
                <a:lnTo>
                  <a:pt x="80140" y="18890"/>
                </a:lnTo>
                <a:lnTo>
                  <a:pt x="80140" y="18880"/>
                </a:lnTo>
                <a:lnTo>
                  <a:pt x="80140" y="18870"/>
                </a:lnTo>
                <a:lnTo>
                  <a:pt x="80140" y="18860"/>
                </a:lnTo>
                <a:lnTo>
                  <a:pt x="80140" y="18850"/>
                </a:lnTo>
                <a:lnTo>
                  <a:pt x="80140" y="18840"/>
                </a:lnTo>
                <a:lnTo>
                  <a:pt x="80140" y="18830"/>
                </a:lnTo>
                <a:lnTo>
                  <a:pt x="80140" y="18820"/>
                </a:lnTo>
                <a:lnTo>
                  <a:pt x="80140" y="18810"/>
                </a:lnTo>
                <a:lnTo>
                  <a:pt x="80140" y="18820"/>
                </a:lnTo>
                <a:lnTo>
                  <a:pt x="80130" y="18830"/>
                </a:lnTo>
                <a:lnTo>
                  <a:pt x="80060" y="18480"/>
                </a:lnTo>
                <a:lnTo>
                  <a:pt x="80130" y="18380"/>
                </a:lnTo>
                <a:lnTo>
                  <a:pt x="80140" y="18370"/>
                </a:lnTo>
                <a:lnTo>
                  <a:pt x="80170" y="18330"/>
                </a:lnTo>
                <a:lnTo>
                  <a:pt x="80180" y="18310"/>
                </a:lnTo>
                <a:lnTo>
                  <a:pt x="80190" y="18320"/>
                </a:lnTo>
                <a:lnTo>
                  <a:pt x="80190" y="18310"/>
                </a:lnTo>
                <a:lnTo>
                  <a:pt x="80190" y="18300"/>
                </a:lnTo>
                <a:lnTo>
                  <a:pt x="80200" y="18300"/>
                </a:lnTo>
                <a:lnTo>
                  <a:pt x="80210" y="18290"/>
                </a:lnTo>
                <a:lnTo>
                  <a:pt x="80230" y="18260"/>
                </a:lnTo>
                <a:lnTo>
                  <a:pt x="80220" y="18240"/>
                </a:lnTo>
                <a:lnTo>
                  <a:pt x="80200" y="18210"/>
                </a:lnTo>
                <a:lnTo>
                  <a:pt x="80200" y="18200"/>
                </a:lnTo>
                <a:lnTo>
                  <a:pt x="80190" y="18190"/>
                </a:lnTo>
                <a:lnTo>
                  <a:pt x="80190" y="18180"/>
                </a:lnTo>
                <a:lnTo>
                  <a:pt x="80180" y="18170"/>
                </a:lnTo>
                <a:lnTo>
                  <a:pt x="80170" y="18170"/>
                </a:lnTo>
                <a:lnTo>
                  <a:pt x="80160" y="18170"/>
                </a:lnTo>
                <a:lnTo>
                  <a:pt x="80160" y="18180"/>
                </a:lnTo>
                <a:lnTo>
                  <a:pt x="80150" y="18180"/>
                </a:lnTo>
                <a:lnTo>
                  <a:pt x="80140" y="18180"/>
                </a:lnTo>
                <a:lnTo>
                  <a:pt x="80140" y="18170"/>
                </a:lnTo>
                <a:lnTo>
                  <a:pt x="80130" y="18160"/>
                </a:lnTo>
                <a:lnTo>
                  <a:pt x="80120" y="18160"/>
                </a:lnTo>
                <a:lnTo>
                  <a:pt x="80110" y="18160"/>
                </a:lnTo>
                <a:lnTo>
                  <a:pt x="80110" y="18170"/>
                </a:lnTo>
                <a:lnTo>
                  <a:pt x="80100" y="18170"/>
                </a:lnTo>
                <a:lnTo>
                  <a:pt x="80100" y="18160"/>
                </a:lnTo>
                <a:lnTo>
                  <a:pt x="80090" y="18160"/>
                </a:lnTo>
                <a:lnTo>
                  <a:pt x="80160" y="18120"/>
                </a:lnTo>
                <a:lnTo>
                  <a:pt x="80210" y="18090"/>
                </a:lnTo>
                <a:lnTo>
                  <a:pt x="80220" y="18050"/>
                </a:lnTo>
                <a:lnTo>
                  <a:pt x="80220" y="18030"/>
                </a:lnTo>
                <a:lnTo>
                  <a:pt x="80220" y="17970"/>
                </a:lnTo>
                <a:lnTo>
                  <a:pt x="80220" y="17940"/>
                </a:lnTo>
                <a:lnTo>
                  <a:pt x="80210" y="17910"/>
                </a:lnTo>
                <a:lnTo>
                  <a:pt x="80180" y="17850"/>
                </a:lnTo>
                <a:lnTo>
                  <a:pt x="80010" y="17840"/>
                </a:lnTo>
                <a:lnTo>
                  <a:pt x="80000" y="17840"/>
                </a:lnTo>
                <a:lnTo>
                  <a:pt x="79970" y="17640"/>
                </a:lnTo>
                <a:lnTo>
                  <a:pt x="79990" y="17600"/>
                </a:lnTo>
                <a:lnTo>
                  <a:pt x="80140" y="17580"/>
                </a:lnTo>
                <a:lnTo>
                  <a:pt x="80270" y="17560"/>
                </a:lnTo>
                <a:lnTo>
                  <a:pt x="80280" y="17560"/>
                </a:lnTo>
                <a:lnTo>
                  <a:pt x="80460" y="17540"/>
                </a:lnTo>
                <a:lnTo>
                  <a:pt x="80500" y="17530"/>
                </a:lnTo>
                <a:lnTo>
                  <a:pt x="80600" y="17520"/>
                </a:lnTo>
                <a:lnTo>
                  <a:pt x="80620" y="17520"/>
                </a:lnTo>
                <a:lnTo>
                  <a:pt x="80700" y="17510"/>
                </a:lnTo>
                <a:lnTo>
                  <a:pt x="80710" y="17500"/>
                </a:lnTo>
                <a:lnTo>
                  <a:pt x="80790" y="17490"/>
                </a:lnTo>
                <a:lnTo>
                  <a:pt x="80860" y="17480"/>
                </a:lnTo>
                <a:lnTo>
                  <a:pt x="80870" y="17480"/>
                </a:lnTo>
                <a:lnTo>
                  <a:pt x="80870" y="17470"/>
                </a:lnTo>
                <a:lnTo>
                  <a:pt x="80860" y="17440"/>
                </a:lnTo>
                <a:lnTo>
                  <a:pt x="80840" y="17390"/>
                </a:lnTo>
                <a:lnTo>
                  <a:pt x="80830" y="17380"/>
                </a:lnTo>
                <a:lnTo>
                  <a:pt x="80830" y="17370"/>
                </a:lnTo>
                <a:lnTo>
                  <a:pt x="80780" y="17330"/>
                </a:lnTo>
                <a:lnTo>
                  <a:pt x="80760" y="17320"/>
                </a:lnTo>
                <a:lnTo>
                  <a:pt x="80760" y="17310"/>
                </a:lnTo>
                <a:lnTo>
                  <a:pt x="80750" y="17270"/>
                </a:lnTo>
                <a:lnTo>
                  <a:pt x="80770" y="17270"/>
                </a:lnTo>
                <a:lnTo>
                  <a:pt x="80780" y="17270"/>
                </a:lnTo>
                <a:lnTo>
                  <a:pt x="80870" y="17260"/>
                </a:lnTo>
                <a:lnTo>
                  <a:pt x="80890" y="17260"/>
                </a:lnTo>
                <a:lnTo>
                  <a:pt x="80900" y="17260"/>
                </a:lnTo>
                <a:lnTo>
                  <a:pt x="80920" y="17260"/>
                </a:lnTo>
                <a:lnTo>
                  <a:pt x="80980" y="17250"/>
                </a:lnTo>
                <a:lnTo>
                  <a:pt x="81000" y="17250"/>
                </a:lnTo>
                <a:lnTo>
                  <a:pt x="81080" y="17180"/>
                </a:lnTo>
                <a:lnTo>
                  <a:pt x="81150" y="17140"/>
                </a:lnTo>
                <a:lnTo>
                  <a:pt x="81200" y="17110"/>
                </a:lnTo>
                <a:lnTo>
                  <a:pt x="81290" y="17070"/>
                </a:lnTo>
                <a:lnTo>
                  <a:pt x="81340" y="17050"/>
                </a:lnTo>
                <a:lnTo>
                  <a:pt x="81350" y="17050"/>
                </a:lnTo>
                <a:lnTo>
                  <a:pt x="81420" y="17050"/>
                </a:lnTo>
                <a:lnTo>
                  <a:pt x="81450" y="17030"/>
                </a:lnTo>
                <a:lnTo>
                  <a:pt x="81460" y="17030"/>
                </a:lnTo>
                <a:lnTo>
                  <a:pt x="81470" y="17040"/>
                </a:lnTo>
                <a:lnTo>
                  <a:pt x="81480" y="17040"/>
                </a:lnTo>
                <a:lnTo>
                  <a:pt x="81520" y="17070"/>
                </a:lnTo>
                <a:lnTo>
                  <a:pt x="81610" y="17100"/>
                </a:lnTo>
                <a:lnTo>
                  <a:pt x="81680" y="17130"/>
                </a:lnTo>
                <a:lnTo>
                  <a:pt x="81780" y="17070"/>
                </a:lnTo>
                <a:lnTo>
                  <a:pt x="81680" y="16950"/>
                </a:lnTo>
                <a:lnTo>
                  <a:pt x="81690" y="16900"/>
                </a:lnTo>
                <a:lnTo>
                  <a:pt x="81680" y="16900"/>
                </a:lnTo>
                <a:lnTo>
                  <a:pt x="81650" y="16870"/>
                </a:lnTo>
                <a:lnTo>
                  <a:pt x="81650" y="16860"/>
                </a:lnTo>
                <a:lnTo>
                  <a:pt x="81660" y="16870"/>
                </a:lnTo>
                <a:lnTo>
                  <a:pt x="81670" y="16870"/>
                </a:lnTo>
                <a:lnTo>
                  <a:pt x="81690" y="16870"/>
                </a:lnTo>
                <a:lnTo>
                  <a:pt x="81700" y="16870"/>
                </a:lnTo>
                <a:lnTo>
                  <a:pt x="81700" y="16880"/>
                </a:lnTo>
                <a:lnTo>
                  <a:pt x="81710" y="16880"/>
                </a:lnTo>
                <a:lnTo>
                  <a:pt x="81710" y="16890"/>
                </a:lnTo>
                <a:lnTo>
                  <a:pt x="81760" y="16880"/>
                </a:lnTo>
                <a:lnTo>
                  <a:pt x="81820" y="16900"/>
                </a:lnTo>
                <a:lnTo>
                  <a:pt x="81830" y="16900"/>
                </a:lnTo>
                <a:lnTo>
                  <a:pt x="81880" y="16910"/>
                </a:lnTo>
                <a:lnTo>
                  <a:pt x="81900" y="16930"/>
                </a:lnTo>
                <a:lnTo>
                  <a:pt x="81900" y="16940"/>
                </a:lnTo>
                <a:lnTo>
                  <a:pt x="81920" y="16940"/>
                </a:lnTo>
                <a:lnTo>
                  <a:pt x="81940" y="16940"/>
                </a:lnTo>
                <a:lnTo>
                  <a:pt x="81960" y="16950"/>
                </a:lnTo>
                <a:lnTo>
                  <a:pt x="82000" y="16960"/>
                </a:lnTo>
                <a:lnTo>
                  <a:pt x="82030" y="16970"/>
                </a:lnTo>
                <a:lnTo>
                  <a:pt x="82040" y="16970"/>
                </a:lnTo>
                <a:lnTo>
                  <a:pt x="82050" y="16980"/>
                </a:lnTo>
                <a:lnTo>
                  <a:pt x="82060" y="16980"/>
                </a:lnTo>
                <a:lnTo>
                  <a:pt x="82060" y="16990"/>
                </a:lnTo>
                <a:lnTo>
                  <a:pt x="82070" y="16990"/>
                </a:lnTo>
                <a:lnTo>
                  <a:pt x="82080" y="16990"/>
                </a:lnTo>
                <a:lnTo>
                  <a:pt x="82090" y="17000"/>
                </a:lnTo>
                <a:lnTo>
                  <a:pt x="82090" y="17010"/>
                </a:lnTo>
                <a:lnTo>
                  <a:pt x="82080" y="17020"/>
                </a:lnTo>
                <a:lnTo>
                  <a:pt x="82100" y="17050"/>
                </a:lnTo>
                <a:lnTo>
                  <a:pt x="82120" y="17030"/>
                </a:lnTo>
                <a:lnTo>
                  <a:pt x="82130" y="17030"/>
                </a:lnTo>
                <a:lnTo>
                  <a:pt x="82160" y="17070"/>
                </a:lnTo>
                <a:lnTo>
                  <a:pt x="82170" y="17070"/>
                </a:lnTo>
                <a:lnTo>
                  <a:pt x="82190" y="17090"/>
                </a:lnTo>
                <a:lnTo>
                  <a:pt x="82200" y="17100"/>
                </a:lnTo>
                <a:lnTo>
                  <a:pt x="82220" y="17130"/>
                </a:lnTo>
                <a:lnTo>
                  <a:pt x="82230" y="17150"/>
                </a:lnTo>
                <a:lnTo>
                  <a:pt x="82230" y="17180"/>
                </a:lnTo>
                <a:lnTo>
                  <a:pt x="82230" y="17210"/>
                </a:lnTo>
                <a:lnTo>
                  <a:pt x="82240" y="17230"/>
                </a:lnTo>
                <a:lnTo>
                  <a:pt x="82240" y="17240"/>
                </a:lnTo>
                <a:lnTo>
                  <a:pt x="82260" y="17270"/>
                </a:lnTo>
                <a:lnTo>
                  <a:pt x="82280" y="17280"/>
                </a:lnTo>
                <a:lnTo>
                  <a:pt x="82290" y="17290"/>
                </a:lnTo>
                <a:lnTo>
                  <a:pt x="82300" y="17300"/>
                </a:lnTo>
                <a:lnTo>
                  <a:pt x="82360" y="17330"/>
                </a:lnTo>
                <a:lnTo>
                  <a:pt x="82390" y="17350"/>
                </a:lnTo>
                <a:lnTo>
                  <a:pt x="82480" y="17400"/>
                </a:lnTo>
                <a:lnTo>
                  <a:pt x="82550" y="17440"/>
                </a:lnTo>
                <a:lnTo>
                  <a:pt x="82620" y="17480"/>
                </a:lnTo>
                <a:lnTo>
                  <a:pt x="82840" y="17610"/>
                </a:lnTo>
                <a:lnTo>
                  <a:pt x="82880" y="17630"/>
                </a:lnTo>
                <a:lnTo>
                  <a:pt x="82920" y="17650"/>
                </a:lnTo>
                <a:lnTo>
                  <a:pt x="82980" y="17680"/>
                </a:lnTo>
                <a:lnTo>
                  <a:pt x="83020" y="17700"/>
                </a:lnTo>
                <a:lnTo>
                  <a:pt x="83030" y="17700"/>
                </a:lnTo>
                <a:lnTo>
                  <a:pt x="83040" y="17700"/>
                </a:lnTo>
                <a:lnTo>
                  <a:pt x="83190" y="17740"/>
                </a:lnTo>
                <a:lnTo>
                  <a:pt x="83230" y="17750"/>
                </a:lnTo>
                <a:lnTo>
                  <a:pt x="83240" y="17750"/>
                </a:lnTo>
                <a:lnTo>
                  <a:pt x="83280" y="17740"/>
                </a:lnTo>
                <a:lnTo>
                  <a:pt x="83290" y="17730"/>
                </a:lnTo>
                <a:lnTo>
                  <a:pt x="83300" y="17730"/>
                </a:lnTo>
                <a:lnTo>
                  <a:pt x="83300" y="17720"/>
                </a:lnTo>
                <a:lnTo>
                  <a:pt x="83360" y="17680"/>
                </a:lnTo>
                <a:lnTo>
                  <a:pt x="83370" y="17670"/>
                </a:lnTo>
                <a:lnTo>
                  <a:pt x="83320" y="17600"/>
                </a:lnTo>
                <a:lnTo>
                  <a:pt x="83310" y="17570"/>
                </a:lnTo>
                <a:lnTo>
                  <a:pt x="83320" y="17560"/>
                </a:lnTo>
                <a:lnTo>
                  <a:pt x="83340" y="17580"/>
                </a:lnTo>
                <a:lnTo>
                  <a:pt x="83410" y="17520"/>
                </a:lnTo>
                <a:lnTo>
                  <a:pt x="83430" y="17550"/>
                </a:lnTo>
                <a:lnTo>
                  <a:pt x="83470" y="17530"/>
                </a:lnTo>
                <a:lnTo>
                  <a:pt x="83490" y="17560"/>
                </a:lnTo>
                <a:lnTo>
                  <a:pt x="83510" y="17560"/>
                </a:lnTo>
                <a:lnTo>
                  <a:pt x="83520" y="17560"/>
                </a:lnTo>
                <a:lnTo>
                  <a:pt x="83530" y="17560"/>
                </a:lnTo>
                <a:lnTo>
                  <a:pt x="83540" y="17560"/>
                </a:lnTo>
                <a:lnTo>
                  <a:pt x="83560" y="17550"/>
                </a:lnTo>
                <a:lnTo>
                  <a:pt x="83580" y="17530"/>
                </a:lnTo>
                <a:lnTo>
                  <a:pt x="83610" y="17520"/>
                </a:lnTo>
                <a:lnTo>
                  <a:pt x="83630" y="17510"/>
                </a:lnTo>
                <a:lnTo>
                  <a:pt x="83640" y="17500"/>
                </a:lnTo>
                <a:lnTo>
                  <a:pt x="83650" y="17500"/>
                </a:lnTo>
                <a:lnTo>
                  <a:pt x="83700" y="17480"/>
                </a:lnTo>
                <a:lnTo>
                  <a:pt x="83770" y="17450"/>
                </a:lnTo>
                <a:lnTo>
                  <a:pt x="83830" y="17430"/>
                </a:lnTo>
                <a:lnTo>
                  <a:pt x="83830" y="17440"/>
                </a:lnTo>
                <a:lnTo>
                  <a:pt x="83840" y="17450"/>
                </a:lnTo>
                <a:lnTo>
                  <a:pt x="83860" y="17470"/>
                </a:lnTo>
                <a:lnTo>
                  <a:pt x="83880" y="17540"/>
                </a:lnTo>
                <a:lnTo>
                  <a:pt x="83900" y="17550"/>
                </a:lnTo>
                <a:lnTo>
                  <a:pt x="83910" y="17570"/>
                </a:lnTo>
                <a:lnTo>
                  <a:pt x="83920" y="17580"/>
                </a:lnTo>
                <a:lnTo>
                  <a:pt x="83940" y="17610"/>
                </a:lnTo>
                <a:lnTo>
                  <a:pt x="83940" y="17650"/>
                </a:lnTo>
                <a:lnTo>
                  <a:pt x="83930" y="17660"/>
                </a:lnTo>
                <a:lnTo>
                  <a:pt x="83930" y="17670"/>
                </a:lnTo>
                <a:lnTo>
                  <a:pt x="83970" y="17720"/>
                </a:lnTo>
                <a:lnTo>
                  <a:pt x="84000" y="17750"/>
                </a:lnTo>
                <a:lnTo>
                  <a:pt x="84000" y="17820"/>
                </a:lnTo>
                <a:lnTo>
                  <a:pt x="84020" y="17830"/>
                </a:lnTo>
                <a:lnTo>
                  <a:pt x="84030" y="17830"/>
                </a:lnTo>
                <a:lnTo>
                  <a:pt x="84080" y="17830"/>
                </a:lnTo>
                <a:lnTo>
                  <a:pt x="84160" y="17850"/>
                </a:lnTo>
                <a:lnTo>
                  <a:pt x="84300" y="17860"/>
                </a:lnTo>
                <a:lnTo>
                  <a:pt x="84280" y="17990"/>
                </a:lnTo>
                <a:lnTo>
                  <a:pt x="84270" y="18030"/>
                </a:lnTo>
                <a:lnTo>
                  <a:pt x="84270" y="18040"/>
                </a:lnTo>
                <a:lnTo>
                  <a:pt x="84270" y="18060"/>
                </a:lnTo>
                <a:lnTo>
                  <a:pt x="84260" y="18090"/>
                </a:lnTo>
                <a:lnTo>
                  <a:pt x="84300" y="18120"/>
                </a:lnTo>
                <a:lnTo>
                  <a:pt x="84310" y="18130"/>
                </a:lnTo>
                <a:lnTo>
                  <a:pt x="84340" y="18150"/>
                </a:lnTo>
                <a:lnTo>
                  <a:pt x="84360" y="18160"/>
                </a:lnTo>
                <a:lnTo>
                  <a:pt x="84370" y="18170"/>
                </a:lnTo>
                <a:lnTo>
                  <a:pt x="84380" y="18170"/>
                </a:lnTo>
                <a:lnTo>
                  <a:pt x="84390" y="18170"/>
                </a:lnTo>
                <a:lnTo>
                  <a:pt x="84430" y="18160"/>
                </a:lnTo>
                <a:lnTo>
                  <a:pt x="84420" y="18290"/>
                </a:lnTo>
                <a:lnTo>
                  <a:pt x="84410" y="18370"/>
                </a:lnTo>
                <a:lnTo>
                  <a:pt x="84390" y="18420"/>
                </a:lnTo>
                <a:lnTo>
                  <a:pt x="84400" y="18430"/>
                </a:lnTo>
                <a:lnTo>
                  <a:pt x="84420" y="18430"/>
                </a:lnTo>
                <a:lnTo>
                  <a:pt x="84450" y="18450"/>
                </a:lnTo>
                <a:lnTo>
                  <a:pt x="84430" y="18520"/>
                </a:lnTo>
                <a:lnTo>
                  <a:pt x="84520" y="18470"/>
                </a:lnTo>
                <a:lnTo>
                  <a:pt x="84540" y="18460"/>
                </a:lnTo>
                <a:lnTo>
                  <a:pt x="84560" y="18450"/>
                </a:lnTo>
                <a:lnTo>
                  <a:pt x="84570" y="18440"/>
                </a:lnTo>
                <a:lnTo>
                  <a:pt x="84650" y="18390"/>
                </a:lnTo>
                <a:lnTo>
                  <a:pt x="84720" y="18450"/>
                </a:lnTo>
                <a:lnTo>
                  <a:pt x="84720" y="18440"/>
                </a:lnTo>
                <a:lnTo>
                  <a:pt x="84740" y="18440"/>
                </a:lnTo>
                <a:lnTo>
                  <a:pt x="84780" y="18410"/>
                </a:lnTo>
                <a:lnTo>
                  <a:pt x="84880" y="18360"/>
                </a:lnTo>
                <a:lnTo>
                  <a:pt x="84920" y="18330"/>
                </a:lnTo>
                <a:lnTo>
                  <a:pt x="84990" y="18280"/>
                </a:lnTo>
                <a:lnTo>
                  <a:pt x="84970" y="18230"/>
                </a:lnTo>
                <a:lnTo>
                  <a:pt x="84950" y="18180"/>
                </a:lnTo>
                <a:lnTo>
                  <a:pt x="84930" y="18120"/>
                </a:lnTo>
                <a:lnTo>
                  <a:pt x="84940" y="18110"/>
                </a:lnTo>
                <a:lnTo>
                  <a:pt x="84960" y="18100"/>
                </a:lnTo>
                <a:lnTo>
                  <a:pt x="84980" y="18100"/>
                </a:lnTo>
                <a:lnTo>
                  <a:pt x="85000" y="18090"/>
                </a:lnTo>
                <a:lnTo>
                  <a:pt x="85040" y="18080"/>
                </a:lnTo>
                <a:lnTo>
                  <a:pt x="85070" y="18070"/>
                </a:lnTo>
                <a:lnTo>
                  <a:pt x="85110" y="18050"/>
                </a:lnTo>
                <a:lnTo>
                  <a:pt x="85180" y="18030"/>
                </a:lnTo>
                <a:lnTo>
                  <a:pt x="85280" y="17990"/>
                </a:lnTo>
                <a:lnTo>
                  <a:pt x="85330" y="17930"/>
                </a:lnTo>
                <a:lnTo>
                  <a:pt x="85280" y="17900"/>
                </a:lnTo>
                <a:lnTo>
                  <a:pt x="85290" y="17880"/>
                </a:lnTo>
                <a:lnTo>
                  <a:pt x="85290" y="17800"/>
                </a:lnTo>
                <a:lnTo>
                  <a:pt x="85270" y="17780"/>
                </a:lnTo>
                <a:lnTo>
                  <a:pt x="85260" y="17770"/>
                </a:lnTo>
                <a:lnTo>
                  <a:pt x="85270" y="17750"/>
                </a:lnTo>
                <a:lnTo>
                  <a:pt x="85250" y="17710"/>
                </a:lnTo>
                <a:lnTo>
                  <a:pt x="85270" y="17710"/>
                </a:lnTo>
                <a:lnTo>
                  <a:pt x="85280" y="17650"/>
                </a:lnTo>
                <a:lnTo>
                  <a:pt x="85270" y="17630"/>
                </a:lnTo>
                <a:lnTo>
                  <a:pt x="85260" y="17610"/>
                </a:lnTo>
                <a:lnTo>
                  <a:pt x="85240" y="17580"/>
                </a:lnTo>
                <a:lnTo>
                  <a:pt x="85250" y="17570"/>
                </a:lnTo>
                <a:lnTo>
                  <a:pt x="85250" y="17560"/>
                </a:lnTo>
                <a:lnTo>
                  <a:pt x="85260" y="17560"/>
                </a:lnTo>
                <a:lnTo>
                  <a:pt x="85270" y="17540"/>
                </a:lnTo>
                <a:lnTo>
                  <a:pt x="85240" y="17500"/>
                </a:lnTo>
                <a:lnTo>
                  <a:pt x="85290" y="17470"/>
                </a:lnTo>
                <a:lnTo>
                  <a:pt x="85270" y="17440"/>
                </a:lnTo>
                <a:lnTo>
                  <a:pt x="85230" y="17380"/>
                </a:lnTo>
                <a:lnTo>
                  <a:pt x="85250" y="17380"/>
                </a:lnTo>
                <a:lnTo>
                  <a:pt x="85290" y="17380"/>
                </a:lnTo>
                <a:lnTo>
                  <a:pt x="85340" y="17380"/>
                </a:lnTo>
                <a:lnTo>
                  <a:pt x="85340" y="17290"/>
                </a:lnTo>
                <a:lnTo>
                  <a:pt x="85340" y="17280"/>
                </a:lnTo>
                <a:lnTo>
                  <a:pt x="85340" y="17270"/>
                </a:lnTo>
                <a:lnTo>
                  <a:pt x="85280" y="17190"/>
                </a:lnTo>
                <a:lnTo>
                  <a:pt x="85280" y="17160"/>
                </a:lnTo>
                <a:lnTo>
                  <a:pt x="85290" y="17140"/>
                </a:lnTo>
                <a:lnTo>
                  <a:pt x="85300" y="17130"/>
                </a:lnTo>
                <a:lnTo>
                  <a:pt x="85310" y="17100"/>
                </a:lnTo>
                <a:lnTo>
                  <a:pt x="85310" y="17090"/>
                </a:lnTo>
                <a:lnTo>
                  <a:pt x="85320" y="17080"/>
                </a:lnTo>
                <a:lnTo>
                  <a:pt x="85390" y="17120"/>
                </a:lnTo>
                <a:lnTo>
                  <a:pt x="85410" y="17090"/>
                </a:lnTo>
                <a:lnTo>
                  <a:pt x="85420" y="17080"/>
                </a:lnTo>
                <a:lnTo>
                  <a:pt x="85450" y="17090"/>
                </a:lnTo>
                <a:lnTo>
                  <a:pt x="85470" y="17130"/>
                </a:lnTo>
                <a:lnTo>
                  <a:pt x="85480" y="17140"/>
                </a:lnTo>
                <a:lnTo>
                  <a:pt x="85500" y="17150"/>
                </a:lnTo>
                <a:lnTo>
                  <a:pt x="85510" y="17160"/>
                </a:lnTo>
                <a:lnTo>
                  <a:pt x="85520" y="17150"/>
                </a:lnTo>
                <a:lnTo>
                  <a:pt x="85530" y="17140"/>
                </a:lnTo>
                <a:lnTo>
                  <a:pt x="85580" y="17070"/>
                </a:lnTo>
                <a:lnTo>
                  <a:pt x="85610" y="17030"/>
                </a:lnTo>
                <a:lnTo>
                  <a:pt x="85630" y="17010"/>
                </a:lnTo>
                <a:lnTo>
                  <a:pt x="85660" y="16960"/>
                </a:lnTo>
                <a:lnTo>
                  <a:pt x="85680" y="16980"/>
                </a:lnTo>
                <a:lnTo>
                  <a:pt x="85730" y="16970"/>
                </a:lnTo>
                <a:lnTo>
                  <a:pt x="85750" y="16990"/>
                </a:lnTo>
                <a:lnTo>
                  <a:pt x="85800" y="17020"/>
                </a:lnTo>
                <a:lnTo>
                  <a:pt x="85810" y="17030"/>
                </a:lnTo>
                <a:lnTo>
                  <a:pt x="85770" y="17070"/>
                </a:lnTo>
                <a:lnTo>
                  <a:pt x="85790" y="17120"/>
                </a:lnTo>
                <a:lnTo>
                  <a:pt x="85840" y="17150"/>
                </a:lnTo>
                <a:lnTo>
                  <a:pt x="85830" y="17270"/>
                </a:lnTo>
                <a:lnTo>
                  <a:pt x="85760" y="17310"/>
                </a:lnTo>
                <a:lnTo>
                  <a:pt x="85780" y="17370"/>
                </a:lnTo>
                <a:lnTo>
                  <a:pt x="85790" y="17420"/>
                </a:lnTo>
                <a:lnTo>
                  <a:pt x="85910" y="17410"/>
                </a:lnTo>
                <a:lnTo>
                  <a:pt x="85990" y="17400"/>
                </a:lnTo>
                <a:lnTo>
                  <a:pt x="86030" y="17400"/>
                </a:lnTo>
                <a:lnTo>
                  <a:pt x="86040" y="17400"/>
                </a:lnTo>
                <a:lnTo>
                  <a:pt x="86060" y="17390"/>
                </a:lnTo>
                <a:lnTo>
                  <a:pt x="86090" y="17390"/>
                </a:lnTo>
                <a:lnTo>
                  <a:pt x="86130" y="17380"/>
                </a:lnTo>
                <a:lnTo>
                  <a:pt x="86190" y="17380"/>
                </a:lnTo>
                <a:lnTo>
                  <a:pt x="86200" y="17380"/>
                </a:lnTo>
                <a:lnTo>
                  <a:pt x="86230" y="17380"/>
                </a:lnTo>
                <a:lnTo>
                  <a:pt x="86250" y="17370"/>
                </a:lnTo>
                <a:lnTo>
                  <a:pt x="86290" y="17370"/>
                </a:lnTo>
                <a:lnTo>
                  <a:pt x="86300" y="17370"/>
                </a:lnTo>
                <a:lnTo>
                  <a:pt x="86500" y="17360"/>
                </a:lnTo>
                <a:lnTo>
                  <a:pt x="86540" y="17450"/>
                </a:lnTo>
                <a:lnTo>
                  <a:pt x="86660" y="17400"/>
                </a:lnTo>
                <a:lnTo>
                  <a:pt x="86690" y="17710"/>
                </a:lnTo>
                <a:lnTo>
                  <a:pt x="86690" y="17750"/>
                </a:lnTo>
                <a:lnTo>
                  <a:pt x="86710" y="17890"/>
                </a:lnTo>
                <a:lnTo>
                  <a:pt x="86760" y="17870"/>
                </a:lnTo>
                <a:lnTo>
                  <a:pt x="86780" y="17860"/>
                </a:lnTo>
                <a:lnTo>
                  <a:pt x="86960" y="18280"/>
                </a:lnTo>
                <a:lnTo>
                  <a:pt x="87000" y="18380"/>
                </a:lnTo>
                <a:lnTo>
                  <a:pt x="87010" y="18390"/>
                </a:lnTo>
                <a:lnTo>
                  <a:pt x="87040" y="18460"/>
                </a:lnTo>
                <a:lnTo>
                  <a:pt x="87080" y="18540"/>
                </a:lnTo>
                <a:lnTo>
                  <a:pt x="87060" y="18550"/>
                </a:lnTo>
                <a:lnTo>
                  <a:pt x="87080" y="18570"/>
                </a:lnTo>
                <a:lnTo>
                  <a:pt x="87150" y="18530"/>
                </a:lnTo>
                <a:lnTo>
                  <a:pt x="87290" y="18460"/>
                </a:lnTo>
                <a:lnTo>
                  <a:pt x="87400" y="18440"/>
                </a:lnTo>
                <a:lnTo>
                  <a:pt x="87460" y="18390"/>
                </a:lnTo>
                <a:lnTo>
                  <a:pt x="87490" y="18380"/>
                </a:lnTo>
                <a:lnTo>
                  <a:pt x="87560" y="18360"/>
                </a:lnTo>
                <a:lnTo>
                  <a:pt x="87600" y="18340"/>
                </a:lnTo>
                <a:lnTo>
                  <a:pt x="87610" y="18460"/>
                </a:lnTo>
                <a:lnTo>
                  <a:pt x="87620" y="18580"/>
                </a:lnTo>
                <a:lnTo>
                  <a:pt x="87630" y="18690"/>
                </a:lnTo>
                <a:lnTo>
                  <a:pt x="87640" y="18760"/>
                </a:lnTo>
                <a:lnTo>
                  <a:pt x="87640" y="18800"/>
                </a:lnTo>
                <a:lnTo>
                  <a:pt x="87730" y="18770"/>
                </a:lnTo>
                <a:lnTo>
                  <a:pt x="87900" y="18710"/>
                </a:lnTo>
                <a:lnTo>
                  <a:pt x="87990" y="18680"/>
                </a:lnTo>
                <a:lnTo>
                  <a:pt x="88010" y="18670"/>
                </a:lnTo>
                <a:lnTo>
                  <a:pt x="88020" y="18670"/>
                </a:lnTo>
                <a:lnTo>
                  <a:pt x="88040" y="18660"/>
                </a:lnTo>
                <a:lnTo>
                  <a:pt x="88060" y="18660"/>
                </a:lnTo>
                <a:lnTo>
                  <a:pt x="88100" y="18660"/>
                </a:lnTo>
                <a:lnTo>
                  <a:pt x="88110" y="18810"/>
                </a:lnTo>
                <a:lnTo>
                  <a:pt x="88180" y="18840"/>
                </a:lnTo>
                <a:lnTo>
                  <a:pt x="88190" y="18930"/>
                </a:lnTo>
                <a:lnTo>
                  <a:pt x="88200" y="19060"/>
                </a:lnTo>
                <a:lnTo>
                  <a:pt x="88220" y="19300"/>
                </a:lnTo>
                <a:lnTo>
                  <a:pt x="88230" y="19390"/>
                </a:lnTo>
                <a:lnTo>
                  <a:pt x="88240" y="19490"/>
                </a:lnTo>
                <a:lnTo>
                  <a:pt x="88240" y="19530"/>
                </a:lnTo>
                <a:lnTo>
                  <a:pt x="88260" y="19690"/>
                </a:lnTo>
                <a:lnTo>
                  <a:pt x="88270" y="19700"/>
                </a:lnTo>
                <a:lnTo>
                  <a:pt x="88280" y="19700"/>
                </a:lnTo>
                <a:lnTo>
                  <a:pt x="88290" y="19700"/>
                </a:lnTo>
                <a:lnTo>
                  <a:pt x="88300" y="19700"/>
                </a:lnTo>
                <a:lnTo>
                  <a:pt x="88310" y="19710"/>
                </a:lnTo>
                <a:lnTo>
                  <a:pt x="88320" y="19710"/>
                </a:lnTo>
                <a:lnTo>
                  <a:pt x="88330" y="19720"/>
                </a:lnTo>
                <a:lnTo>
                  <a:pt x="88340" y="19720"/>
                </a:lnTo>
                <a:lnTo>
                  <a:pt x="88340" y="19730"/>
                </a:lnTo>
                <a:lnTo>
                  <a:pt x="88350" y="19730"/>
                </a:lnTo>
                <a:lnTo>
                  <a:pt x="88360" y="19730"/>
                </a:lnTo>
                <a:lnTo>
                  <a:pt x="88360" y="19740"/>
                </a:lnTo>
                <a:lnTo>
                  <a:pt x="88370" y="19740"/>
                </a:lnTo>
                <a:lnTo>
                  <a:pt x="88380" y="19740"/>
                </a:lnTo>
                <a:lnTo>
                  <a:pt x="88380" y="19750"/>
                </a:lnTo>
                <a:lnTo>
                  <a:pt x="88390" y="19750"/>
                </a:lnTo>
                <a:lnTo>
                  <a:pt x="88390" y="19760"/>
                </a:lnTo>
                <a:lnTo>
                  <a:pt x="88400" y="19760"/>
                </a:lnTo>
                <a:lnTo>
                  <a:pt x="88410" y="19760"/>
                </a:lnTo>
                <a:lnTo>
                  <a:pt x="88410" y="19770"/>
                </a:lnTo>
                <a:lnTo>
                  <a:pt x="88420" y="19770"/>
                </a:lnTo>
                <a:lnTo>
                  <a:pt x="88420" y="19780"/>
                </a:lnTo>
                <a:lnTo>
                  <a:pt x="88430" y="19780"/>
                </a:lnTo>
                <a:lnTo>
                  <a:pt x="88430" y="19790"/>
                </a:lnTo>
                <a:lnTo>
                  <a:pt x="88440" y="19790"/>
                </a:lnTo>
                <a:lnTo>
                  <a:pt x="88440" y="19800"/>
                </a:lnTo>
                <a:lnTo>
                  <a:pt x="88440" y="19790"/>
                </a:lnTo>
                <a:lnTo>
                  <a:pt x="88450" y="19790"/>
                </a:lnTo>
                <a:lnTo>
                  <a:pt x="88460" y="19790"/>
                </a:lnTo>
                <a:lnTo>
                  <a:pt x="88470" y="19790"/>
                </a:lnTo>
                <a:lnTo>
                  <a:pt x="88480" y="19790"/>
                </a:lnTo>
                <a:lnTo>
                  <a:pt x="88490" y="19790"/>
                </a:lnTo>
                <a:lnTo>
                  <a:pt x="88510" y="19790"/>
                </a:lnTo>
                <a:lnTo>
                  <a:pt x="88520" y="19790"/>
                </a:lnTo>
                <a:lnTo>
                  <a:pt x="88530" y="19790"/>
                </a:lnTo>
                <a:lnTo>
                  <a:pt x="88540" y="19790"/>
                </a:lnTo>
                <a:lnTo>
                  <a:pt x="88540" y="19780"/>
                </a:lnTo>
                <a:lnTo>
                  <a:pt x="88550" y="19780"/>
                </a:lnTo>
                <a:lnTo>
                  <a:pt x="88560" y="19780"/>
                </a:lnTo>
                <a:lnTo>
                  <a:pt x="88570" y="19780"/>
                </a:lnTo>
                <a:lnTo>
                  <a:pt x="88600" y="19770"/>
                </a:lnTo>
                <a:lnTo>
                  <a:pt x="88610" y="19760"/>
                </a:lnTo>
                <a:lnTo>
                  <a:pt x="88650" y="19740"/>
                </a:lnTo>
                <a:lnTo>
                  <a:pt x="88690" y="19720"/>
                </a:lnTo>
                <a:lnTo>
                  <a:pt x="88700" y="19720"/>
                </a:lnTo>
                <a:lnTo>
                  <a:pt x="88710" y="19710"/>
                </a:lnTo>
                <a:lnTo>
                  <a:pt x="88720" y="19710"/>
                </a:lnTo>
                <a:lnTo>
                  <a:pt x="88730" y="19690"/>
                </a:lnTo>
                <a:lnTo>
                  <a:pt x="88740" y="19690"/>
                </a:lnTo>
                <a:lnTo>
                  <a:pt x="88740" y="19680"/>
                </a:lnTo>
                <a:lnTo>
                  <a:pt x="88770" y="19660"/>
                </a:lnTo>
                <a:lnTo>
                  <a:pt x="88790" y="19650"/>
                </a:lnTo>
                <a:lnTo>
                  <a:pt x="88800" y="19650"/>
                </a:lnTo>
                <a:lnTo>
                  <a:pt x="88870" y="19650"/>
                </a:lnTo>
                <a:lnTo>
                  <a:pt x="88880" y="19650"/>
                </a:lnTo>
                <a:lnTo>
                  <a:pt x="88910" y="19680"/>
                </a:lnTo>
                <a:lnTo>
                  <a:pt x="88910" y="19700"/>
                </a:lnTo>
                <a:lnTo>
                  <a:pt x="89140" y="19790"/>
                </a:lnTo>
                <a:lnTo>
                  <a:pt x="89220" y="19780"/>
                </a:lnTo>
                <a:lnTo>
                  <a:pt x="89250" y="19770"/>
                </a:lnTo>
                <a:lnTo>
                  <a:pt x="89590" y="19730"/>
                </a:lnTo>
                <a:lnTo>
                  <a:pt x="89600" y="19720"/>
                </a:lnTo>
                <a:lnTo>
                  <a:pt x="89940" y="19680"/>
                </a:lnTo>
                <a:lnTo>
                  <a:pt x="89950" y="19680"/>
                </a:lnTo>
                <a:lnTo>
                  <a:pt x="90230" y="19630"/>
                </a:lnTo>
                <a:lnTo>
                  <a:pt x="90240" y="19630"/>
                </a:lnTo>
                <a:lnTo>
                  <a:pt x="90250" y="19630"/>
                </a:lnTo>
                <a:lnTo>
                  <a:pt x="90570" y="19590"/>
                </a:lnTo>
                <a:lnTo>
                  <a:pt x="90630" y="19580"/>
                </a:lnTo>
                <a:lnTo>
                  <a:pt x="90640" y="19580"/>
                </a:lnTo>
                <a:lnTo>
                  <a:pt x="90930" y="19540"/>
                </a:lnTo>
                <a:lnTo>
                  <a:pt x="90950" y="19540"/>
                </a:lnTo>
                <a:lnTo>
                  <a:pt x="90990" y="19530"/>
                </a:lnTo>
                <a:lnTo>
                  <a:pt x="91000" y="19530"/>
                </a:lnTo>
                <a:lnTo>
                  <a:pt x="91010" y="19530"/>
                </a:lnTo>
                <a:lnTo>
                  <a:pt x="91010" y="19520"/>
                </a:lnTo>
                <a:lnTo>
                  <a:pt x="91010" y="19530"/>
                </a:lnTo>
                <a:lnTo>
                  <a:pt x="91020" y="19530"/>
                </a:lnTo>
                <a:lnTo>
                  <a:pt x="91030" y="19530"/>
                </a:lnTo>
                <a:lnTo>
                  <a:pt x="91040" y="19520"/>
                </a:lnTo>
                <a:lnTo>
                  <a:pt x="91040" y="19530"/>
                </a:lnTo>
                <a:lnTo>
                  <a:pt x="91040" y="19540"/>
                </a:lnTo>
                <a:lnTo>
                  <a:pt x="91050" y="19550"/>
                </a:lnTo>
                <a:lnTo>
                  <a:pt x="91050" y="19560"/>
                </a:lnTo>
                <a:lnTo>
                  <a:pt x="91050" y="19570"/>
                </a:lnTo>
                <a:lnTo>
                  <a:pt x="91050" y="19580"/>
                </a:lnTo>
                <a:lnTo>
                  <a:pt x="91050" y="19590"/>
                </a:lnTo>
                <a:lnTo>
                  <a:pt x="91050" y="19600"/>
                </a:lnTo>
                <a:lnTo>
                  <a:pt x="91050" y="19610"/>
                </a:lnTo>
                <a:lnTo>
                  <a:pt x="91050" y="19620"/>
                </a:lnTo>
                <a:lnTo>
                  <a:pt x="91050" y="19630"/>
                </a:lnTo>
                <a:lnTo>
                  <a:pt x="91040" y="19640"/>
                </a:lnTo>
                <a:lnTo>
                  <a:pt x="91040" y="19650"/>
                </a:lnTo>
                <a:lnTo>
                  <a:pt x="91040" y="19660"/>
                </a:lnTo>
                <a:lnTo>
                  <a:pt x="91040" y="19670"/>
                </a:lnTo>
                <a:lnTo>
                  <a:pt x="91040" y="19680"/>
                </a:lnTo>
                <a:lnTo>
                  <a:pt x="91030" y="19680"/>
                </a:lnTo>
                <a:lnTo>
                  <a:pt x="91030" y="19690"/>
                </a:lnTo>
                <a:lnTo>
                  <a:pt x="91030" y="19700"/>
                </a:lnTo>
                <a:lnTo>
                  <a:pt x="91020" y="19700"/>
                </a:lnTo>
                <a:lnTo>
                  <a:pt x="91020" y="19710"/>
                </a:lnTo>
                <a:lnTo>
                  <a:pt x="91020" y="19720"/>
                </a:lnTo>
                <a:lnTo>
                  <a:pt x="91010" y="19720"/>
                </a:lnTo>
                <a:lnTo>
                  <a:pt x="91010" y="19730"/>
                </a:lnTo>
                <a:lnTo>
                  <a:pt x="91000" y="19730"/>
                </a:lnTo>
                <a:lnTo>
                  <a:pt x="91000" y="19740"/>
                </a:lnTo>
                <a:lnTo>
                  <a:pt x="91000" y="19750"/>
                </a:lnTo>
                <a:lnTo>
                  <a:pt x="91000" y="19760"/>
                </a:lnTo>
                <a:lnTo>
                  <a:pt x="90990" y="19760"/>
                </a:lnTo>
                <a:lnTo>
                  <a:pt x="90990" y="19770"/>
                </a:lnTo>
                <a:lnTo>
                  <a:pt x="90990" y="19780"/>
                </a:lnTo>
                <a:lnTo>
                  <a:pt x="90980" y="19780"/>
                </a:lnTo>
                <a:lnTo>
                  <a:pt x="90980" y="19790"/>
                </a:lnTo>
                <a:lnTo>
                  <a:pt x="90980" y="19800"/>
                </a:lnTo>
                <a:lnTo>
                  <a:pt x="90970" y="19800"/>
                </a:lnTo>
                <a:lnTo>
                  <a:pt x="90970" y="19810"/>
                </a:lnTo>
                <a:lnTo>
                  <a:pt x="90970" y="19820"/>
                </a:lnTo>
                <a:lnTo>
                  <a:pt x="90970" y="19830"/>
                </a:lnTo>
                <a:lnTo>
                  <a:pt x="90960" y="19830"/>
                </a:lnTo>
                <a:lnTo>
                  <a:pt x="90960" y="19840"/>
                </a:lnTo>
                <a:lnTo>
                  <a:pt x="90960" y="19850"/>
                </a:lnTo>
                <a:lnTo>
                  <a:pt x="90960" y="19860"/>
                </a:lnTo>
                <a:lnTo>
                  <a:pt x="90950" y="19860"/>
                </a:lnTo>
                <a:lnTo>
                  <a:pt x="90950" y="19870"/>
                </a:lnTo>
                <a:lnTo>
                  <a:pt x="90950" y="19880"/>
                </a:lnTo>
                <a:lnTo>
                  <a:pt x="90950" y="19890"/>
                </a:lnTo>
                <a:lnTo>
                  <a:pt x="90950" y="19900"/>
                </a:lnTo>
                <a:lnTo>
                  <a:pt x="90940" y="19900"/>
                </a:lnTo>
                <a:lnTo>
                  <a:pt x="90940" y="19910"/>
                </a:lnTo>
                <a:lnTo>
                  <a:pt x="90940" y="19920"/>
                </a:lnTo>
                <a:lnTo>
                  <a:pt x="90940" y="19930"/>
                </a:lnTo>
                <a:lnTo>
                  <a:pt x="90940" y="19940"/>
                </a:lnTo>
                <a:lnTo>
                  <a:pt x="90940" y="19950"/>
                </a:lnTo>
                <a:lnTo>
                  <a:pt x="90930" y="19950"/>
                </a:lnTo>
                <a:lnTo>
                  <a:pt x="90940" y="19950"/>
                </a:lnTo>
                <a:lnTo>
                  <a:pt x="90940" y="19960"/>
                </a:lnTo>
                <a:lnTo>
                  <a:pt x="90940" y="19970"/>
                </a:lnTo>
                <a:lnTo>
                  <a:pt x="90940" y="19980"/>
                </a:lnTo>
                <a:lnTo>
                  <a:pt x="90930" y="19980"/>
                </a:lnTo>
                <a:lnTo>
                  <a:pt x="90930" y="19990"/>
                </a:lnTo>
                <a:lnTo>
                  <a:pt x="90930" y="20000"/>
                </a:lnTo>
                <a:lnTo>
                  <a:pt x="90930" y="20010"/>
                </a:lnTo>
                <a:lnTo>
                  <a:pt x="90930" y="20020"/>
                </a:lnTo>
                <a:lnTo>
                  <a:pt x="90930" y="20030"/>
                </a:lnTo>
                <a:lnTo>
                  <a:pt x="90930" y="20040"/>
                </a:lnTo>
                <a:lnTo>
                  <a:pt x="90930" y="20050"/>
                </a:lnTo>
                <a:lnTo>
                  <a:pt x="90930" y="20060"/>
                </a:lnTo>
                <a:lnTo>
                  <a:pt x="90930" y="20070"/>
                </a:lnTo>
                <a:lnTo>
                  <a:pt x="90930" y="20080"/>
                </a:lnTo>
                <a:lnTo>
                  <a:pt x="90930" y="20090"/>
                </a:lnTo>
                <a:lnTo>
                  <a:pt x="90930" y="20100"/>
                </a:lnTo>
                <a:lnTo>
                  <a:pt x="90930" y="20110"/>
                </a:lnTo>
                <a:lnTo>
                  <a:pt x="90930" y="20120"/>
                </a:lnTo>
                <a:lnTo>
                  <a:pt x="90930" y="20130"/>
                </a:lnTo>
                <a:lnTo>
                  <a:pt x="90930" y="20140"/>
                </a:lnTo>
                <a:lnTo>
                  <a:pt x="90930" y="20160"/>
                </a:lnTo>
                <a:lnTo>
                  <a:pt x="90930" y="20170"/>
                </a:lnTo>
                <a:lnTo>
                  <a:pt x="90930" y="20180"/>
                </a:lnTo>
                <a:lnTo>
                  <a:pt x="90930" y="20190"/>
                </a:lnTo>
                <a:lnTo>
                  <a:pt x="90920" y="20190"/>
                </a:lnTo>
                <a:lnTo>
                  <a:pt x="90910" y="20190"/>
                </a:lnTo>
                <a:lnTo>
                  <a:pt x="90920" y="20200"/>
                </a:lnTo>
                <a:lnTo>
                  <a:pt x="90930" y="20200"/>
                </a:lnTo>
                <a:lnTo>
                  <a:pt x="90930" y="20210"/>
                </a:lnTo>
                <a:lnTo>
                  <a:pt x="90930" y="20220"/>
                </a:lnTo>
                <a:lnTo>
                  <a:pt x="90930" y="20230"/>
                </a:lnTo>
                <a:lnTo>
                  <a:pt x="90930" y="20240"/>
                </a:lnTo>
                <a:lnTo>
                  <a:pt x="90930" y="20260"/>
                </a:lnTo>
                <a:lnTo>
                  <a:pt x="90930" y="20280"/>
                </a:lnTo>
                <a:lnTo>
                  <a:pt x="90930" y="20310"/>
                </a:lnTo>
                <a:lnTo>
                  <a:pt x="90930" y="20320"/>
                </a:lnTo>
                <a:lnTo>
                  <a:pt x="90930" y="20330"/>
                </a:lnTo>
                <a:lnTo>
                  <a:pt x="90940" y="20340"/>
                </a:lnTo>
                <a:lnTo>
                  <a:pt x="90940" y="20350"/>
                </a:lnTo>
                <a:lnTo>
                  <a:pt x="90940" y="20360"/>
                </a:lnTo>
                <a:lnTo>
                  <a:pt x="90940" y="20370"/>
                </a:lnTo>
                <a:lnTo>
                  <a:pt x="90940" y="20380"/>
                </a:lnTo>
                <a:lnTo>
                  <a:pt x="90940" y="20390"/>
                </a:lnTo>
                <a:lnTo>
                  <a:pt x="90940" y="20400"/>
                </a:lnTo>
                <a:lnTo>
                  <a:pt x="90940" y="20410"/>
                </a:lnTo>
                <a:lnTo>
                  <a:pt x="90940" y="20440"/>
                </a:lnTo>
                <a:lnTo>
                  <a:pt x="90930" y="20460"/>
                </a:lnTo>
                <a:lnTo>
                  <a:pt x="90930" y="20470"/>
                </a:lnTo>
                <a:lnTo>
                  <a:pt x="90930" y="20480"/>
                </a:lnTo>
                <a:lnTo>
                  <a:pt x="90930" y="20490"/>
                </a:lnTo>
                <a:lnTo>
                  <a:pt x="90930" y="20500"/>
                </a:lnTo>
                <a:lnTo>
                  <a:pt x="90930" y="20510"/>
                </a:lnTo>
                <a:lnTo>
                  <a:pt x="90930" y="20520"/>
                </a:lnTo>
                <a:lnTo>
                  <a:pt x="90920" y="20540"/>
                </a:lnTo>
                <a:lnTo>
                  <a:pt x="90920" y="20550"/>
                </a:lnTo>
                <a:lnTo>
                  <a:pt x="90920" y="20560"/>
                </a:lnTo>
                <a:lnTo>
                  <a:pt x="90930" y="20560"/>
                </a:lnTo>
                <a:lnTo>
                  <a:pt x="90930" y="20550"/>
                </a:lnTo>
                <a:lnTo>
                  <a:pt x="90930" y="20560"/>
                </a:lnTo>
                <a:lnTo>
                  <a:pt x="90930" y="20570"/>
                </a:lnTo>
                <a:lnTo>
                  <a:pt x="90920" y="20570"/>
                </a:lnTo>
                <a:lnTo>
                  <a:pt x="90920" y="20580"/>
                </a:lnTo>
                <a:lnTo>
                  <a:pt x="90930" y="20580"/>
                </a:lnTo>
                <a:lnTo>
                  <a:pt x="90930" y="20590"/>
                </a:lnTo>
                <a:lnTo>
                  <a:pt x="90920" y="20600"/>
                </a:lnTo>
                <a:lnTo>
                  <a:pt x="90910" y="20600"/>
                </a:lnTo>
                <a:lnTo>
                  <a:pt x="90910" y="20610"/>
                </a:lnTo>
                <a:lnTo>
                  <a:pt x="90900" y="20620"/>
                </a:lnTo>
                <a:lnTo>
                  <a:pt x="90900" y="20630"/>
                </a:lnTo>
                <a:lnTo>
                  <a:pt x="90900" y="20640"/>
                </a:lnTo>
                <a:lnTo>
                  <a:pt x="90900" y="20650"/>
                </a:lnTo>
                <a:lnTo>
                  <a:pt x="90900" y="20660"/>
                </a:lnTo>
                <a:lnTo>
                  <a:pt x="90900" y="20670"/>
                </a:lnTo>
                <a:lnTo>
                  <a:pt x="90900" y="20680"/>
                </a:lnTo>
                <a:lnTo>
                  <a:pt x="90900" y="20690"/>
                </a:lnTo>
                <a:lnTo>
                  <a:pt x="90890" y="20690"/>
                </a:lnTo>
                <a:lnTo>
                  <a:pt x="90890" y="20700"/>
                </a:lnTo>
                <a:lnTo>
                  <a:pt x="90890" y="20710"/>
                </a:lnTo>
                <a:lnTo>
                  <a:pt x="90890" y="20720"/>
                </a:lnTo>
                <a:lnTo>
                  <a:pt x="90880" y="20720"/>
                </a:lnTo>
                <a:lnTo>
                  <a:pt x="90880" y="20730"/>
                </a:lnTo>
                <a:lnTo>
                  <a:pt x="90870" y="20730"/>
                </a:lnTo>
                <a:lnTo>
                  <a:pt x="90860" y="20750"/>
                </a:lnTo>
                <a:lnTo>
                  <a:pt x="90860" y="20770"/>
                </a:lnTo>
                <a:lnTo>
                  <a:pt x="90850" y="20780"/>
                </a:lnTo>
                <a:lnTo>
                  <a:pt x="90850" y="20790"/>
                </a:lnTo>
                <a:lnTo>
                  <a:pt x="90840" y="20800"/>
                </a:lnTo>
                <a:lnTo>
                  <a:pt x="90840" y="20810"/>
                </a:lnTo>
                <a:lnTo>
                  <a:pt x="90830" y="20830"/>
                </a:lnTo>
                <a:lnTo>
                  <a:pt x="90830" y="20840"/>
                </a:lnTo>
                <a:lnTo>
                  <a:pt x="90830" y="20860"/>
                </a:lnTo>
                <a:lnTo>
                  <a:pt x="90830" y="20870"/>
                </a:lnTo>
                <a:lnTo>
                  <a:pt x="90820" y="20870"/>
                </a:lnTo>
                <a:lnTo>
                  <a:pt x="90820" y="20880"/>
                </a:lnTo>
                <a:lnTo>
                  <a:pt x="90820" y="20890"/>
                </a:lnTo>
                <a:lnTo>
                  <a:pt x="90820" y="20900"/>
                </a:lnTo>
                <a:lnTo>
                  <a:pt x="90810" y="20910"/>
                </a:lnTo>
                <a:lnTo>
                  <a:pt x="90810" y="20920"/>
                </a:lnTo>
                <a:lnTo>
                  <a:pt x="90800" y="20930"/>
                </a:lnTo>
                <a:lnTo>
                  <a:pt x="90800" y="20940"/>
                </a:lnTo>
                <a:lnTo>
                  <a:pt x="90790" y="20940"/>
                </a:lnTo>
                <a:lnTo>
                  <a:pt x="90790" y="20950"/>
                </a:lnTo>
                <a:lnTo>
                  <a:pt x="90780" y="20950"/>
                </a:lnTo>
                <a:lnTo>
                  <a:pt x="90770" y="20960"/>
                </a:lnTo>
                <a:lnTo>
                  <a:pt x="90760" y="20970"/>
                </a:lnTo>
                <a:lnTo>
                  <a:pt x="90750" y="20970"/>
                </a:lnTo>
                <a:lnTo>
                  <a:pt x="90750" y="20980"/>
                </a:lnTo>
                <a:lnTo>
                  <a:pt x="90730" y="20990"/>
                </a:lnTo>
                <a:lnTo>
                  <a:pt x="90720" y="21010"/>
                </a:lnTo>
                <a:lnTo>
                  <a:pt x="90720" y="21020"/>
                </a:lnTo>
                <a:lnTo>
                  <a:pt x="90710" y="21020"/>
                </a:lnTo>
                <a:lnTo>
                  <a:pt x="90710" y="21030"/>
                </a:lnTo>
                <a:lnTo>
                  <a:pt x="90710" y="21040"/>
                </a:lnTo>
                <a:lnTo>
                  <a:pt x="90690" y="21070"/>
                </a:lnTo>
                <a:lnTo>
                  <a:pt x="90680" y="21080"/>
                </a:lnTo>
                <a:lnTo>
                  <a:pt x="90680" y="21090"/>
                </a:lnTo>
                <a:lnTo>
                  <a:pt x="90680" y="21100"/>
                </a:lnTo>
                <a:lnTo>
                  <a:pt x="90670" y="21110"/>
                </a:lnTo>
                <a:lnTo>
                  <a:pt x="90660" y="21130"/>
                </a:lnTo>
                <a:lnTo>
                  <a:pt x="90650" y="21150"/>
                </a:lnTo>
                <a:lnTo>
                  <a:pt x="90640" y="21160"/>
                </a:lnTo>
                <a:lnTo>
                  <a:pt x="90630" y="21170"/>
                </a:lnTo>
                <a:lnTo>
                  <a:pt x="90630" y="21180"/>
                </a:lnTo>
                <a:lnTo>
                  <a:pt x="90620" y="21180"/>
                </a:lnTo>
                <a:lnTo>
                  <a:pt x="90620" y="21190"/>
                </a:lnTo>
                <a:lnTo>
                  <a:pt x="90620" y="21200"/>
                </a:lnTo>
                <a:lnTo>
                  <a:pt x="90610" y="21200"/>
                </a:lnTo>
                <a:lnTo>
                  <a:pt x="90600" y="21210"/>
                </a:lnTo>
                <a:lnTo>
                  <a:pt x="90590" y="21210"/>
                </a:lnTo>
                <a:lnTo>
                  <a:pt x="90580" y="21210"/>
                </a:lnTo>
                <a:lnTo>
                  <a:pt x="90570" y="21220"/>
                </a:lnTo>
                <a:lnTo>
                  <a:pt x="90560" y="21220"/>
                </a:lnTo>
                <a:lnTo>
                  <a:pt x="90540" y="21240"/>
                </a:lnTo>
                <a:lnTo>
                  <a:pt x="90540" y="21250"/>
                </a:lnTo>
                <a:lnTo>
                  <a:pt x="90540" y="21260"/>
                </a:lnTo>
                <a:lnTo>
                  <a:pt x="90530" y="21270"/>
                </a:lnTo>
                <a:lnTo>
                  <a:pt x="90530" y="21280"/>
                </a:lnTo>
                <a:lnTo>
                  <a:pt x="90520" y="21290"/>
                </a:lnTo>
                <a:lnTo>
                  <a:pt x="90520" y="21310"/>
                </a:lnTo>
                <a:lnTo>
                  <a:pt x="90510" y="21310"/>
                </a:lnTo>
                <a:lnTo>
                  <a:pt x="90510" y="21320"/>
                </a:lnTo>
                <a:lnTo>
                  <a:pt x="90510" y="21330"/>
                </a:lnTo>
                <a:lnTo>
                  <a:pt x="90510" y="21340"/>
                </a:lnTo>
                <a:lnTo>
                  <a:pt x="90510" y="21350"/>
                </a:lnTo>
                <a:lnTo>
                  <a:pt x="90510" y="21360"/>
                </a:lnTo>
                <a:lnTo>
                  <a:pt x="90510" y="21370"/>
                </a:lnTo>
                <a:lnTo>
                  <a:pt x="90500" y="21370"/>
                </a:lnTo>
                <a:lnTo>
                  <a:pt x="90500" y="21380"/>
                </a:lnTo>
                <a:lnTo>
                  <a:pt x="90500" y="21390"/>
                </a:lnTo>
                <a:lnTo>
                  <a:pt x="90500" y="21400"/>
                </a:lnTo>
                <a:lnTo>
                  <a:pt x="90500" y="21410"/>
                </a:lnTo>
                <a:lnTo>
                  <a:pt x="90500" y="21420"/>
                </a:lnTo>
                <a:lnTo>
                  <a:pt x="90500" y="21430"/>
                </a:lnTo>
                <a:lnTo>
                  <a:pt x="90500" y="21440"/>
                </a:lnTo>
                <a:lnTo>
                  <a:pt x="90490" y="21440"/>
                </a:lnTo>
                <a:lnTo>
                  <a:pt x="90490" y="21450"/>
                </a:lnTo>
                <a:lnTo>
                  <a:pt x="90490" y="21460"/>
                </a:lnTo>
                <a:lnTo>
                  <a:pt x="90490" y="21470"/>
                </a:lnTo>
                <a:lnTo>
                  <a:pt x="90490" y="21480"/>
                </a:lnTo>
                <a:lnTo>
                  <a:pt x="90490" y="21490"/>
                </a:lnTo>
                <a:lnTo>
                  <a:pt x="90490" y="21500"/>
                </a:lnTo>
                <a:lnTo>
                  <a:pt x="90490" y="21510"/>
                </a:lnTo>
                <a:lnTo>
                  <a:pt x="90490" y="21520"/>
                </a:lnTo>
                <a:lnTo>
                  <a:pt x="90490" y="21530"/>
                </a:lnTo>
                <a:lnTo>
                  <a:pt x="90480" y="21540"/>
                </a:lnTo>
                <a:lnTo>
                  <a:pt x="90480" y="21550"/>
                </a:lnTo>
                <a:lnTo>
                  <a:pt x="90470" y="21560"/>
                </a:lnTo>
                <a:lnTo>
                  <a:pt x="90470" y="21570"/>
                </a:lnTo>
                <a:lnTo>
                  <a:pt x="90460" y="21570"/>
                </a:lnTo>
                <a:lnTo>
                  <a:pt x="90450" y="21570"/>
                </a:lnTo>
                <a:lnTo>
                  <a:pt x="90440" y="21580"/>
                </a:lnTo>
                <a:lnTo>
                  <a:pt x="90430" y="21580"/>
                </a:lnTo>
                <a:lnTo>
                  <a:pt x="90420" y="21580"/>
                </a:lnTo>
                <a:lnTo>
                  <a:pt x="90410" y="21580"/>
                </a:lnTo>
                <a:lnTo>
                  <a:pt x="90410" y="21590"/>
                </a:lnTo>
                <a:lnTo>
                  <a:pt x="90400" y="21590"/>
                </a:lnTo>
                <a:lnTo>
                  <a:pt x="90390" y="21600"/>
                </a:lnTo>
                <a:lnTo>
                  <a:pt x="90380" y="21600"/>
                </a:lnTo>
                <a:lnTo>
                  <a:pt x="90370" y="21610"/>
                </a:lnTo>
                <a:lnTo>
                  <a:pt x="90360" y="21610"/>
                </a:lnTo>
                <a:lnTo>
                  <a:pt x="90350" y="21610"/>
                </a:lnTo>
                <a:lnTo>
                  <a:pt x="90350" y="21620"/>
                </a:lnTo>
                <a:lnTo>
                  <a:pt x="90340" y="21620"/>
                </a:lnTo>
                <a:lnTo>
                  <a:pt x="90320" y="21650"/>
                </a:lnTo>
                <a:lnTo>
                  <a:pt x="90320" y="21660"/>
                </a:lnTo>
                <a:lnTo>
                  <a:pt x="90310" y="21670"/>
                </a:lnTo>
                <a:lnTo>
                  <a:pt x="90310" y="21680"/>
                </a:lnTo>
                <a:lnTo>
                  <a:pt x="90300" y="21690"/>
                </a:lnTo>
                <a:lnTo>
                  <a:pt x="90300" y="21710"/>
                </a:lnTo>
                <a:lnTo>
                  <a:pt x="90290" y="21720"/>
                </a:lnTo>
                <a:lnTo>
                  <a:pt x="90280" y="21730"/>
                </a:lnTo>
                <a:lnTo>
                  <a:pt x="90270" y="21740"/>
                </a:lnTo>
                <a:lnTo>
                  <a:pt x="90260" y="21750"/>
                </a:lnTo>
                <a:lnTo>
                  <a:pt x="90250" y="21760"/>
                </a:lnTo>
                <a:lnTo>
                  <a:pt x="90240" y="21760"/>
                </a:lnTo>
                <a:lnTo>
                  <a:pt x="90240" y="21770"/>
                </a:lnTo>
                <a:lnTo>
                  <a:pt x="90230" y="21770"/>
                </a:lnTo>
                <a:lnTo>
                  <a:pt x="90230" y="21780"/>
                </a:lnTo>
                <a:lnTo>
                  <a:pt x="90220" y="21780"/>
                </a:lnTo>
                <a:lnTo>
                  <a:pt x="90210" y="21790"/>
                </a:lnTo>
                <a:lnTo>
                  <a:pt x="90200" y="21800"/>
                </a:lnTo>
                <a:lnTo>
                  <a:pt x="90200" y="21810"/>
                </a:lnTo>
                <a:lnTo>
                  <a:pt x="90190" y="21820"/>
                </a:lnTo>
                <a:lnTo>
                  <a:pt x="90190" y="21830"/>
                </a:lnTo>
                <a:lnTo>
                  <a:pt x="90180" y="21830"/>
                </a:lnTo>
                <a:lnTo>
                  <a:pt x="90170" y="21840"/>
                </a:lnTo>
                <a:lnTo>
                  <a:pt x="90160" y="21850"/>
                </a:lnTo>
                <a:lnTo>
                  <a:pt x="90160" y="21860"/>
                </a:lnTo>
                <a:lnTo>
                  <a:pt x="90150" y="21860"/>
                </a:lnTo>
                <a:lnTo>
                  <a:pt x="90150" y="21870"/>
                </a:lnTo>
                <a:lnTo>
                  <a:pt x="90150" y="21880"/>
                </a:lnTo>
                <a:lnTo>
                  <a:pt x="90140" y="21880"/>
                </a:lnTo>
                <a:lnTo>
                  <a:pt x="90140" y="21890"/>
                </a:lnTo>
                <a:lnTo>
                  <a:pt x="90130" y="21890"/>
                </a:lnTo>
                <a:lnTo>
                  <a:pt x="90130" y="21900"/>
                </a:lnTo>
                <a:lnTo>
                  <a:pt x="90120" y="21910"/>
                </a:lnTo>
                <a:lnTo>
                  <a:pt x="90120" y="21920"/>
                </a:lnTo>
                <a:lnTo>
                  <a:pt x="90110" y="21920"/>
                </a:lnTo>
                <a:lnTo>
                  <a:pt x="90100" y="21920"/>
                </a:lnTo>
                <a:lnTo>
                  <a:pt x="90100" y="21930"/>
                </a:lnTo>
                <a:lnTo>
                  <a:pt x="90090" y="21930"/>
                </a:lnTo>
                <a:lnTo>
                  <a:pt x="90090" y="21940"/>
                </a:lnTo>
                <a:lnTo>
                  <a:pt x="90080" y="21940"/>
                </a:lnTo>
                <a:lnTo>
                  <a:pt x="90070" y="21950"/>
                </a:lnTo>
                <a:lnTo>
                  <a:pt x="90060" y="21950"/>
                </a:lnTo>
                <a:lnTo>
                  <a:pt x="90060" y="21960"/>
                </a:lnTo>
                <a:lnTo>
                  <a:pt x="90050" y="21960"/>
                </a:lnTo>
                <a:lnTo>
                  <a:pt x="90050" y="21970"/>
                </a:lnTo>
                <a:lnTo>
                  <a:pt x="90040" y="21970"/>
                </a:lnTo>
                <a:lnTo>
                  <a:pt x="90040" y="21980"/>
                </a:lnTo>
                <a:lnTo>
                  <a:pt x="90030" y="21980"/>
                </a:lnTo>
                <a:lnTo>
                  <a:pt x="90030" y="21990"/>
                </a:lnTo>
                <a:lnTo>
                  <a:pt x="90030" y="22000"/>
                </a:lnTo>
                <a:lnTo>
                  <a:pt x="90020" y="22010"/>
                </a:lnTo>
                <a:lnTo>
                  <a:pt x="90020" y="22020"/>
                </a:lnTo>
                <a:lnTo>
                  <a:pt x="90010" y="22020"/>
                </a:lnTo>
                <a:lnTo>
                  <a:pt x="90010" y="22030"/>
                </a:lnTo>
                <a:lnTo>
                  <a:pt x="90000" y="22030"/>
                </a:lnTo>
                <a:lnTo>
                  <a:pt x="90000" y="22040"/>
                </a:lnTo>
                <a:lnTo>
                  <a:pt x="90000" y="22050"/>
                </a:lnTo>
                <a:lnTo>
                  <a:pt x="90000" y="22060"/>
                </a:lnTo>
                <a:lnTo>
                  <a:pt x="89990" y="22060"/>
                </a:lnTo>
                <a:lnTo>
                  <a:pt x="89990" y="22070"/>
                </a:lnTo>
                <a:lnTo>
                  <a:pt x="89980" y="22070"/>
                </a:lnTo>
                <a:lnTo>
                  <a:pt x="89970" y="22070"/>
                </a:lnTo>
                <a:lnTo>
                  <a:pt x="89960" y="22070"/>
                </a:lnTo>
                <a:lnTo>
                  <a:pt x="89950" y="22070"/>
                </a:lnTo>
                <a:lnTo>
                  <a:pt x="89950" y="22080"/>
                </a:lnTo>
                <a:lnTo>
                  <a:pt x="89940" y="22080"/>
                </a:lnTo>
                <a:lnTo>
                  <a:pt x="89940" y="22090"/>
                </a:lnTo>
                <a:lnTo>
                  <a:pt x="89930" y="22090"/>
                </a:lnTo>
                <a:lnTo>
                  <a:pt x="89930" y="22100"/>
                </a:lnTo>
                <a:lnTo>
                  <a:pt x="89920" y="22100"/>
                </a:lnTo>
                <a:lnTo>
                  <a:pt x="89910" y="22100"/>
                </a:lnTo>
                <a:lnTo>
                  <a:pt x="89900" y="22110"/>
                </a:lnTo>
                <a:lnTo>
                  <a:pt x="89900" y="22120"/>
                </a:lnTo>
                <a:lnTo>
                  <a:pt x="89890" y="22120"/>
                </a:lnTo>
                <a:lnTo>
                  <a:pt x="89890" y="22130"/>
                </a:lnTo>
                <a:lnTo>
                  <a:pt x="89880" y="22130"/>
                </a:lnTo>
                <a:lnTo>
                  <a:pt x="89880" y="22140"/>
                </a:lnTo>
                <a:lnTo>
                  <a:pt x="89880" y="22150"/>
                </a:lnTo>
                <a:lnTo>
                  <a:pt x="89880" y="22160"/>
                </a:lnTo>
                <a:lnTo>
                  <a:pt x="89880" y="22170"/>
                </a:lnTo>
                <a:lnTo>
                  <a:pt x="89880" y="22180"/>
                </a:lnTo>
                <a:lnTo>
                  <a:pt x="89870" y="22180"/>
                </a:lnTo>
                <a:lnTo>
                  <a:pt x="89860" y="22180"/>
                </a:lnTo>
                <a:lnTo>
                  <a:pt x="89850" y="22180"/>
                </a:lnTo>
                <a:lnTo>
                  <a:pt x="89850" y="22190"/>
                </a:lnTo>
                <a:lnTo>
                  <a:pt x="89840" y="22190"/>
                </a:lnTo>
                <a:lnTo>
                  <a:pt x="89840" y="22200"/>
                </a:lnTo>
                <a:lnTo>
                  <a:pt x="89830" y="22200"/>
                </a:lnTo>
                <a:lnTo>
                  <a:pt x="89830" y="22210"/>
                </a:lnTo>
                <a:lnTo>
                  <a:pt x="89840" y="22210"/>
                </a:lnTo>
                <a:lnTo>
                  <a:pt x="89830" y="22210"/>
                </a:lnTo>
                <a:lnTo>
                  <a:pt x="89830" y="22220"/>
                </a:lnTo>
                <a:lnTo>
                  <a:pt x="89840" y="22220"/>
                </a:lnTo>
                <a:lnTo>
                  <a:pt x="89840" y="22210"/>
                </a:lnTo>
                <a:lnTo>
                  <a:pt x="89850" y="22200"/>
                </a:lnTo>
                <a:lnTo>
                  <a:pt x="89850" y="22190"/>
                </a:lnTo>
                <a:lnTo>
                  <a:pt x="89860" y="22190"/>
                </a:lnTo>
                <a:lnTo>
                  <a:pt x="89860" y="22180"/>
                </a:lnTo>
                <a:lnTo>
                  <a:pt x="89860" y="22190"/>
                </a:lnTo>
                <a:lnTo>
                  <a:pt x="89860" y="22200"/>
                </a:lnTo>
                <a:lnTo>
                  <a:pt x="89860" y="22210"/>
                </a:lnTo>
                <a:lnTo>
                  <a:pt x="89850" y="22210"/>
                </a:lnTo>
                <a:lnTo>
                  <a:pt x="89850" y="22220"/>
                </a:lnTo>
                <a:lnTo>
                  <a:pt x="89840" y="22220"/>
                </a:lnTo>
                <a:lnTo>
                  <a:pt x="89840" y="22230"/>
                </a:lnTo>
                <a:lnTo>
                  <a:pt x="89830" y="22240"/>
                </a:lnTo>
                <a:lnTo>
                  <a:pt x="89830" y="22250"/>
                </a:lnTo>
                <a:lnTo>
                  <a:pt x="89820" y="22250"/>
                </a:lnTo>
                <a:lnTo>
                  <a:pt x="89820" y="22260"/>
                </a:lnTo>
                <a:lnTo>
                  <a:pt x="89810" y="22270"/>
                </a:lnTo>
                <a:lnTo>
                  <a:pt x="89810" y="22280"/>
                </a:lnTo>
                <a:lnTo>
                  <a:pt x="89800" y="22280"/>
                </a:lnTo>
                <a:lnTo>
                  <a:pt x="89800" y="22290"/>
                </a:lnTo>
                <a:lnTo>
                  <a:pt x="89790" y="22290"/>
                </a:lnTo>
                <a:lnTo>
                  <a:pt x="89790" y="22300"/>
                </a:lnTo>
                <a:lnTo>
                  <a:pt x="89790" y="22310"/>
                </a:lnTo>
                <a:lnTo>
                  <a:pt x="89780" y="22310"/>
                </a:lnTo>
                <a:lnTo>
                  <a:pt x="89780" y="22320"/>
                </a:lnTo>
                <a:lnTo>
                  <a:pt x="89780" y="22330"/>
                </a:lnTo>
                <a:lnTo>
                  <a:pt x="89770" y="22330"/>
                </a:lnTo>
                <a:lnTo>
                  <a:pt x="89770" y="22340"/>
                </a:lnTo>
                <a:lnTo>
                  <a:pt x="89760" y="22340"/>
                </a:lnTo>
                <a:lnTo>
                  <a:pt x="89760" y="22350"/>
                </a:lnTo>
                <a:lnTo>
                  <a:pt x="89760" y="22360"/>
                </a:lnTo>
                <a:lnTo>
                  <a:pt x="89770" y="22360"/>
                </a:lnTo>
                <a:lnTo>
                  <a:pt x="89770" y="22370"/>
                </a:lnTo>
                <a:lnTo>
                  <a:pt x="89770" y="22380"/>
                </a:lnTo>
                <a:lnTo>
                  <a:pt x="89770" y="22390"/>
                </a:lnTo>
                <a:lnTo>
                  <a:pt x="89770" y="22400"/>
                </a:lnTo>
                <a:lnTo>
                  <a:pt x="89770" y="22410"/>
                </a:lnTo>
                <a:lnTo>
                  <a:pt x="89770" y="22420"/>
                </a:lnTo>
                <a:lnTo>
                  <a:pt x="89760" y="22420"/>
                </a:lnTo>
                <a:lnTo>
                  <a:pt x="89760" y="22430"/>
                </a:lnTo>
                <a:lnTo>
                  <a:pt x="89760" y="22440"/>
                </a:lnTo>
                <a:lnTo>
                  <a:pt x="89760" y="22450"/>
                </a:lnTo>
                <a:lnTo>
                  <a:pt x="89760" y="22460"/>
                </a:lnTo>
                <a:lnTo>
                  <a:pt x="89750" y="22460"/>
                </a:lnTo>
                <a:lnTo>
                  <a:pt x="89750" y="22470"/>
                </a:lnTo>
                <a:lnTo>
                  <a:pt x="89750" y="22480"/>
                </a:lnTo>
                <a:lnTo>
                  <a:pt x="89750" y="22490"/>
                </a:lnTo>
                <a:lnTo>
                  <a:pt x="89750" y="22500"/>
                </a:lnTo>
                <a:lnTo>
                  <a:pt x="89750" y="22510"/>
                </a:lnTo>
                <a:lnTo>
                  <a:pt x="89750" y="22520"/>
                </a:lnTo>
                <a:lnTo>
                  <a:pt x="89740" y="22520"/>
                </a:lnTo>
                <a:lnTo>
                  <a:pt x="89740" y="22530"/>
                </a:lnTo>
                <a:lnTo>
                  <a:pt x="89740" y="22540"/>
                </a:lnTo>
                <a:lnTo>
                  <a:pt x="89740" y="22550"/>
                </a:lnTo>
                <a:lnTo>
                  <a:pt x="89730" y="22560"/>
                </a:lnTo>
                <a:lnTo>
                  <a:pt x="89730" y="22570"/>
                </a:lnTo>
                <a:lnTo>
                  <a:pt x="89730" y="22580"/>
                </a:lnTo>
                <a:lnTo>
                  <a:pt x="89730" y="22590"/>
                </a:lnTo>
                <a:lnTo>
                  <a:pt x="89730" y="22600"/>
                </a:lnTo>
                <a:lnTo>
                  <a:pt x="89730" y="22610"/>
                </a:lnTo>
                <a:lnTo>
                  <a:pt x="89730" y="22620"/>
                </a:lnTo>
                <a:lnTo>
                  <a:pt x="89730" y="22630"/>
                </a:lnTo>
                <a:lnTo>
                  <a:pt x="89730" y="22640"/>
                </a:lnTo>
                <a:lnTo>
                  <a:pt x="89720" y="22640"/>
                </a:lnTo>
                <a:lnTo>
                  <a:pt x="89720" y="22650"/>
                </a:lnTo>
                <a:lnTo>
                  <a:pt x="89710" y="22660"/>
                </a:lnTo>
                <a:lnTo>
                  <a:pt x="89700" y="22670"/>
                </a:lnTo>
                <a:lnTo>
                  <a:pt x="89700" y="22680"/>
                </a:lnTo>
                <a:lnTo>
                  <a:pt x="89690" y="22680"/>
                </a:lnTo>
                <a:lnTo>
                  <a:pt x="89690" y="22690"/>
                </a:lnTo>
                <a:lnTo>
                  <a:pt x="89690" y="22700"/>
                </a:lnTo>
                <a:lnTo>
                  <a:pt x="89690" y="22710"/>
                </a:lnTo>
                <a:lnTo>
                  <a:pt x="89680" y="22720"/>
                </a:lnTo>
                <a:lnTo>
                  <a:pt x="89680" y="22730"/>
                </a:lnTo>
                <a:lnTo>
                  <a:pt x="89680" y="22740"/>
                </a:lnTo>
                <a:lnTo>
                  <a:pt x="89670" y="22760"/>
                </a:lnTo>
                <a:lnTo>
                  <a:pt x="89670" y="22770"/>
                </a:lnTo>
                <a:lnTo>
                  <a:pt x="89670" y="22790"/>
                </a:lnTo>
                <a:lnTo>
                  <a:pt x="89670" y="22800"/>
                </a:lnTo>
                <a:lnTo>
                  <a:pt x="89670" y="22810"/>
                </a:lnTo>
                <a:lnTo>
                  <a:pt x="89660" y="22830"/>
                </a:lnTo>
                <a:lnTo>
                  <a:pt x="89660" y="22840"/>
                </a:lnTo>
                <a:lnTo>
                  <a:pt x="89650" y="22850"/>
                </a:lnTo>
                <a:lnTo>
                  <a:pt x="89650" y="22860"/>
                </a:lnTo>
                <a:lnTo>
                  <a:pt x="89650" y="22870"/>
                </a:lnTo>
                <a:lnTo>
                  <a:pt x="89640" y="22880"/>
                </a:lnTo>
                <a:lnTo>
                  <a:pt x="89640" y="22890"/>
                </a:lnTo>
                <a:lnTo>
                  <a:pt x="89640" y="22900"/>
                </a:lnTo>
                <a:lnTo>
                  <a:pt x="89640" y="22910"/>
                </a:lnTo>
                <a:lnTo>
                  <a:pt x="89650" y="22910"/>
                </a:lnTo>
                <a:lnTo>
                  <a:pt x="89650" y="22920"/>
                </a:lnTo>
                <a:lnTo>
                  <a:pt x="89650" y="22930"/>
                </a:lnTo>
                <a:lnTo>
                  <a:pt x="89660" y="22940"/>
                </a:lnTo>
                <a:lnTo>
                  <a:pt x="89660" y="22950"/>
                </a:lnTo>
                <a:lnTo>
                  <a:pt x="89670" y="22950"/>
                </a:lnTo>
                <a:lnTo>
                  <a:pt x="89670" y="22960"/>
                </a:lnTo>
                <a:lnTo>
                  <a:pt x="89670" y="22970"/>
                </a:lnTo>
                <a:lnTo>
                  <a:pt x="89670" y="22980"/>
                </a:lnTo>
                <a:lnTo>
                  <a:pt x="89670" y="22990"/>
                </a:lnTo>
                <a:lnTo>
                  <a:pt x="89670" y="23000"/>
                </a:lnTo>
                <a:lnTo>
                  <a:pt x="89670" y="23010"/>
                </a:lnTo>
                <a:lnTo>
                  <a:pt x="89670" y="23020"/>
                </a:lnTo>
                <a:lnTo>
                  <a:pt x="89680" y="23030"/>
                </a:lnTo>
                <a:lnTo>
                  <a:pt x="89680" y="23040"/>
                </a:lnTo>
                <a:lnTo>
                  <a:pt x="89670" y="23040"/>
                </a:lnTo>
                <a:lnTo>
                  <a:pt x="89670" y="23060"/>
                </a:lnTo>
                <a:lnTo>
                  <a:pt x="89660" y="23060"/>
                </a:lnTo>
                <a:lnTo>
                  <a:pt x="89660" y="23070"/>
                </a:lnTo>
                <a:lnTo>
                  <a:pt x="89660" y="23080"/>
                </a:lnTo>
                <a:lnTo>
                  <a:pt x="89660" y="23100"/>
                </a:lnTo>
                <a:lnTo>
                  <a:pt x="89650" y="23110"/>
                </a:lnTo>
                <a:lnTo>
                  <a:pt x="89650" y="23120"/>
                </a:lnTo>
                <a:lnTo>
                  <a:pt x="89640" y="23120"/>
                </a:lnTo>
                <a:lnTo>
                  <a:pt x="89640" y="23130"/>
                </a:lnTo>
                <a:lnTo>
                  <a:pt x="89630" y="23140"/>
                </a:lnTo>
                <a:lnTo>
                  <a:pt x="89620" y="23150"/>
                </a:lnTo>
                <a:lnTo>
                  <a:pt x="89620" y="23160"/>
                </a:lnTo>
                <a:lnTo>
                  <a:pt x="89620" y="23170"/>
                </a:lnTo>
                <a:lnTo>
                  <a:pt x="89620" y="23180"/>
                </a:lnTo>
                <a:lnTo>
                  <a:pt x="89610" y="23180"/>
                </a:lnTo>
                <a:lnTo>
                  <a:pt x="89610" y="23200"/>
                </a:lnTo>
                <a:lnTo>
                  <a:pt x="89600" y="23200"/>
                </a:lnTo>
                <a:lnTo>
                  <a:pt x="89600" y="23210"/>
                </a:lnTo>
                <a:lnTo>
                  <a:pt x="89600" y="23220"/>
                </a:lnTo>
                <a:lnTo>
                  <a:pt x="89600" y="23230"/>
                </a:lnTo>
                <a:lnTo>
                  <a:pt x="89590" y="23230"/>
                </a:lnTo>
                <a:lnTo>
                  <a:pt x="89590" y="23240"/>
                </a:lnTo>
                <a:lnTo>
                  <a:pt x="89580" y="23240"/>
                </a:lnTo>
                <a:lnTo>
                  <a:pt x="89580" y="23250"/>
                </a:lnTo>
                <a:lnTo>
                  <a:pt x="89570" y="23260"/>
                </a:lnTo>
                <a:lnTo>
                  <a:pt x="89570" y="23270"/>
                </a:lnTo>
                <a:lnTo>
                  <a:pt x="89570" y="23280"/>
                </a:lnTo>
                <a:lnTo>
                  <a:pt x="89560" y="23290"/>
                </a:lnTo>
                <a:lnTo>
                  <a:pt x="89560" y="23300"/>
                </a:lnTo>
                <a:lnTo>
                  <a:pt x="89550" y="23310"/>
                </a:lnTo>
                <a:lnTo>
                  <a:pt x="89550" y="23320"/>
                </a:lnTo>
                <a:lnTo>
                  <a:pt x="89540" y="23320"/>
                </a:lnTo>
                <a:lnTo>
                  <a:pt x="89540" y="23330"/>
                </a:lnTo>
                <a:lnTo>
                  <a:pt x="89540" y="23340"/>
                </a:lnTo>
                <a:lnTo>
                  <a:pt x="89530" y="23350"/>
                </a:lnTo>
                <a:lnTo>
                  <a:pt x="89520" y="23360"/>
                </a:lnTo>
                <a:lnTo>
                  <a:pt x="89520" y="23370"/>
                </a:lnTo>
                <a:lnTo>
                  <a:pt x="89510" y="23370"/>
                </a:lnTo>
                <a:lnTo>
                  <a:pt x="89510" y="23380"/>
                </a:lnTo>
                <a:lnTo>
                  <a:pt x="89510" y="23390"/>
                </a:lnTo>
                <a:lnTo>
                  <a:pt x="89510" y="23400"/>
                </a:lnTo>
                <a:lnTo>
                  <a:pt x="89500" y="23400"/>
                </a:lnTo>
                <a:lnTo>
                  <a:pt x="89500" y="23410"/>
                </a:lnTo>
                <a:lnTo>
                  <a:pt x="89500" y="23420"/>
                </a:lnTo>
                <a:lnTo>
                  <a:pt x="89500" y="23430"/>
                </a:lnTo>
                <a:lnTo>
                  <a:pt x="89500" y="23440"/>
                </a:lnTo>
                <a:lnTo>
                  <a:pt x="89500" y="23450"/>
                </a:lnTo>
                <a:lnTo>
                  <a:pt x="89500" y="23460"/>
                </a:lnTo>
                <a:lnTo>
                  <a:pt x="89500" y="23470"/>
                </a:lnTo>
                <a:lnTo>
                  <a:pt x="89500" y="23480"/>
                </a:lnTo>
                <a:lnTo>
                  <a:pt x="89500" y="23490"/>
                </a:lnTo>
                <a:lnTo>
                  <a:pt x="89500" y="23500"/>
                </a:lnTo>
                <a:lnTo>
                  <a:pt x="89500" y="23510"/>
                </a:lnTo>
                <a:lnTo>
                  <a:pt x="89490" y="23510"/>
                </a:lnTo>
                <a:lnTo>
                  <a:pt x="89490" y="23520"/>
                </a:lnTo>
                <a:lnTo>
                  <a:pt x="89480" y="23520"/>
                </a:lnTo>
                <a:lnTo>
                  <a:pt x="89470" y="23530"/>
                </a:lnTo>
                <a:lnTo>
                  <a:pt x="89460" y="23530"/>
                </a:lnTo>
                <a:lnTo>
                  <a:pt x="89460" y="23540"/>
                </a:lnTo>
                <a:lnTo>
                  <a:pt x="89460" y="23550"/>
                </a:lnTo>
                <a:lnTo>
                  <a:pt x="89450" y="23550"/>
                </a:lnTo>
                <a:lnTo>
                  <a:pt x="89450" y="23560"/>
                </a:lnTo>
                <a:lnTo>
                  <a:pt x="89450" y="23570"/>
                </a:lnTo>
                <a:lnTo>
                  <a:pt x="89440" y="23580"/>
                </a:lnTo>
                <a:lnTo>
                  <a:pt x="89440" y="23590"/>
                </a:lnTo>
                <a:lnTo>
                  <a:pt x="89440" y="23600"/>
                </a:lnTo>
                <a:lnTo>
                  <a:pt x="89440" y="23610"/>
                </a:lnTo>
                <a:lnTo>
                  <a:pt x="89430" y="23610"/>
                </a:lnTo>
                <a:lnTo>
                  <a:pt x="89430" y="23620"/>
                </a:lnTo>
                <a:lnTo>
                  <a:pt x="89420" y="23620"/>
                </a:lnTo>
                <a:lnTo>
                  <a:pt x="89420" y="23630"/>
                </a:lnTo>
                <a:lnTo>
                  <a:pt x="89420" y="23640"/>
                </a:lnTo>
                <a:lnTo>
                  <a:pt x="89410" y="23640"/>
                </a:lnTo>
                <a:lnTo>
                  <a:pt x="89410" y="23650"/>
                </a:lnTo>
                <a:lnTo>
                  <a:pt x="89410" y="23660"/>
                </a:lnTo>
                <a:lnTo>
                  <a:pt x="89400" y="23660"/>
                </a:lnTo>
                <a:lnTo>
                  <a:pt x="89400" y="23670"/>
                </a:lnTo>
                <a:lnTo>
                  <a:pt x="89400" y="23680"/>
                </a:lnTo>
                <a:lnTo>
                  <a:pt x="89400" y="23690"/>
                </a:lnTo>
                <a:lnTo>
                  <a:pt x="89390" y="23690"/>
                </a:lnTo>
                <a:lnTo>
                  <a:pt x="89390" y="23700"/>
                </a:lnTo>
                <a:lnTo>
                  <a:pt x="89390" y="23710"/>
                </a:lnTo>
                <a:lnTo>
                  <a:pt x="89390" y="23720"/>
                </a:lnTo>
                <a:lnTo>
                  <a:pt x="89400" y="23730"/>
                </a:lnTo>
                <a:lnTo>
                  <a:pt x="89400" y="23740"/>
                </a:lnTo>
                <a:lnTo>
                  <a:pt x="89400" y="23750"/>
                </a:lnTo>
                <a:lnTo>
                  <a:pt x="89410" y="23750"/>
                </a:lnTo>
                <a:lnTo>
                  <a:pt x="89410" y="23760"/>
                </a:lnTo>
                <a:lnTo>
                  <a:pt x="89410" y="23770"/>
                </a:lnTo>
                <a:lnTo>
                  <a:pt x="89410" y="23780"/>
                </a:lnTo>
                <a:lnTo>
                  <a:pt x="89410" y="23790"/>
                </a:lnTo>
                <a:lnTo>
                  <a:pt x="89410" y="23800"/>
                </a:lnTo>
                <a:lnTo>
                  <a:pt x="89410" y="23810"/>
                </a:lnTo>
                <a:lnTo>
                  <a:pt x="89400" y="23820"/>
                </a:lnTo>
                <a:lnTo>
                  <a:pt x="89400" y="23830"/>
                </a:lnTo>
                <a:lnTo>
                  <a:pt x="89390" y="23850"/>
                </a:lnTo>
                <a:lnTo>
                  <a:pt x="89390" y="23860"/>
                </a:lnTo>
                <a:lnTo>
                  <a:pt x="89380" y="23870"/>
                </a:lnTo>
                <a:lnTo>
                  <a:pt x="89380" y="23890"/>
                </a:lnTo>
                <a:lnTo>
                  <a:pt x="89380" y="23910"/>
                </a:lnTo>
                <a:lnTo>
                  <a:pt x="89380" y="23920"/>
                </a:lnTo>
                <a:lnTo>
                  <a:pt x="89380" y="23930"/>
                </a:lnTo>
                <a:lnTo>
                  <a:pt x="89370" y="23930"/>
                </a:lnTo>
                <a:lnTo>
                  <a:pt x="89370" y="23940"/>
                </a:lnTo>
                <a:lnTo>
                  <a:pt x="89370" y="23950"/>
                </a:lnTo>
                <a:lnTo>
                  <a:pt x="89370" y="23960"/>
                </a:lnTo>
                <a:lnTo>
                  <a:pt x="89360" y="23970"/>
                </a:lnTo>
                <a:lnTo>
                  <a:pt x="89360" y="23980"/>
                </a:lnTo>
                <a:lnTo>
                  <a:pt x="89360" y="23990"/>
                </a:lnTo>
                <a:lnTo>
                  <a:pt x="89350" y="24000"/>
                </a:lnTo>
                <a:lnTo>
                  <a:pt x="89360" y="24010"/>
                </a:lnTo>
                <a:lnTo>
                  <a:pt x="89360" y="24020"/>
                </a:lnTo>
                <a:lnTo>
                  <a:pt x="89360" y="24030"/>
                </a:lnTo>
                <a:lnTo>
                  <a:pt x="89360" y="24050"/>
                </a:lnTo>
                <a:lnTo>
                  <a:pt x="89360" y="24060"/>
                </a:lnTo>
                <a:lnTo>
                  <a:pt x="89360" y="24070"/>
                </a:lnTo>
                <a:lnTo>
                  <a:pt x="89360" y="24080"/>
                </a:lnTo>
                <a:lnTo>
                  <a:pt x="89360" y="24090"/>
                </a:lnTo>
                <a:lnTo>
                  <a:pt x="89360" y="24100"/>
                </a:lnTo>
                <a:lnTo>
                  <a:pt x="89360" y="24110"/>
                </a:lnTo>
                <a:lnTo>
                  <a:pt x="89360" y="24120"/>
                </a:lnTo>
                <a:lnTo>
                  <a:pt x="89370" y="24130"/>
                </a:lnTo>
                <a:lnTo>
                  <a:pt x="89370" y="24140"/>
                </a:lnTo>
                <a:lnTo>
                  <a:pt x="89370" y="24150"/>
                </a:lnTo>
                <a:lnTo>
                  <a:pt x="89360" y="24150"/>
                </a:lnTo>
                <a:lnTo>
                  <a:pt x="89360" y="24160"/>
                </a:lnTo>
                <a:lnTo>
                  <a:pt x="89360" y="24170"/>
                </a:lnTo>
                <a:lnTo>
                  <a:pt x="89350" y="24170"/>
                </a:lnTo>
                <a:lnTo>
                  <a:pt x="89350" y="24180"/>
                </a:lnTo>
                <a:lnTo>
                  <a:pt x="89340" y="24180"/>
                </a:lnTo>
                <a:lnTo>
                  <a:pt x="89340" y="24190"/>
                </a:lnTo>
                <a:lnTo>
                  <a:pt x="89330" y="24210"/>
                </a:lnTo>
                <a:lnTo>
                  <a:pt x="89320" y="24230"/>
                </a:lnTo>
                <a:lnTo>
                  <a:pt x="89310" y="24240"/>
                </a:lnTo>
                <a:lnTo>
                  <a:pt x="89310" y="24250"/>
                </a:lnTo>
                <a:lnTo>
                  <a:pt x="89310" y="24260"/>
                </a:lnTo>
                <a:lnTo>
                  <a:pt x="89300" y="24270"/>
                </a:lnTo>
                <a:lnTo>
                  <a:pt x="89300" y="24280"/>
                </a:lnTo>
                <a:lnTo>
                  <a:pt x="89300" y="24290"/>
                </a:lnTo>
                <a:lnTo>
                  <a:pt x="89290" y="24300"/>
                </a:lnTo>
                <a:lnTo>
                  <a:pt x="89290" y="24310"/>
                </a:lnTo>
                <a:lnTo>
                  <a:pt x="89280" y="24310"/>
                </a:lnTo>
                <a:lnTo>
                  <a:pt x="89280" y="24320"/>
                </a:lnTo>
                <a:lnTo>
                  <a:pt x="89280" y="24330"/>
                </a:lnTo>
                <a:lnTo>
                  <a:pt x="89270" y="24330"/>
                </a:lnTo>
                <a:lnTo>
                  <a:pt x="89270" y="24340"/>
                </a:lnTo>
                <a:lnTo>
                  <a:pt x="89280" y="24360"/>
                </a:lnTo>
                <a:lnTo>
                  <a:pt x="89280" y="24370"/>
                </a:lnTo>
                <a:lnTo>
                  <a:pt x="89280" y="24380"/>
                </a:lnTo>
                <a:lnTo>
                  <a:pt x="89280" y="24390"/>
                </a:lnTo>
                <a:lnTo>
                  <a:pt x="89270" y="24390"/>
                </a:lnTo>
                <a:lnTo>
                  <a:pt x="89270" y="24400"/>
                </a:lnTo>
                <a:lnTo>
                  <a:pt x="89270" y="24410"/>
                </a:lnTo>
                <a:lnTo>
                  <a:pt x="89260" y="24420"/>
                </a:lnTo>
                <a:lnTo>
                  <a:pt x="89260" y="24430"/>
                </a:lnTo>
                <a:lnTo>
                  <a:pt x="89260" y="24440"/>
                </a:lnTo>
                <a:lnTo>
                  <a:pt x="89260" y="24450"/>
                </a:lnTo>
                <a:lnTo>
                  <a:pt x="89250" y="24450"/>
                </a:lnTo>
                <a:lnTo>
                  <a:pt x="89250" y="24460"/>
                </a:lnTo>
                <a:lnTo>
                  <a:pt x="89250" y="24470"/>
                </a:lnTo>
                <a:lnTo>
                  <a:pt x="89250" y="24480"/>
                </a:lnTo>
                <a:lnTo>
                  <a:pt x="89250" y="24490"/>
                </a:lnTo>
                <a:lnTo>
                  <a:pt x="89240" y="24500"/>
                </a:lnTo>
                <a:lnTo>
                  <a:pt x="89250" y="24500"/>
                </a:lnTo>
                <a:lnTo>
                  <a:pt x="89250" y="24510"/>
                </a:lnTo>
                <a:lnTo>
                  <a:pt x="89250" y="24520"/>
                </a:lnTo>
                <a:lnTo>
                  <a:pt x="89260" y="24540"/>
                </a:lnTo>
                <a:lnTo>
                  <a:pt x="89260" y="24550"/>
                </a:lnTo>
                <a:lnTo>
                  <a:pt x="89270" y="24560"/>
                </a:lnTo>
                <a:lnTo>
                  <a:pt x="89280" y="24570"/>
                </a:lnTo>
                <a:lnTo>
                  <a:pt x="89290" y="24580"/>
                </a:lnTo>
                <a:lnTo>
                  <a:pt x="89290" y="24590"/>
                </a:lnTo>
                <a:lnTo>
                  <a:pt x="89290" y="24600"/>
                </a:lnTo>
                <a:lnTo>
                  <a:pt x="89300" y="24620"/>
                </a:lnTo>
                <a:lnTo>
                  <a:pt x="89300" y="24640"/>
                </a:lnTo>
                <a:lnTo>
                  <a:pt x="89300" y="24650"/>
                </a:lnTo>
                <a:lnTo>
                  <a:pt x="89300" y="24670"/>
                </a:lnTo>
                <a:lnTo>
                  <a:pt x="89300" y="24690"/>
                </a:lnTo>
                <a:lnTo>
                  <a:pt x="89300" y="24710"/>
                </a:lnTo>
                <a:lnTo>
                  <a:pt x="89300" y="24730"/>
                </a:lnTo>
                <a:lnTo>
                  <a:pt x="89290" y="24740"/>
                </a:lnTo>
                <a:lnTo>
                  <a:pt x="89290" y="24750"/>
                </a:lnTo>
                <a:lnTo>
                  <a:pt x="89290" y="24760"/>
                </a:lnTo>
                <a:lnTo>
                  <a:pt x="89290" y="24770"/>
                </a:lnTo>
                <a:lnTo>
                  <a:pt x="89280" y="24780"/>
                </a:lnTo>
                <a:lnTo>
                  <a:pt x="89280" y="24790"/>
                </a:lnTo>
                <a:lnTo>
                  <a:pt x="89280" y="24800"/>
                </a:lnTo>
                <a:lnTo>
                  <a:pt x="89280" y="24810"/>
                </a:lnTo>
                <a:lnTo>
                  <a:pt x="89270" y="24820"/>
                </a:lnTo>
                <a:lnTo>
                  <a:pt x="89270" y="24830"/>
                </a:lnTo>
                <a:lnTo>
                  <a:pt x="89260" y="24870"/>
                </a:lnTo>
                <a:lnTo>
                  <a:pt x="89250" y="24890"/>
                </a:lnTo>
                <a:lnTo>
                  <a:pt x="89250" y="24900"/>
                </a:lnTo>
                <a:lnTo>
                  <a:pt x="89250" y="24910"/>
                </a:lnTo>
                <a:lnTo>
                  <a:pt x="89240" y="24920"/>
                </a:lnTo>
                <a:lnTo>
                  <a:pt x="89240" y="24940"/>
                </a:lnTo>
                <a:lnTo>
                  <a:pt x="89230" y="24950"/>
                </a:lnTo>
                <a:lnTo>
                  <a:pt x="89230" y="24960"/>
                </a:lnTo>
                <a:lnTo>
                  <a:pt x="89230" y="24970"/>
                </a:lnTo>
                <a:lnTo>
                  <a:pt x="89220" y="24990"/>
                </a:lnTo>
                <a:lnTo>
                  <a:pt x="89220" y="25000"/>
                </a:lnTo>
                <a:lnTo>
                  <a:pt x="89210" y="25010"/>
                </a:lnTo>
                <a:lnTo>
                  <a:pt x="89200" y="25010"/>
                </a:lnTo>
                <a:lnTo>
                  <a:pt x="89190" y="25020"/>
                </a:lnTo>
                <a:lnTo>
                  <a:pt x="89150" y="25020"/>
                </a:lnTo>
                <a:lnTo>
                  <a:pt x="89140" y="25020"/>
                </a:lnTo>
                <a:lnTo>
                  <a:pt x="89130" y="25020"/>
                </a:lnTo>
                <a:lnTo>
                  <a:pt x="89100" y="25020"/>
                </a:lnTo>
                <a:lnTo>
                  <a:pt x="89090" y="25020"/>
                </a:lnTo>
                <a:lnTo>
                  <a:pt x="89080" y="25020"/>
                </a:lnTo>
                <a:lnTo>
                  <a:pt x="89070" y="25020"/>
                </a:lnTo>
                <a:lnTo>
                  <a:pt x="89060" y="25020"/>
                </a:lnTo>
                <a:lnTo>
                  <a:pt x="89060" y="25010"/>
                </a:lnTo>
                <a:lnTo>
                  <a:pt x="89050" y="25010"/>
                </a:lnTo>
                <a:lnTo>
                  <a:pt x="89040" y="25010"/>
                </a:lnTo>
                <a:lnTo>
                  <a:pt x="89030" y="25010"/>
                </a:lnTo>
                <a:lnTo>
                  <a:pt x="89020" y="25020"/>
                </a:lnTo>
                <a:lnTo>
                  <a:pt x="89010" y="25020"/>
                </a:lnTo>
                <a:lnTo>
                  <a:pt x="89000" y="25020"/>
                </a:lnTo>
                <a:lnTo>
                  <a:pt x="88990" y="25030"/>
                </a:lnTo>
                <a:lnTo>
                  <a:pt x="88980" y="25040"/>
                </a:lnTo>
                <a:lnTo>
                  <a:pt x="88970" y="25040"/>
                </a:lnTo>
                <a:lnTo>
                  <a:pt x="88960" y="25050"/>
                </a:lnTo>
                <a:lnTo>
                  <a:pt x="88950" y="25050"/>
                </a:lnTo>
                <a:lnTo>
                  <a:pt x="88950" y="25060"/>
                </a:lnTo>
                <a:lnTo>
                  <a:pt x="88940" y="25060"/>
                </a:lnTo>
                <a:lnTo>
                  <a:pt x="88930" y="25070"/>
                </a:lnTo>
                <a:lnTo>
                  <a:pt x="88920" y="25080"/>
                </a:lnTo>
                <a:lnTo>
                  <a:pt x="88910" y="25090"/>
                </a:lnTo>
                <a:lnTo>
                  <a:pt x="88900" y="25090"/>
                </a:lnTo>
                <a:lnTo>
                  <a:pt x="88900" y="25100"/>
                </a:lnTo>
                <a:lnTo>
                  <a:pt x="88910" y="25100"/>
                </a:lnTo>
                <a:lnTo>
                  <a:pt x="88910" y="25090"/>
                </a:lnTo>
                <a:lnTo>
                  <a:pt x="88910" y="25100"/>
                </a:lnTo>
                <a:lnTo>
                  <a:pt x="88900" y="25110"/>
                </a:lnTo>
                <a:lnTo>
                  <a:pt x="88900" y="25120"/>
                </a:lnTo>
                <a:lnTo>
                  <a:pt x="88890" y="25130"/>
                </a:lnTo>
                <a:lnTo>
                  <a:pt x="88890" y="25140"/>
                </a:lnTo>
                <a:lnTo>
                  <a:pt x="88890" y="25150"/>
                </a:lnTo>
                <a:lnTo>
                  <a:pt x="88890" y="25160"/>
                </a:lnTo>
                <a:lnTo>
                  <a:pt x="88880" y="25160"/>
                </a:lnTo>
                <a:lnTo>
                  <a:pt x="88880" y="25170"/>
                </a:lnTo>
                <a:lnTo>
                  <a:pt x="88880" y="25180"/>
                </a:lnTo>
                <a:lnTo>
                  <a:pt x="88880" y="25190"/>
                </a:lnTo>
                <a:lnTo>
                  <a:pt x="88880" y="25200"/>
                </a:lnTo>
                <a:lnTo>
                  <a:pt x="88880" y="25210"/>
                </a:lnTo>
                <a:lnTo>
                  <a:pt x="88880" y="25220"/>
                </a:lnTo>
                <a:lnTo>
                  <a:pt x="88880" y="25230"/>
                </a:lnTo>
                <a:lnTo>
                  <a:pt x="88880" y="25240"/>
                </a:lnTo>
                <a:lnTo>
                  <a:pt x="88880" y="25250"/>
                </a:lnTo>
                <a:lnTo>
                  <a:pt x="88880" y="25260"/>
                </a:lnTo>
                <a:lnTo>
                  <a:pt x="88880" y="25270"/>
                </a:lnTo>
                <a:lnTo>
                  <a:pt x="88880" y="25280"/>
                </a:lnTo>
                <a:lnTo>
                  <a:pt x="88880" y="25290"/>
                </a:lnTo>
                <a:lnTo>
                  <a:pt x="88880" y="25300"/>
                </a:lnTo>
                <a:lnTo>
                  <a:pt x="88880" y="25310"/>
                </a:lnTo>
                <a:lnTo>
                  <a:pt x="88880" y="25320"/>
                </a:lnTo>
                <a:lnTo>
                  <a:pt x="88880" y="25330"/>
                </a:lnTo>
                <a:lnTo>
                  <a:pt x="88880" y="25340"/>
                </a:lnTo>
                <a:lnTo>
                  <a:pt x="88880" y="25350"/>
                </a:lnTo>
                <a:lnTo>
                  <a:pt x="88880" y="25360"/>
                </a:lnTo>
                <a:lnTo>
                  <a:pt x="88880" y="25370"/>
                </a:lnTo>
                <a:lnTo>
                  <a:pt x="88880" y="25380"/>
                </a:lnTo>
                <a:lnTo>
                  <a:pt x="88880" y="25390"/>
                </a:lnTo>
                <a:lnTo>
                  <a:pt x="88870" y="25390"/>
                </a:lnTo>
                <a:lnTo>
                  <a:pt x="88870" y="25400"/>
                </a:lnTo>
                <a:lnTo>
                  <a:pt x="88870" y="25410"/>
                </a:lnTo>
                <a:lnTo>
                  <a:pt x="88870" y="25420"/>
                </a:lnTo>
                <a:lnTo>
                  <a:pt x="88870" y="25430"/>
                </a:lnTo>
                <a:lnTo>
                  <a:pt x="88870" y="25440"/>
                </a:lnTo>
                <a:lnTo>
                  <a:pt x="88870" y="25450"/>
                </a:lnTo>
                <a:lnTo>
                  <a:pt x="88860" y="25460"/>
                </a:lnTo>
                <a:lnTo>
                  <a:pt x="88860" y="25470"/>
                </a:lnTo>
                <a:lnTo>
                  <a:pt x="88850" y="25480"/>
                </a:lnTo>
                <a:lnTo>
                  <a:pt x="88840" y="25480"/>
                </a:lnTo>
                <a:lnTo>
                  <a:pt x="88840" y="25490"/>
                </a:lnTo>
                <a:lnTo>
                  <a:pt x="88830" y="25490"/>
                </a:lnTo>
                <a:lnTo>
                  <a:pt x="88820" y="25490"/>
                </a:lnTo>
                <a:lnTo>
                  <a:pt x="88820" y="25500"/>
                </a:lnTo>
                <a:lnTo>
                  <a:pt x="88810" y="25510"/>
                </a:lnTo>
                <a:lnTo>
                  <a:pt x="88800" y="25520"/>
                </a:lnTo>
                <a:lnTo>
                  <a:pt x="88800" y="25530"/>
                </a:lnTo>
                <a:lnTo>
                  <a:pt x="88800" y="25540"/>
                </a:lnTo>
                <a:lnTo>
                  <a:pt x="88800" y="25550"/>
                </a:lnTo>
                <a:lnTo>
                  <a:pt x="88790" y="25560"/>
                </a:lnTo>
                <a:lnTo>
                  <a:pt x="88790" y="25570"/>
                </a:lnTo>
                <a:lnTo>
                  <a:pt x="88790" y="25580"/>
                </a:lnTo>
                <a:lnTo>
                  <a:pt x="88780" y="25590"/>
                </a:lnTo>
                <a:lnTo>
                  <a:pt x="88790" y="25590"/>
                </a:lnTo>
                <a:lnTo>
                  <a:pt x="88790" y="25600"/>
                </a:lnTo>
                <a:lnTo>
                  <a:pt x="88790" y="25610"/>
                </a:lnTo>
                <a:lnTo>
                  <a:pt x="88790" y="25620"/>
                </a:lnTo>
                <a:lnTo>
                  <a:pt x="88790" y="25630"/>
                </a:lnTo>
                <a:lnTo>
                  <a:pt x="88780" y="25630"/>
                </a:lnTo>
                <a:lnTo>
                  <a:pt x="88790" y="25630"/>
                </a:lnTo>
                <a:lnTo>
                  <a:pt x="88790" y="25640"/>
                </a:lnTo>
                <a:lnTo>
                  <a:pt x="88780" y="25640"/>
                </a:lnTo>
                <a:lnTo>
                  <a:pt x="88790" y="25650"/>
                </a:lnTo>
                <a:lnTo>
                  <a:pt x="88780" y="25660"/>
                </a:lnTo>
                <a:lnTo>
                  <a:pt x="88780" y="25670"/>
                </a:lnTo>
                <a:lnTo>
                  <a:pt x="88790" y="25670"/>
                </a:lnTo>
                <a:lnTo>
                  <a:pt x="88790" y="25680"/>
                </a:lnTo>
                <a:lnTo>
                  <a:pt x="88790" y="25690"/>
                </a:lnTo>
                <a:lnTo>
                  <a:pt x="88790" y="25700"/>
                </a:lnTo>
                <a:lnTo>
                  <a:pt x="88790" y="25710"/>
                </a:lnTo>
                <a:lnTo>
                  <a:pt x="88790" y="25720"/>
                </a:lnTo>
                <a:lnTo>
                  <a:pt x="88800" y="25720"/>
                </a:lnTo>
                <a:lnTo>
                  <a:pt x="88800" y="25730"/>
                </a:lnTo>
                <a:lnTo>
                  <a:pt x="88800" y="25740"/>
                </a:lnTo>
                <a:lnTo>
                  <a:pt x="88800" y="25750"/>
                </a:lnTo>
                <a:lnTo>
                  <a:pt x="88810" y="25750"/>
                </a:lnTo>
                <a:lnTo>
                  <a:pt x="88810" y="25760"/>
                </a:lnTo>
                <a:lnTo>
                  <a:pt x="88810" y="25770"/>
                </a:lnTo>
                <a:lnTo>
                  <a:pt x="88810" y="25780"/>
                </a:lnTo>
                <a:lnTo>
                  <a:pt x="88820" y="25780"/>
                </a:lnTo>
                <a:lnTo>
                  <a:pt x="88820" y="25790"/>
                </a:lnTo>
                <a:lnTo>
                  <a:pt x="88820" y="25800"/>
                </a:lnTo>
                <a:lnTo>
                  <a:pt x="88820" y="25810"/>
                </a:lnTo>
                <a:lnTo>
                  <a:pt x="88820" y="25820"/>
                </a:lnTo>
                <a:lnTo>
                  <a:pt x="88820" y="25830"/>
                </a:lnTo>
                <a:lnTo>
                  <a:pt x="88830" y="25830"/>
                </a:lnTo>
                <a:lnTo>
                  <a:pt x="88830" y="25840"/>
                </a:lnTo>
                <a:lnTo>
                  <a:pt x="88830" y="25850"/>
                </a:lnTo>
                <a:lnTo>
                  <a:pt x="88830" y="25860"/>
                </a:lnTo>
                <a:lnTo>
                  <a:pt x="88830" y="25870"/>
                </a:lnTo>
                <a:lnTo>
                  <a:pt x="88840" y="25870"/>
                </a:lnTo>
                <a:lnTo>
                  <a:pt x="88840" y="25880"/>
                </a:lnTo>
                <a:lnTo>
                  <a:pt x="88840" y="25890"/>
                </a:lnTo>
                <a:lnTo>
                  <a:pt x="88840" y="25900"/>
                </a:lnTo>
                <a:lnTo>
                  <a:pt x="88850" y="25900"/>
                </a:lnTo>
                <a:lnTo>
                  <a:pt x="88850" y="25910"/>
                </a:lnTo>
                <a:lnTo>
                  <a:pt x="88850" y="25920"/>
                </a:lnTo>
                <a:lnTo>
                  <a:pt x="88840" y="25920"/>
                </a:lnTo>
                <a:lnTo>
                  <a:pt x="88840" y="25930"/>
                </a:lnTo>
                <a:lnTo>
                  <a:pt x="88840" y="25940"/>
                </a:lnTo>
                <a:lnTo>
                  <a:pt x="88850" y="25940"/>
                </a:lnTo>
                <a:lnTo>
                  <a:pt x="88850" y="25950"/>
                </a:lnTo>
                <a:lnTo>
                  <a:pt x="88850" y="25960"/>
                </a:lnTo>
                <a:lnTo>
                  <a:pt x="88850" y="25970"/>
                </a:lnTo>
                <a:lnTo>
                  <a:pt x="88850" y="25980"/>
                </a:lnTo>
                <a:lnTo>
                  <a:pt x="88860" y="25980"/>
                </a:lnTo>
                <a:lnTo>
                  <a:pt x="88860" y="25990"/>
                </a:lnTo>
                <a:lnTo>
                  <a:pt x="88860" y="26000"/>
                </a:lnTo>
                <a:lnTo>
                  <a:pt x="88870" y="26000"/>
                </a:lnTo>
                <a:lnTo>
                  <a:pt x="88860" y="26000"/>
                </a:lnTo>
                <a:lnTo>
                  <a:pt x="88850" y="26000"/>
                </a:lnTo>
                <a:lnTo>
                  <a:pt x="88840" y="26000"/>
                </a:lnTo>
                <a:lnTo>
                  <a:pt x="88840" y="26010"/>
                </a:lnTo>
                <a:lnTo>
                  <a:pt x="88840" y="26020"/>
                </a:lnTo>
                <a:lnTo>
                  <a:pt x="88830" y="26020"/>
                </a:lnTo>
                <a:lnTo>
                  <a:pt x="88830" y="26030"/>
                </a:lnTo>
                <a:lnTo>
                  <a:pt x="88820" y="26030"/>
                </a:lnTo>
                <a:lnTo>
                  <a:pt x="88830" y="26030"/>
                </a:lnTo>
                <a:lnTo>
                  <a:pt x="88830" y="26040"/>
                </a:lnTo>
                <a:lnTo>
                  <a:pt x="88840" y="26040"/>
                </a:lnTo>
                <a:lnTo>
                  <a:pt x="88840" y="26030"/>
                </a:lnTo>
                <a:lnTo>
                  <a:pt x="88850" y="26020"/>
                </a:lnTo>
                <a:lnTo>
                  <a:pt x="88850" y="26010"/>
                </a:lnTo>
                <a:lnTo>
                  <a:pt x="88860" y="26010"/>
                </a:lnTo>
                <a:lnTo>
                  <a:pt x="88870" y="26010"/>
                </a:lnTo>
                <a:lnTo>
                  <a:pt x="88860" y="26010"/>
                </a:lnTo>
                <a:lnTo>
                  <a:pt x="88870" y="26020"/>
                </a:lnTo>
                <a:lnTo>
                  <a:pt x="88860" y="26020"/>
                </a:lnTo>
                <a:lnTo>
                  <a:pt x="88860" y="26030"/>
                </a:lnTo>
                <a:lnTo>
                  <a:pt x="88860" y="26040"/>
                </a:lnTo>
                <a:lnTo>
                  <a:pt x="88860" y="26050"/>
                </a:lnTo>
                <a:lnTo>
                  <a:pt x="88850" y="26060"/>
                </a:lnTo>
                <a:lnTo>
                  <a:pt x="88850" y="26070"/>
                </a:lnTo>
                <a:lnTo>
                  <a:pt x="88840" y="26070"/>
                </a:lnTo>
                <a:lnTo>
                  <a:pt x="88840" y="26080"/>
                </a:lnTo>
                <a:lnTo>
                  <a:pt x="88840" y="26090"/>
                </a:lnTo>
                <a:lnTo>
                  <a:pt x="88840" y="26100"/>
                </a:lnTo>
                <a:lnTo>
                  <a:pt x="88840" y="26110"/>
                </a:lnTo>
                <a:lnTo>
                  <a:pt x="88840" y="26120"/>
                </a:lnTo>
                <a:lnTo>
                  <a:pt x="88830" y="26120"/>
                </a:lnTo>
                <a:lnTo>
                  <a:pt x="88830" y="26130"/>
                </a:lnTo>
                <a:lnTo>
                  <a:pt x="88820" y="26130"/>
                </a:lnTo>
                <a:lnTo>
                  <a:pt x="88820" y="26140"/>
                </a:lnTo>
                <a:lnTo>
                  <a:pt x="88820" y="26150"/>
                </a:lnTo>
                <a:lnTo>
                  <a:pt x="88810" y="26150"/>
                </a:lnTo>
                <a:lnTo>
                  <a:pt x="88810" y="26160"/>
                </a:lnTo>
                <a:lnTo>
                  <a:pt x="88800" y="26160"/>
                </a:lnTo>
                <a:lnTo>
                  <a:pt x="88790" y="26150"/>
                </a:lnTo>
                <a:lnTo>
                  <a:pt x="88780" y="26150"/>
                </a:lnTo>
                <a:lnTo>
                  <a:pt x="88770" y="26150"/>
                </a:lnTo>
                <a:lnTo>
                  <a:pt x="88760" y="26150"/>
                </a:lnTo>
                <a:lnTo>
                  <a:pt x="88750" y="26160"/>
                </a:lnTo>
                <a:lnTo>
                  <a:pt x="88750" y="26150"/>
                </a:lnTo>
                <a:lnTo>
                  <a:pt x="88740" y="26150"/>
                </a:lnTo>
                <a:lnTo>
                  <a:pt x="88730" y="26150"/>
                </a:lnTo>
                <a:lnTo>
                  <a:pt x="88720" y="26150"/>
                </a:lnTo>
                <a:lnTo>
                  <a:pt x="88720" y="26160"/>
                </a:lnTo>
                <a:lnTo>
                  <a:pt x="88710" y="26160"/>
                </a:lnTo>
                <a:lnTo>
                  <a:pt x="88700" y="26160"/>
                </a:lnTo>
                <a:lnTo>
                  <a:pt x="88700" y="26170"/>
                </a:lnTo>
                <a:lnTo>
                  <a:pt x="88690" y="26180"/>
                </a:lnTo>
                <a:lnTo>
                  <a:pt x="88690" y="26190"/>
                </a:lnTo>
                <a:lnTo>
                  <a:pt x="88690" y="26200"/>
                </a:lnTo>
                <a:lnTo>
                  <a:pt x="88690" y="26210"/>
                </a:lnTo>
                <a:lnTo>
                  <a:pt x="88690" y="26220"/>
                </a:lnTo>
                <a:lnTo>
                  <a:pt x="88680" y="26220"/>
                </a:lnTo>
                <a:lnTo>
                  <a:pt x="88680" y="26210"/>
                </a:lnTo>
                <a:lnTo>
                  <a:pt x="88680" y="26200"/>
                </a:lnTo>
                <a:lnTo>
                  <a:pt x="88670" y="26190"/>
                </a:lnTo>
                <a:lnTo>
                  <a:pt x="88660" y="26180"/>
                </a:lnTo>
                <a:lnTo>
                  <a:pt x="88650" y="26170"/>
                </a:lnTo>
                <a:lnTo>
                  <a:pt x="88640" y="26170"/>
                </a:lnTo>
                <a:lnTo>
                  <a:pt x="88640" y="26160"/>
                </a:lnTo>
                <a:lnTo>
                  <a:pt x="88630" y="26160"/>
                </a:lnTo>
                <a:lnTo>
                  <a:pt x="88630" y="26150"/>
                </a:lnTo>
                <a:lnTo>
                  <a:pt x="88620" y="26150"/>
                </a:lnTo>
                <a:lnTo>
                  <a:pt x="88620" y="26140"/>
                </a:lnTo>
                <a:lnTo>
                  <a:pt x="88610" y="26140"/>
                </a:lnTo>
                <a:lnTo>
                  <a:pt x="88600" y="26140"/>
                </a:lnTo>
                <a:lnTo>
                  <a:pt x="88600" y="26130"/>
                </a:lnTo>
                <a:lnTo>
                  <a:pt x="88590" y="26130"/>
                </a:lnTo>
                <a:lnTo>
                  <a:pt x="88580" y="26120"/>
                </a:lnTo>
                <a:lnTo>
                  <a:pt x="88570" y="26120"/>
                </a:lnTo>
                <a:lnTo>
                  <a:pt x="88560" y="26110"/>
                </a:lnTo>
                <a:lnTo>
                  <a:pt x="88550" y="26110"/>
                </a:lnTo>
                <a:lnTo>
                  <a:pt x="88550" y="26100"/>
                </a:lnTo>
                <a:lnTo>
                  <a:pt x="88540" y="26100"/>
                </a:lnTo>
                <a:lnTo>
                  <a:pt x="88530" y="26100"/>
                </a:lnTo>
                <a:lnTo>
                  <a:pt x="88520" y="26100"/>
                </a:lnTo>
                <a:lnTo>
                  <a:pt x="88520" y="26090"/>
                </a:lnTo>
                <a:lnTo>
                  <a:pt x="88510" y="26090"/>
                </a:lnTo>
                <a:lnTo>
                  <a:pt x="88500" y="26080"/>
                </a:lnTo>
                <a:lnTo>
                  <a:pt x="88490" y="26080"/>
                </a:lnTo>
                <a:lnTo>
                  <a:pt x="88480" y="26080"/>
                </a:lnTo>
                <a:lnTo>
                  <a:pt x="88480" y="26070"/>
                </a:lnTo>
                <a:lnTo>
                  <a:pt x="88470" y="26070"/>
                </a:lnTo>
                <a:lnTo>
                  <a:pt x="88460" y="26070"/>
                </a:lnTo>
                <a:lnTo>
                  <a:pt x="88450" y="26060"/>
                </a:lnTo>
                <a:lnTo>
                  <a:pt x="88440" y="26060"/>
                </a:lnTo>
                <a:lnTo>
                  <a:pt x="88430" y="26060"/>
                </a:lnTo>
                <a:lnTo>
                  <a:pt x="88420" y="26050"/>
                </a:lnTo>
                <a:lnTo>
                  <a:pt x="88410" y="26050"/>
                </a:lnTo>
                <a:lnTo>
                  <a:pt x="88400" y="26040"/>
                </a:lnTo>
                <a:lnTo>
                  <a:pt x="88390" y="26040"/>
                </a:lnTo>
                <a:lnTo>
                  <a:pt x="88380" y="26040"/>
                </a:lnTo>
                <a:lnTo>
                  <a:pt x="88380" y="26030"/>
                </a:lnTo>
                <a:lnTo>
                  <a:pt x="88370" y="26030"/>
                </a:lnTo>
                <a:lnTo>
                  <a:pt x="88350" y="26020"/>
                </a:lnTo>
                <a:lnTo>
                  <a:pt x="88340" y="26020"/>
                </a:lnTo>
                <a:lnTo>
                  <a:pt x="88340" y="26010"/>
                </a:lnTo>
                <a:lnTo>
                  <a:pt x="88330" y="26010"/>
                </a:lnTo>
                <a:lnTo>
                  <a:pt x="88320" y="26010"/>
                </a:lnTo>
                <a:lnTo>
                  <a:pt x="88320" y="26000"/>
                </a:lnTo>
                <a:lnTo>
                  <a:pt x="88310" y="26000"/>
                </a:lnTo>
                <a:lnTo>
                  <a:pt x="88300" y="26000"/>
                </a:lnTo>
                <a:lnTo>
                  <a:pt x="88290" y="25990"/>
                </a:lnTo>
                <a:lnTo>
                  <a:pt x="88280" y="25990"/>
                </a:lnTo>
                <a:lnTo>
                  <a:pt x="88280" y="25980"/>
                </a:lnTo>
                <a:lnTo>
                  <a:pt x="88260" y="25980"/>
                </a:lnTo>
                <a:lnTo>
                  <a:pt x="88260" y="25970"/>
                </a:lnTo>
                <a:lnTo>
                  <a:pt x="88250" y="25970"/>
                </a:lnTo>
                <a:lnTo>
                  <a:pt x="88240" y="25970"/>
                </a:lnTo>
                <a:lnTo>
                  <a:pt x="88230" y="25970"/>
                </a:lnTo>
                <a:lnTo>
                  <a:pt x="88220" y="25970"/>
                </a:lnTo>
                <a:lnTo>
                  <a:pt x="88220" y="25960"/>
                </a:lnTo>
                <a:lnTo>
                  <a:pt x="88210" y="25960"/>
                </a:lnTo>
                <a:lnTo>
                  <a:pt x="88200" y="25960"/>
                </a:lnTo>
                <a:lnTo>
                  <a:pt x="88200" y="25950"/>
                </a:lnTo>
                <a:lnTo>
                  <a:pt x="88190" y="25950"/>
                </a:lnTo>
                <a:lnTo>
                  <a:pt x="88180" y="25940"/>
                </a:lnTo>
                <a:lnTo>
                  <a:pt x="88170" y="25940"/>
                </a:lnTo>
                <a:lnTo>
                  <a:pt x="88160" y="25940"/>
                </a:lnTo>
                <a:lnTo>
                  <a:pt x="88150" y="25940"/>
                </a:lnTo>
                <a:lnTo>
                  <a:pt x="88150" y="25930"/>
                </a:lnTo>
                <a:lnTo>
                  <a:pt x="88140" y="25930"/>
                </a:lnTo>
                <a:lnTo>
                  <a:pt x="88130" y="25930"/>
                </a:lnTo>
                <a:lnTo>
                  <a:pt x="88130" y="25920"/>
                </a:lnTo>
                <a:lnTo>
                  <a:pt x="88120" y="25920"/>
                </a:lnTo>
                <a:lnTo>
                  <a:pt x="88110" y="25920"/>
                </a:lnTo>
                <a:lnTo>
                  <a:pt x="88100" y="25920"/>
                </a:lnTo>
                <a:lnTo>
                  <a:pt x="88090" y="25910"/>
                </a:lnTo>
                <a:lnTo>
                  <a:pt x="88080" y="25910"/>
                </a:lnTo>
                <a:lnTo>
                  <a:pt x="88070" y="25910"/>
                </a:lnTo>
                <a:lnTo>
                  <a:pt x="88070" y="25900"/>
                </a:lnTo>
                <a:lnTo>
                  <a:pt x="88060" y="25900"/>
                </a:lnTo>
                <a:lnTo>
                  <a:pt x="88050" y="25900"/>
                </a:lnTo>
                <a:lnTo>
                  <a:pt x="88040" y="25900"/>
                </a:lnTo>
                <a:lnTo>
                  <a:pt x="88040" y="25890"/>
                </a:lnTo>
                <a:lnTo>
                  <a:pt x="88030" y="25890"/>
                </a:lnTo>
                <a:lnTo>
                  <a:pt x="88020" y="25890"/>
                </a:lnTo>
                <a:lnTo>
                  <a:pt x="88010" y="25880"/>
                </a:lnTo>
                <a:lnTo>
                  <a:pt x="88000" y="25880"/>
                </a:lnTo>
                <a:lnTo>
                  <a:pt x="87990" y="25880"/>
                </a:lnTo>
                <a:lnTo>
                  <a:pt x="87980" y="25880"/>
                </a:lnTo>
                <a:lnTo>
                  <a:pt x="87970" y="25880"/>
                </a:lnTo>
                <a:lnTo>
                  <a:pt x="87970" y="25870"/>
                </a:lnTo>
                <a:lnTo>
                  <a:pt x="87960" y="25870"/>
                </a:lnTo>
                <a:lnTo>
                  <a:pt x="87950" y="25870"/>
                </a:lnTo>
                <a:lnTo>
                  <a:pt x="87940" y="25870"/>
                </a:lnTo>
                <a:lnTo>
                  <a:pt x="87930" y="25860"/>
                </a:lnTo>
                <a:lnTo>
                  <a:pt x="87920" y="25860"/>
                </a:lnTo>
                <a:lnTo>
                  <a:pt x="87910" y="25860"/>
                </a:lnTo>
                <a:lnTo>
                  <a:pt x="87900" y="25850"/>
                </a:lnTo>
                <a:lnTo>
                  <a:pt x="87890" y="25850"/>
                </a:lnTo>
                <a:lnTo>
                  <a:pt x="87880" y="25850"/>
                </a:lnTo>
                <a:lnTo>
                  <a:pt x="87870" y="25850"/>
                </a:lnTo>
                <a:lnTo>
                  <a:pt x="87860" y="25840"/>
                </a:lnTo>
                <a:lnTo>
                  <a:pt x="87850" y="25840"/>
                </a:lnTo>
                <a:lnTo>
                  <a:pt x="87840" y="25840"/>
                </a:lnTo>
                <a:lnTo>
                  <a:pt x="87830" y="25830"/>
                </a:lnTo>
                <a:lnTo>
                  <a:pt x="87820" y="25830"/>
                </a:lnTo>
                <a:lnTo>
                  <a:pt x="87810" y="25830"/>
                </a:lnTo>
                <a:lnTo>
                  <a:pt x="87800" y="25830"/>
                </a:lnTo>
                <a:lnTo>
                  <a:pt x="87800" y="25820"/>
                </a:lnTo>
                <a:lnTo>
                  <a:pt x="87790" y="25820"/>
                </a:lnTo>
                <a:lnTo>
                  <a:pt x="87780" y="25820"/>
                </a:lnTo>
                <a:lnTo>
                  <a:pt x="87770" y="25820"/>
                </a:lnTo>
                <a:lnTo>
                  <a:pt x="87760" y="25820"/>
                </a:lnTo>
                <a:lnTo>
                  <a:pt x="87750" y="25810"/>
                </a:lnTo>
                <a:lnTo>
                  <a:pt x="87740" y="25810"/>
                </a:lnTo>
                <a:lnTo>
                  <a:pt x="87730" y="25810"/>
                </a:lnTo>
                <a:lnTo>
                  <a:pt x="87720" y="25810"/>
                </a:lnTo>
                <a:lnTo>
                  <a:pt x="87710" y="25810"/>
                </a:lnTo>
                <a:lnTo>
                  <a:pt x="87710" y="25800"/>
                </a:lnTo>
                <a:lnTo>
                  <a:pt x="87700" y="25800"/>
                </a:lnTo>
                <a:lnTo>
                  <a:pt x="87690" y="25800"/>
                </a:lnTo>
                <a:lnTo>
                  <a:pt x="87680" y="25800"/>
                </a:lnTo>
                <a:lnTo>
                  <a:pt x="87650" y="25800"/>
                </a:lnTo>
                <a:lnTo>
                  <a:pt x="87650" y="25790"/>
                </a:lnTo>
                <a:lnTo>
                  <a:pt x="87640" y="25790"/>
                </a:lnTo>
                <a:lnTo>
                  <a:pt x="87630" y="25790"/>
                </a:lnTo>
                <a:lnTo>
                  <a:pt x="87600" y="25790"/>
                </a:lnTo>
                <a:lnTo>
                  <a:pt x="87600" y="25780"/>
                </a:lnTo>
                <a:lnTo>
                  <a:pt x="87580" y="25780"/>
                </a:lnTo>
                <a:lnTo>
                  <a:pt x="87570" y="25780"/>
                </a:lnTo>
                <a:lnTo>
                  <a:pt x="87560" y="25780"/>
                </a:lnTo>
                <a:lnTo>
                  <a:pt x="87550" y="25780"/>
                </a:lnTo>
                <a:lnTo>
                  <a:pt x="87550" y="25770"/>
                </a:lnTo>
                <a:lnTo>
                  <a:pt x="87540" y="25770"/>
                </a:lnTo>
                <a:lnTo>
                  <a:pt x="87530" y="25770"/>
                </a:lnTo>
                <a:lnTo>
                  <a:pt x="87520" y="25770"/>
                </a:lnTo>
                <a:lnTo>
                  <a:pt x="87510" y="25770"/>
                </a:lnTo>
                <a:lnTo>
                  <a:pt x="87500" y="25760"/>
                </a:lnTo>
                <a:lnTo>
                  <a:pt x="87490" y="25760"/>
                </a:lnTo>
                <a:lnTo>
                  <a:pt x="87480" y="25760"/>
                </a:lnTo>
                <a:lnTo>
                  <a:pt x="87470" y="25760"/>
                </a:lnTo>
                <a:lnTo>
                  <a:pt x="87460" y="25760"/>
                </a:lnTo>
                <a:lnTo>
                  <a:pt x="87450" y="25760"/>
                </a:lnTo>
                <a:lnTo>
                  <a:pt x="87430" y="25760"/>
                </a:lnTo>
                <a:lnTo>
                  <a:pt x="87410" y="25750"/>
                </a:lnTo>
                <a:lnTo>
                  <a:pt x="87400" y="25750"/>
                </a:lnTo>
                <a:lnTo>
                  <a:pt x="87390" y="25750"/>
                </a:lnTo>
                <a:lnTo>
                  <a:pt x="87370" y="25750"/>
                </a:lnTo>
                <a:lnTo>
                  <a:pt x="87360" y="25750"/>
                </a:lnTo>
                <a:lnTo>
                  <a:pt x="87350" y="25750"/>
                </a:lnTo>
                <a:lnTo>
                  <a:pt x="87340" y="25740"/>
                </a:lnTo>
                <a:lnTo>
                  <a:pt x="87330" y="25740"/>
                </a:lnTo>
                <a:lnTo>
                  <a:pt x="87320" y="25740"/>
                </a:lnTo>
                <a:lnTo>
                  <a:pt x="87310" y="25740"/>
                </a:lnTo>
                <a:lnTo>
                  <a:pt x="87300" y="25740"/>
                </a:lnTo>
                <a:lnTo>
                  <a:pt x="87290" y="25740"/>
                </a:lnTo>
                <a:lnTo>
                  <a:pt x="87280" y="25740"/>
                </a:lnTo>
                <a:lnTo>
                  <a:pt x="87270" y="25730"/>
                </a:lnTo>
                <a:lnTo>
                  <a:pt x="87260" y="25730"/>
                </a:lnTo>
                <a:lnTo>
                  <a:pt x="87250" y="25730"/>
                </a:lnTo>
                <a:lnTo>
                  <a:pt x="87230" y="25730"/>
                </a:lnTo>
                <a:lnTo>
                  <a:pt x="87210" y="25730"/>
                </a:lnTo>
                <a:lnTo>
                  <a:pt x="87200" y="25720"/>
                </a:lnTo>
                <a:lnTo>
                  <a:pt x="87190" y="25720"/>
                </a:lnTo>
                <a:lnTo>
                  <a:pt x="87180" y="25720"/>
                </a:lnTo>
                <a:lnTo>
                  <a:pt x="87160" y="25720"/>
                </a:lnTo>
                <a:lnTo>
                  <a:pt x="87150" y="25720"/>
                </a:lnTo>
                <a:lnTo>
                  <a:pt x="87130" y="25720"/>
                </a:lnTo>
                <a:lnTo>
                  <a:pt x="87120" y="25720"/>
                </a:lnTo>
                <a:lnTo>
                  <a:pt x="87110" y="25720"/>
                </a:lnTo>
                <a:lnTo>
                  <a:pt x="87100" y="25720"/>
                </a:lnTo>
                <a:lnTo>
                  <a:pt x="87100" y="25710"/>
                </a:lnTo>
                <a:lnTo>
                  <a:pt x="87090" y="25710"/>
                </a:lnTo>
                <a:lnTo>
                  <a:pt x="87080" y="25710"/>
                </a:lnTo>
                <a:lnTo>
                  <a:pt x="87070" y="25710"/>
                </a:lnTo>
                <a:lnTo>
                  <a:pt x="87060" y="25710"/>
                </a:lnTo>
                <a:lnTo>
                  <a:pt x="87050" y="25710"/>
                </a:lnTo>
                <a:lnTo>
                  <a:pt x="87040" y="25710"/>
                </a:lnTo>
                <a:lnTo>
                  <a:pt x="87030" y="25710"/>
                </a:lnTo>
                <a:lnTo>
                  <a:pt x="87020" y="25710"/>
                </a:lnTo>
                <a:lnTo>
                  <a:pt x="87010" y="25710"/>
                </a:lnTo>
                <a:lnTo>
                  <a:pt x="87000" y="25700"/>
                </a:lnTo>
                <a:lnTo>
                  <a:pt x="86990" y="25700"/>
                </a:lnTo>
                <a:lnTo>
                  <a:pt x="86980" y="25700"/>
                </a:lnTo>
                <a:lnTo>
                  <a:pt x="86970" y="25700"/>
                </a:lnTo>
                <a:lnTo>
                  <a:pt x="86960" y="25700"/>
                </a:lnTo>
                <a:lnTo>
                  <a:pt x="86950" y="25700"/>
                </a:lnTo>
                <a:lnTo>
                  <a:pt x="86940" y="25700"/>
                </a:lnTo>
                <a:lnTo>
                  <a:pt x="86910" y="25700"/>
                </a:lnTo>
                <a:lnTo>
                  <a:pt x="86910" y="25690"/>
                </a:lnTo>
                <a:lnTo>
                  <a:pt x="86900" y="25690"/>
                </a:lnTo>
                <a:lnTo>
                  <a:pt x="86880" y="25690"/>
                </a:lnTo>
                <a:lnTo>
                  <a:pt x="86870" y="25690"/>
                </a:lnTo>
                <a:lnTo>
                  <a:pt x="86860" y="25690"/>
                </a:lnTo>
                <a:lnTo>
                  <a:pt x="86850" y="25690"/>
                </a:lnTo>
                <a:lnTo>
                  <a:pt x="86830" y="25690"/>
                </a:lnTo>
                <a:lnTo>
                  <a:pt x="86820" y="25690"/>
                </a:lnTo>
                <a:lnTo>
                  <a:pt x="86810" y="25690"/>
                </a:lnTo>
                <a:lnTo>
                  <a:pt x="86800" y="25690"/>
                </a:lnTo>
                <a:lnTo>
                  <a:pt x="86790" y="25690"/>
                </a:lnTo>
                <a:lnTo>
                  <a:pt x="86780" y="25690"/>
                </a:lnTo>
                <a:lnTo>
                  <a:pt x="86780" y="25680"/>
                </a:lnTo>
                <a:lnTo>
                  <a:pt x="86770" y="25680"/>
                </a:lnTo>
                <a:lnTo>
                  <a:pt x="86760" y="25680"/>
                </a:lnTo>
                <a:lnTo>
                  <a:pt x="86750" y="25680"/>
                </a:lnTo>
                <a:lnTo>
                  <a:pt x="86740" y="25680"/>
                </a:lnTo>
                <a:lnTo>
                  <a:pt x="86730" y="25680"/>
                </a:lnTo>
                <a:lnTo>
                  <a:pt x="86720" y="25680"/>
                </a:lnTo>
                <a:lnTo>
                  <a:pt x="86710" y="25680"/>
                </a:lnTo>
                <a:lnTo>
                  <a:pt x="86700" y="25680"/>
                </a:lnTo>
                <a:lnTo>
                  <a:pt x="86690" y="25680"/>
                </a:lnTo>
                <a:lnTo>
                  <a:pt x="86680" y="25680"/>
                </a:lnTo>
                <a:lnTo>
                  <a:pt x="86670" y="25680"/>
                </a:lnTo>
                <a:lnTo>
                  <a:pt x="86660" y="25680"/>
                </a:lnTo>
                <a:lnTo>
                  <a:pt x="86650" y="25680"/>
                </a:lnTo>
                <a:lnTo>
                  <a:pt x="86640" y="25680"/>
                </a:lnTo>
                <a:lnTo>
                  <a:pt x="86640" y="25670"/>
                </a:lnTo>
                <a:lnTo>
                  <a:pt x="86630" y="25670"/>
                </a:lnTo>
                <a:lnTo>
                  <a:pt x="86600" y="25670"/>
                </a:lnTo>
                <a:lnTo>
                  <a:pt x="86590" y="25670"/>
                </a:lnTo>
                <a:lnTo>
                  <a:pt x="86590" y="25680"/>
                </a:lnTo>
                <a:lnTo>
                  <a:pt x="86580" y="25680"/>
                </a:lnTo>
                <a:lnTo>
                  <a:pt x="86570" y="25670"/>
                </a:lnTo>
                <a:lnTo>
                  <a:pt x="86560" y="25670"/>
                </a:lnTo>
                <a:lnTo>
                  <a:pt x="86550" y="25670"/>
                </a:lnTo>
                <a:lnTo>
                  <a:pt x="86540" y="25670"/>
                </a:lnTo>
                <a:lnTo>
                  <a:pt x="86530" y="25670"/>
                </a:lnTo>
                <a:lnTo>
                  <a:pt x="86520" y="25670"/>
                </a:lnTo>
                <a:lnTo>
                  <a:pt x="86510" y="25670"/>
                </a:lnTo>
                <a:lnTo>
                  <a:pt x="86500" y="25670"/>
                </a:lnTo>
                <a:lnTo>
                  <a:pt x="86490" y="25670"/>
                </a:lnTo>
                <a:lnTo>
                  <a:pt x="86480" y="25670"/>
                </a:lnTo>
                <a:lnTo>
                  <a:pt x="86470" y="25670"/>
                </a:lnTo>
                <a:lnTo>
                  <a:pt x="86450" y="25670"/>
                </a:lnTo>
                <a:lnTo>
                  <a:pt x="86430" y="25670"/>
                </a:lnTo>
                <a:lnTo>
                  <a:pt x="86420" y="25670"/>
                </a:lnTo>
                <a:lnTo>
                  <a:pt x="86410" y="25670"/>
                </a:lnTo>
                <a:lnTo>
                  <a:pt x="86400" y="25670"/>
                </a:lnTo>
                <a:lnTo>
                  <a:pt x="86390" y="25670"/>
                </a:lnTo>
                <a:lnTo>
                  <a:pt x="86380" y="25670"/>
                </a:lnTo>
                <a:lnTo>
                  <a:pt x="86370" y="25670"/>
                </a:lnTo>
                <a:lnTo>
                  <a:pt x="86360" y="25670"/>
                </a:lnTo>
                <a:lnTo>
                  <a:pt x="86350" y="25670"/>
                </a:lnTo>
                <a:lnTo>
                  <a:pt x="86340" y="25670"/>
                </a:lnTo>
                <a:lnTo>
                  <a:pt x="86330" y="25670"/>
                </a:lnTo>
                <a:lnTo>
                  <a:pt x="86320" y="25670"/>
                </a:lnTo>
                <a:lnTo>
                  <a:pt x="86310" y="25670"/>
                </a:lnTo>
                <a:lnTo>
                  <a:pt x="86300" y="25670"/>
                </a:lnTo>
                <a:lnTo>
                  <a:pt x="86290" y="25670"/>
                </a:lnTo>
                <a:lnTo>
                  <a:pt x="86280" y="25670"/>
                </a:lnTo>
                <a:lnTo>
                  <a:pt x="86260" y="25670"/>
                </a:lnTo>
                <a:lnTo>
                  <a:pt x="86250" y="25670"/>
                </a:lnTo>
                <a:lnTo>
                  <a:pt x="86240" y="25670"/>
                </a:lnTo>
                <a:lnTo>
                  <a:pt x="86230" y="25670"/>
                </a:lnTo>
                <a:lnTo>
                  <a:pt x="86220" y="25670"/>
                </a:lnTo>
                <a:lnTo>
                  <a:pt x="86210" y="25670"/>
                </a:lnTo>
                <a:lnTo>
                  <a:pt x="86200" y="25670"/>
                </a:lnTo>
                <a:lnTo>
                  <a:pt x="86190" y="25670"/>
                </a:lnTo>
                <a:lnTo>
                  <a:pt x="86180" y="25670"/>
                </a:lnTo>
                <a:lnTo>
                  <a:pt x="86170" y="25670"/>
                </a:lnTo>
                <a:lnTo>
                  <a:pt x="86160" y="25670"/>
                </a:lnTo>
                <a:lnTo>
                  <a:pt x="86150" y="25670"/>
                </a:lnTo>
                <a:lnTo>
                  <a:pt x="86140" y="25670"/>
                </a:lnTo>
                <a:lnTo>
                  <a:pt x="86130" y="25670"/>
                </a:lnTo>
                <a:lnTo>
                  <a:pt x="86120" y="25670"/>
                </a:lnTo>
                <a:lnTo>
                  <a:pt x="86110" y="25670"/>
                </a:lnTo>
                <a:lnTo>
                  <a:pt x="86090" y="25670"/>
                </a:lnTo>
                <a:lnTo>
                  <a:pt x="86080" y="25670"/>
                </a:lnTo>
                <a:lnTo>
                  <a:pt x="86070" y="25670"/>
                </a:lnTo>
                <a:lnTo>
                  <a:pt x="86060" y="25670"/>
                </a:lnTo>
                <a:lnTo>
                  <a:pt x="86050" y="25670"/>
                </a:lnTo>
                <a:lnTo>
                  <a:pt x="86040" y="25670"/>
                </a:lnTo>
                <a:lnTo>
                  <a:pt x="86030" y="25670"/>
                </a:lnTo>
                <a:lnTo>
                  <a:pt x="86020" y="25670"/>
                </a:lnTo>
                <a:lnTo>
                  <a:pt x="86010" y="25670"/>
                </a:lnTo>
                <a:lnTo>
                  <a:pt x="86000" y="25670"/>
                </a:lnTo>
                <a:lnTo>
                  <a:pt x="85990" y="25670"/>
                </a:lnTo>
                <a:lnTo>
                  <a:pt x="85980" y="25670"/>
                </a:lnTo>
                <a:lnTo>
                  <a:pt x="85960" y="25670"/>
                </a:lnTo>
                <a:lnTo>
                  <a:pt x="85950" y="25670"/>
                </a:lnTo>
                <a:lnTo>
                  <a:pt x="85950" y="25680"/>
                </a:lnTo>
                <a:lnTo>
                  <a:pt x="85940" y="25680"/>
                </a:lnTo>
                <a:lnTo>
                  <a:pt x="85930" y="25680"/>
                </a:lnTo>
                <a:lnTo>
                  <a:pt x="85930" y="25670"/>
                </a:lnTo>
                <a:lnTo>
                  <a:pt x="85920" y="25670"/>
                </a:lnTo>
                <a:lnTo>
                  <a:pt x="85910" y="25670"/>
                </a:lnTo>
                <a:lnTo>
                  <a:pt x="85900" y="25670"/>
                </a:lnTo>
                <a:lnTo>
                  <a:pt x="85890" y="25680"/>
                </a:lnTo>
                <a:lnTo>
                  <a:pt x="85880" y="25680"/>
                </a:lnTo>
                <a:lnTo>
                  <a:pt x="85870" y="25680"/>
                </a:lnTo>
                <a:lnTo>
                  <a:pt x="85870" y="25670"/>
                </a:lnTo>
                <a:lnTo>
                  <a:pt x="85860" y="25670"/>
                </a:lnTo>
                <a:lnTo>
                  <a:pt x="85860" y="25680"/>
                </a:lnTo>
                <a:lnTo>
                  <a:pt x="85850" y="25680"/>
                </a:lnTo>
                <a:lnTo>
                  <a:pt x="85840" y="25680"/>
                </a:lnTo>
                <a:lnTo>
                  <a:pt x="85830" y="25680"/>
                </a:lnTo>
                <a:lnTo>
                  <a:pt x="85820" y="25680"/>
                </a:lnTo>
                <a:lnTo>
                  <a:pt x="85810" y="25680"/>
                </a:lnTo>
                <a:lnTo>
                  <a:pt x="85800" y="25680"/>
                </a:lnTo>
                <a:lnTo>
                  <a:pt x="85790" y="25680"/>
                </a:lnTo>
                <a:lnTo>
                  <a:pt x="85780" y="25680"/>
                </a:lnTo>
                <a:lnTo>
                  <a:pt x="85770" y="25680"/>
                </a:lnTo>
                <a:lnTo>
                  <a:pt x="85760" y="25680"/>
                </a:lnTo>
                <a:lnTo>
                  <a:pt x="85750" y="25680"/>
                </a:lnTo>
                <a:lnTo>
                  <a:pt x="85740" y="25680"/>
                </a:lnTo>
                <a:lnTo>
                  <a:pt x="85730" y="25680"/>
                </a:lnTo>
                <a:lnTo>
                  <a:pt x="85720" y="25680"/>
                </a:lnTo>
                <a:lnTo>
                  <a:pt x="85710" y="25680"/>
                </a:lnTo>
                <a:lnTo>
                  <a:pt x="85700" y="25680"/>
                </a:lnTo>
                <a:lnTo>
                  <a:pt x="85690" y="25680"/>
                </a:lnTo>
                <a:lnTo>
                  <a:pt x="85680" y="25680"/>
                </a:lnTo>
                <a:lnTo>
                  <a:pt x="85670" y="25680"/>
                </a:lnTo>
                <a:lnTo>
                  <a:pt x="85660" y="25680"/>
                </a:lnTo>
                <a:lnTo>
                  <a:pt x="85650" y="25680"/>
                </a:lnTo>
                <a:lnTo>
                  <a:pt x="85640" y="25680"/>
                </a:lnTo>
                <a:lnTo>
                  <a:pt x="85630" y="25680"/>
                </a:lnTo>
                <a:lnTo>
                  <a:pt x="85620" y="25680"/>
                </a:lnTo>
                <a:lnTo>
                  <a:pt x="85610" y="25680"/>
                </a:lnTo>
                <a:lnTo>
                  <a:pt x="85600" y="25680"/>
                </a:lnTo>
                <a:lnTo>
                  <a:pt x="85590" y="25680"/>
                </a:lnTo>
                <a:lnTo>
                  <a:pt x="85580" y="25680"/>
                </a:lnTo>
                <a:lnTo>
                  <a:pt x="85570" y="25680"/>
                </a:lnTo>
                <a:lnTo>
                  <a:pt x="85560" y="25680"/>
                </a:lnTo>
                <a:lnTo>
                  <a:pt x="85550" y="25680"/>
                </a:lnTo>
                <a:lnTo>
                  <a:pt x="85540" y="25680"/>
                </a:lnTo>
                <a:lnTo>
                  <a:pt x="85530" y="25680"/>
                </a:lnTo>
                <a:lnTo>
                  <a:pt x="85510" y="25680"/>
                </a:lnTo>
                <a:lnTo>
                  <a:pt x="85500" y="25680"/>
                </a:lnTo>
                <a:lnTo>
                  <a:pt x="85490" y="25680"/>
                </a:lnTo>
                <a:lnTo>
                  <a:pt x="85480" y="25680"/>
                </a:lnTo>
                <a:lnTo>
                  <a:pt x="85470" y="25680"/>
                </a:lnTo>
                <a:lnTo>
                  <a:pt x="85470" y="25690"/>
                </a:lnTo>
                <a:lnTo>
                  <a:pt x="85460" y="25680"/>
                </a:lnTo>
                <a:lnTo>
                  <a:pt x="85450" y="25680"/>
                </a:lnTo>
                <a:lnTo>
                  <a:pt x="85440" y="25680"/>
                </a:lnTo>
                <a:lnTo>
                  <a:pt x="85440" y="25690"/>
                </a:lnTo>
                <a:lnTo>
                  <a:pt x="85430" y="25690"/>
                </a:lnTo>
                <a:lnTo>
                  <a:pt x="85420" y="25690"/>
                </a:lnTo>
                <a:lnTo>
                  <a:pt x="85410" y="25690"/>
                </a:lnTo>
                <a:lnTo>
                  <a:pt x="85400" y="25690"/>
                </a:lnTo>
                <a:lnTo>
                  <a:pt x="85390" y="25690"/>
                </a:lnTo>
                <a:lnTo>
                  <a:pt x="85380" y="25690"/>
                </a:lnTo>
                <a:lnTo>
                  <a:pt x="85370" y="25690"/>
                </a:lnTo>
                <a:lnTo>
                  <a:pt x="85360" y="25690"/>
                </a:lnTo>
                <a:lnTo>
                  <a:pt x="85350" y="25690"/>
                </a:lnTo>
                <a:lnTo>
                  <a:pt x="85340" y="25690"/>
                </a:lnTo>
                <a:lnTo>
                  <a:pt x="85330" y="25690"/>
                </a:lnTo>
                <a:lnTo>
                  <a:pt x="85320" y="25690"/>
                </a:lnTo>
                <a:lnTo>
                  <a:pt x="85310" y="25690"/>
                </a:lnTo>
                <a:lnTo>
                  <a:pt x="85300" y="25690"/>
                </a:lnTo>
                <a:lnTo>
                  <a:pt x="85290" y="25690"/>
                </a:lnTo>
                <a:lnTo>
                  <a:pt x="85280" y="25690"/>
                </a:lnTo>
                <a:lnTo>
                  <a:pt x="85260" y="25690"/>
                </a:lnTo>
                <a:lnTo>
                  <a:pt x="85250" y="25690"/>
                </a:lnTo>
                <a:lnTo>
                  <a:pt x="85240" y="25690"/>
                </a:lnTo>
                <a:lnTo>
                  <a:pt x="85230" y="25690"/>
                </a:lnTo>
                <a:lnTo>
                  <a:pt x="85220" y="25690"/>
                </a:lnTo>
                <a:lnTo>
                  <a:pt x="85210" y="25690"/>
                </a:lnTo>
                <a:lnTo>
                  <a:pt x="85200" y="25690"/>
                </a:lnTo>
                <a:lnTo>
                  <a:pt x="85190" y="25690"/>
                </a:lnTo>
                <a:lnTo>
                  <a:pt x="85180" y="25690"/>
                </a:lnTo>
                <a:lnTo>
                  <a:pt x="85170" y="25700"/>
                </a:lnTo>
                <a:lnTo>
                  <a:pt x="85160" y="25700"/>
                </a:lnTo>
                <a:lnTo>
                  <a:pt x="85150" y="25700"/>
                </a:lnTo>
                <a:lnTo>
                  <a:pt x="85140" y="25700"/>
                </a:lnTo>
                <a:lnTo>
                  <a:pt x="85130" y="25700"/>
                </a:lnTo>
                <a:lnTo>
                  <a:pt x="85120" y="25700"/>
                </a:lnTo>
                <a:lnTo>
                  <a:pt x="85110" y="25700"/>
                </a:lnTo>
                <a:lnTo>
                  <a:pt x="85100" y="25700"/>
                </a:lnTo>
                <a:lnTo>
                  <a:pt x="85090" y="25700"/>
                </a:lnTo>
                <a:lnTo>
                  <a:pt x="85080" y="25700"/>
                </a:lnTo>
                <a:lnTo>
                  <a:pt x="85080" y="25710"/>
                </a:lnTo>
                <a:lnTo>
                  <a:pt x="85070" y="25710"/>
                </a:lnTo>
                <a:lnTo>
                  <a:pt x="85070" y="25700"/>
                </a:lnTo>
                <a:lnTo>
                  <a:pt x="85060" y="25700"/>
                </a:lnTo>
                <a:lnTo>
                  <a:pt x="85060" y="25710"/>
                </a:lnTo>
                <a:lnTo>
                  <a:pt x="85050" y="25710"/>
                </a:lnTo>
                <a:lnTo>
                  <a:pt x="85050" y="25700"/>
                </a:lnTo>
                <a:lnTo>
                  <a:pt x="85040" y="25700"/>
                </a:lnTo>
                <a:lnTo>
                  <a:pt x="85030" y="25710"/>
                </a:lnTo>
                <a:lnTo>
                  <a:pt x="85020" y="25710"/>
                </a:lnTo>
                <a:lnTo>
                  <a:pt x="85010" y="25710"/>
                </a:lnTo>
                <a:lnTo>
                  <a:pt x="85000" y="25710"/>
                </a:lnTo>
                <a:lnTo>
                  <a:pt x="84990" y="25710"/>
                </a:lnTo>
                <a:lnTo>
                  <a:pt x="84980" y="25710"/>
                </a:lnTo>
                <a:lnTo>
                  <a:pt x="84970" y="25710"/>
                </a:lnTo>
                <a:lnTo>
                  <a:pt x="84950" y="25710"/>
                </a:lnTo>
                <a:lnTo>
                  <a:pt x="84940" y="25710"/>
                </a:lnTo>
                <a:lnTo>
                  <a:pt x="84930" y="25710"/>
                </a:lnTo>
                <a:lnTo>
                  <a:pt x="84920" y="25720"/>
                </a:lnTo>
                <a:lnTo>
                  <a:pt x="84900" y="25720"/>
                </a:lnTo>
                <a:lnTo>
                  <a:pt x="84890" y="25720"/>
                </a:lnTo>
                <a:lnTo>
                  <a:pt x="84880" y="25720"/>
                </a:lnTo>
                <a:lnTo>
                  <a:pt x="84870" y="25720"/>
                </a:lnTo>
                <a:lnTo>
                  <a:pt x="84860" y="25720"/>
                </a:lnTo>
                <a:lnTo>
                  <a:pt x="84850" y="25720"/>
                </a:lnTo>
                <a:lnTo>
                  <a:pt x="84840" y="25720"/>
                </a:lnTo>
                <a:lnTo>
                  <a:pt x="84830" y="25720"/>
                </a:lnTo>
                <a:lnTo>
                  <a:pt x="84820" y="25720"/>
                </a:lnTo>
                <a:lnTo>
                  <a:pt x="84810" y="25720"/>
                </a:lnTo>
                <a:lnTo>
                  <a:pt x="84800" y="25720"/>
                </a:lnTo>
                <a:lnTo>
                  <a:pt x="84790" y="25720"/>
                </a:lnTo>
                <a:lnTo>
                  <a:pt x="84780" y="25720"/>
                </a:lnTo>
                <a:lnTo>
                  <a:pt x="84770" y="25720"/>
                </a:lnTo>
                <a:lnTo>
                  <a:pt x="84750" y="25720"/>
                </a:lnTo>
                <a:lnTo>
                  <a:pt x="84740" y="25720"/>
                </a:lnTo>
                <a:lnTo>
                  <a:pt x="84730" y="25720"/>
                </a:lnTo>
                <a:lnTo>
                  <a:pt x="84720" y="25720"/>
                </a:lnTo>
                <a:lnTo>
                  <a:pt x="84710" y="25730"/>
                </a:lnTo>
                <a:lnTo>
                  <a:pt x="84700" y="25730"/>
                </a:lnTo>
                <a:lnTo>
                  <a:pt x="84700" y="25720"/>
                </a:lnTo>
                <a:lnTo>
                  <a:pt x="84690" y="25720"/>
                </a:lnTo>
                <a:lnTo>
                  <a:pt x="84680" y="25730"/>
                </a:lnTo>
                <a:lnTo>
                  <a:pt x="84670" y="25730"/>
                </a:lnTo>
                <a:lnTo>
                  <a:pt x="84660" y="25730"/>
                </a:lnTo>
                <a:lnTo>
                  <a:pt x="84650" y="25730"/>
                </a:lnTo>
                <a:lnTo>
                  <a:pt x="84640" y="25730"/>
                </a:lnTo>
                <a:lnTo>
                  <a:pt x="84630" y="25730"/>
                </a:lnTo>
                <a:lnTo>
                  <a:pt x="84620" y="25730"/>
                </a:lnTo>
                <a:lnTo>
                  <a:pt x="84610" y="25730"/>
                </a:lnTo>
                <a:lnTo>
                  <a:pt x="84600" y="25730"/>
                </a:lnTo>
                <a:lnTo>
                  <a:pt x="84590" y="25730"/>
                </a:lnTo>
                <a:lnTo>
                  <a:pt x="84580" y="25730"/>
                </a:lnTo>
                <a:lnTo>
                  <a:pt x="84580" y="25740"/>
                </a:lnTo>
                <a:lnTo>
                  <a:pt x="84570" y="25740"/>
                </a:lnTo>
                <a:lnTo>
                  <a:pt x="84560" y="25740"/>
                </a:lnTo>
                <a:lnTo>
                  <a:pt x="84550" y="25740"/>
                </a:lnTo>
                <a:lnTo>
                  <a:pt x="84550" y="25750"/>
                </a:lnTo>
                <a:lnTo>
                  <a:pt x="84550" y="25760"/>
                </a:lnTo>
                <a:lnTo>
                  <a:pt x="84540" y="25770"/>
                </a:lnTo>
                <a:lnTo>
                  <a:pt x="84540" y="25780"/>
                </a:lnTo>
                <a:lnTo>
                  <a:pt x="84540" y="25770"/>
                </a:lnTo>
                <a:lnTo>
                  <a:pt x="84530" y="25760"/>
                </a:lnTo>
                <a:lnTo>
                  <a:pt x="84520" y="25760"/>
                </a:lnTo>
                <a:lnTo>
                  <a:pt x="84510" y="25760"/>
                </a:lnTo>
                <a:lnTo>
                  <a:pt x="84500" y="25760"/>
                </a:lnTo>
                <a:lnTo>
                  <a:pt x="84500" y="25750"/>
                </a:lnTo>
                <a:lnTo>
                  <a:pt x="84490" y="25750"/>
                </a:lnTo>
                <a:lnTo>
                  <a:pt x="84480" y="25750"/>
                </a:lnTo>
                <a:lnTo>
                  <a:pt x="84470" y="25750"/>
                </a:lnTo>
                <a:lnTo>
                  <a:pt x="84460" y="25750"/>
                </a:lnTo>
                <a:lnTo>
                  <a:pt x="84450" y="25750"/>
                </a:lnTo>
                <a:lnTo>
                  <a:pt x="84440" y="25750"/>
                </a:lnTo>
                <a:lnTo>
                  <a:pt x="84430" y="25750"/>
                </a:lnTo>
                <a:lnTo>
                  <a:pt x="84420" y="25750"/>
                </a:lnTo>
                <a:lnTo>
                  <a:pt x="84410" y="25750"/>
                </a:lnTo>
                <a:lnTo>
                  <a:pt x="84400" y="25750"/>
                </a:lnTo>
                <a:lnTo>
                  <a:pt x="84390" y="25750"/>
                </a:lnTo>
                <a:lnTo>
                  <a:pt x="84380" y="25750"/>
                </a:lnTo>
                <a:lnTo>
                  <a:pt x="84370" y="25750"/>
                </a:lnTo>
                <a:lnTo>
                  <a:pt x="84360" y="25750"/>
                </a:lnTo>
                <a:lnTo>
                  <a:pt x="84350" y="25750"/>
                </a:lnTo>
                <a:lnTo>
                  <a:pt x="84340" y="25750"/>
                </a:lnTo>
                <a:lnTo>
                  <a:pt x="84330" y="25750"/>
                </a:lnTo>
                <a:lnTo>
                  <a:pt x="84320" y="25750"/>
                </a:lnTo>
                <a:lnTo>
                  <a:pt x="84310" y="25750"/>
                </a:lnTo>
                <a:lnTo>
                  <a:pt x="84300" y="25750"/>
                </a:lnTo>
                <a:lnTo>
                  <a:pt x="84290" y="25750"/>
                </a:lnTo>
                <a:lnTo>
                  <a:pt x="84280" y="25750"/>
                </a:lnTo>
                <a:lnTo>
                  <a:pt x="84270" y="25750"/>
                </a:lnTo>
                <a:lnTo>
                  <a:pt x="84260" y="25750"/>
                </a:lnTo>
                <a:lnTo>
                  <a:pt x="84260" y="25760"/>
                </a:lnTo>
                <a:lnTo>
                  <a:pt x="84250" y="25760"/>
                </a:lnTo>
                <a:lnTo>
                  <a:pt x="84240" y="25760"/>
                </a:lnTo>
                <a:lnTo>
                  <a:pt x="84230" y="25760"/>
                </a:lnTo>
                <a:lnTo>
                  <a:pt x="84220" y="25760"/>
                </a:lnTo>
                <a:lnTo>
                  <a:pt x="84210" y="25760"/>
                </a:lnTo>
                <a:lnTo>
                  <a:pt x="84200" y="25760"/>
                </a:lnTo>
                <a:lnTo>
                  <a:pt x="84190" y="25760"/>
                </a:lnTo>
                <a:lnTo>
                  <a:pt x="84180" y="25760"/>
                </a:lnTo>
                <a:lnTo>
                  <a:pt x="84170" y="25760"/>
                </a:lnTo>
                <a:lnTo>
                  <a:pt x="84160" y="25760"/>
                </a:lnTo>
                <a:lnTo>
                  <a:pt x="84150" y="25760"/>
                </a:lnTo>
                <a:lnTo>
                  <a:pt x="84140" y="25760"/>
                </a:lnTo>
                <a:lnTo>
                  <a:pt x="84130" y="25760"/>
                </a:lnTo>
                <a:lnTo>
                  <a:pt x="84120" y="25760"/>
                </a:lnTo>
                <a:lnTo>
                  <a:pt x="84120" y="25770"/>
                </a:lnTo>
                <a:lnTo>
                  <a:pt x="84110" y="25770"/>
                </a:lnTo>
                <a:lnTo>
                  <a:pt x="84110" y="25760"/>
                </a:lnTo>
                <a:lnTo>
                  <a:pt x="84100" y="25760"/>
                </a:lnTo>
                <a:lnTo>
                  <a:pt x="84100" y="25770"/>
                </a:lnTo>
                <a:lnTo>
                  <a:pt x="84090" y="25770"/>
                </a:lnTo>
                <a:lnTo>
                  <a:pt x="84080" y="25770"/>
                </a:lnTo>
                <a:lnTo>
                  <a:pt x="84070" y="25770"/>
                </a:lnTo>
                <a:lnTo>
                  <a:pt x="84060" y="25770"/>
                </a:lnTo>
                <a:lnTo>
                  <a:pt x="84050" y="25770"/>
                </a:lnTo>
                <a:lnTo>
                  <a:pt x="84040" y="25770"/>
                </a:lnTo>
                <a:lnTo>
                  <a:pt x="84030" y="25770"/>
                </a:lnTo>
                <a:lnTo>
                  <a:pt x="84020" y="25770"/>
                </a:lnTo>
                <a:lnTo>
                  <a:pt x="84020" y="25780"/>
                </a:lnTo>
                <a:lnTo>
                  <a:pt x="84010" y="25780"/>
                </a:lnTo>
                <a:lnTo>
                  <a:pt x="84000" y="25780"/>
                </a:lnTo>
                <a:lnTo>
                  <a:pt x="83990" y="25780"/>
                </a:lnTo>
                <a:lnTo>
                  <a:pt x="83980" y="25780"/>
                </a:lnTo>
                <a:lnTo>
                  <a:pt x="83970" y="25780"/>
                </a:lnTo>
                <a:lnTo>
                  <a:pt x="83960" y="25780"/>
                </a:lnTo>
                <a:lnTo>
                  <a:pt x="83950" y="25780"/>
                </a:lnTo>
                <a:lnTo>
                  <a:pt x="83940" y="25780"/>
                </a:lnTo>
                <a:lnTo>
                  <a:pt x="83930" y="25780"/>
                </a:lnTo>
                <a:lnTo>
                  <a:pt x="83920" y="25780"/>
                </a:lnTo>
                <a:lnTo>
                  <a:pt x="83910" y="25780"/>
                </a:lnTo>
                <a:lnTo>
                  <a:pt x="83900" y="25780"/>
                </a:lnTo>
                <a:lnTo>
                  <a:pt x="83900" y="25790"/>
                </a:lnTo>
                <a:lnTo>
                  <a:pt x="83890" y="25790"/>
                </a:lnTo>
                <a:lnTo>
                  <a:pt x="83880" y="25790"/>
                </a:lnTo>
                <a:lnTo>
                  <a:pt x="83870" y="25790"/>
                </a:lnTo>
                <a:lnTo>
                  <a:pt x="83860" y="25790"/>
                </a:lnTo>
                <a:lnTo>
                  <a:pt x="83850" y="25790"/>
                </a:lnTo>
                <a:lnTo>
                  <a:pt x="83840" y="25790"/>
                </a:lnTo>
                <a:lnTo>
                  <a:pt x="83830" y="25790"/>
                </a:lnTo>
                <a:lnTo>
                  <a:pt x="83820" y="25790"/>
                </a:lnTo>
                <a:lnTo>
                  <a:pt x="83810" y="25800"/>
                </a:lnTo>
                <a:lnTo>
                  <a:pt x="83800" y="25800"/>
                </a:lnTo>
                <a:lnTo>
                  <a:pt x="83790" y="25800"/>
                </a:lnTo>
                <a:lnTo>
                  <a:pt x="83780" y="25800"/>
                </a:lnTo>
                <a:lnTo>
                  <a:pt x="83770" y="25800"/>
                </a:lnTo>
                <a:lnTo>
                  <a:pt x="83760" y="25800"/>
                </a:lnTo>
                <a:lnTo>
                  <a:pt x="83750" y="25800"/>
                </a:lnTo>
                <a:lnTo>
                  <a:pt x="83740" y="25800"/>
                </a:lnTo>
                <a:lnTo>
                  <a:pt x="83730" y="25800"/>
                </a:lnTo>
                <a:lnTo>
                  <a:pt x="83730" y="25810"/>
                </a:lnTo>
                <a:lnTo>
                  <a:pt x="83720" y="25810"/>
                </a:lnTo>
                <a:lnTo>
                  <a:pt x="83710" y="25810"/>
                </a:lnTo>
                <a:lnTo>
                  <a:pt x="83700" y="25810"/>
                </a:lnTo>
                <a:lnTo>
                  <a:pt x="83690" y="25810"/>
                </a:lnTo>
                <a:lnTo>
                  <a:pt x="83680" y="25810"/>
                </a:lnTo>
                <a:lnTo>
                  <a:pt x="83670" y="25810"/>
                </a:lnTo>
                <a:lnTo>
                  <a:pt x="83660" y="25810"/>
                </a:lnTo>
                <a:lnTo>
                  <a:pt x="83650" y="25820"/>
                </a:lnTo>
                <a:lnTo>
                  <a:pt x="83640" y="25820"/>
                </a:lnTo>
                <a:lnTo>
                  <a:pt x="83630" y="25820"/>
                </a:lnTo>
                <a:lnTo>
                  <a:pt x="83620" y="25820"/>
                </a:lnTo>
                <a:lnTo>
                  <a:pt x="83610" y="25820"/>
                </a:lnTo>
                <a:lnTo>
                  <a:pt x="83600" y="25820"/>
                </a:lnTo>
                <a:lnTo>
                  <a:pt x="83590" y="25820"/>
                </a:lnTo>
                <a:lnTo>
                  <a:pt x="83590" y="25830"/>
                </a:lnTo>
                <a:lnTo>
                  <a:pt x="83580" y="25830"/>
                </a:lnTo>
                <a:lnTo>
                  <a:pt x="83570" y="25830"/>
                </a:lnTo>
                <a:lnTo>
                  <a:pt x="83560" y="25830"/>
                </a:lnTo>
                <a:lnTo>
                  <a:pt x="83550" y="25830"/>
                </a:lnTo>
                <a:lnTo>
                  <a:pt x="83540" y="25830"/>
                </a:lnTo>
                <a:lnTo>
                  <a:pt x="83540" y="25840"/>
                </a:lnTo>
                <a:lnTo>
                  <a:pt x="83530" y="25840"/>
                </a:lnTo>
                <a:lnTo>
                  <a:pt x="83520" y="25840"/>
                </a:lnTo>
                <a:lnTo>
                  <a:pt x="83510" y="25840"/>
                </a:lnTo>
                <a:lnTo>
                  <a:pt x="83500" y="25840"/>
                </a:lnTo>
                <a:lnTo>
                  <a:pt x="83490" y="25840"/>
                </a:lnTo>
                <a:lnTo>
                  <a:pt x="83480" y="25850"/>
                </a:lnTo>
                <a:lnTo>
                  <a:pt x="83470" y="25850"/>
                </a:lnTo>
                <a:lnTo>
                  <a:pt x="83460" y="25850"/>
                </a:lnTo>
                <a:lnTo>
                  <a:pt x="83450" y="25850"/>
                </a:lnTo>
                <a:lnTo>
                  <a:pt x="83440" y="25850"/>
                </a:lnTo>
                <a:lnTo>
                  <a:pt x="83440" y="25860"/>
                </a:lnTo>
                <a:lnTo>
                  <a:pt x="83430" y="25860"/>
                </a:lnTo>
                <a:lnTo>
                  <a:pt x="83420" y="25860"/>
                </a:lnTo>
                <a:lnTo>
                  <a:pt x="83410" y="25860"/>
                </a:lnTo>
                <a:lnTo>
                  <a:pt x="83400" y="25860"/>
                </a:lnTo>
                <a:lnTo>
                  <a:pt x="83390" y="25860"/>
                </a:lnTo>
                <a:lnTo>
                  <a:pt x="83380" y="25860"/>
                </a:lnTo>
                <a:lnTo>
                  <a:pt x="83370" y="25860"/>
                </a:lnTo>
                <a:lnTo>
                  <a:pt x="83370" y="25870"/>
                </a:lnTo>
                <a:lnTo>
                  <a:pt x="83360" y="25870"/>
                </a:lnTo>
                <a:lnTo>
                  <a:pt x="83350" y="25870"/>
                </a:lnTo>
                <a:lnTo>
                  <a:pt x="83340" y="25870"/>
                </a:lnTo>
                <a:lnTo>
                  <a:pt x="83330" y="25870"/>
                </a:lnTo>
                <a:lnTo>
                  <a:pt x="83320" y="25870"/>
                </a:lnTo>
                <a:lnTo>
                  <a:pt x="83310" y="25870"/>
                </a:lnTo>
                <a:lnTo>
                  <a:pt x="83310" y="25880"/>
                </a:lnTo>
                <a:lnTo>
                  <a:pt x="83300" y="25880"/>
                </a:lnTo>
                <a:lnTo>
                  <a:pt x="83290" y="25880"/>
                </a:lnTo>
                <a:lnTo>
                  <a:pt x="83280" y="25880"/>
                </a:lnTo>
                <a:lnTo>
                  <a:pt x="83270" y="25880"/>
                </a:lnTo>
                <a:lnTo>
                  <a:pt x="83260" y="25880"/>
                </a:lnTo>
                <a:lnTo>
                  <a:pt x="83250" y="25880"/>
                </a:lnTo>
                <a:lnTo>
                  <a:pt x="83240" y="25880"/>
                </a:lnTo>
                <a:lnTo>
                  <a:pt x="83240" y="25890"/>
                </a:lnTo>
                <a:lnTo>
                  <a:pt x="83230" y="25890"/>
                </a:lnTo>
                <a:lnTo>
                  <a:pt x="83220" y="25890"/>
                </a:lnTo>
                <a:lnTo>
                  <a:pt x="83210" y="25890"/>
                </a:lnTo>
                <a:lnTo>
                  <a:pt x="83200" y="25890"/>
                </a:lnTo>
                <a:lnTo>
                  <a:pt x="83190" y="25890"/>
                </a:lnTo>
                <a:lnTo>
                  <a:pt x="83180" y="25890"/>
                </a:lnTo>
                <a:lnTo>
                  <a:pt x="83180" y="25900"/>
                </a:lnTo>
                <a:lnTo>
                  <a:pt x="83170" y="25900"/>
                </a:lnTo>
                <a:lnTo>
                  <a:pt x="83160" y="25900"/>
                </a:lnTo>
                <a:lnTo>
                  <a:pt x="83150" y="25900"/>
                </a:lnTo>
                <a:lnTo>
                  <a:pt x="83140" y="25900"/>
                </a:lnTo>
                <a:lnTo>
                  <a:pt x="83140" y="25910"/>
                </a:lnTo>
                <a:lnTo>
                  <a:pt x="83130" y="25910"/>
                </a:lnTo>
                <a:lnTo>
                  <a:pt x="83130" y="25900"/>
                </a:lnTo>
                <a:lnTo>
                  <a:pt x="83120" y="25900"/>
                </a:lnTo>
                <a:lnTo>
                  <a:pt x="83120" y="25910"/>
                </a:lnTo>
                <a:lnTo>
                  <a:pt x="83110" y="25910"/>
                </a:lnTo>
                <a:lnTo>
                  <a:pt x="83100" y="25910"/>
                </a:lnTo>
                <a:lnTo>
                  <a:pt x="83090" y="25910"/>
                </a:lnTo>
                <a:lnTo>
                  <a:pt x="83080" y="25910"/>
                </a:lnTo>
                <a:lnTo>
                  <a:pt x="83070" y="25910"/>
                </a:lnTo>
                <a:lnTo>
                  <a:pt x="83060" y="25910"/>
                </a:lnTo>
                <a:lnTo>
                  <a:pt x="83050" y="25920"/>
                </a:lnTo>
                <a:lnTo>
                  <a:pt x="83040" y="25920"/>
                </a:lnTo>
                <a:lnTo>
                  <a:pt x="83030" y="25920"/>
                </a:lnTo>
                <a:lnTo>
                  <a:pt x="83020" y="25920"/>
                </a:lnTo>
                <a:lnTo>
                  <a:pt x="83010" y="25920"/>
                </a:lnTo>
                <a:lnTo>
                  <a:pt x="83000" y="25920"/>
                </a:lnTo>
                <a:lnTo>
                  <a:pt x="82990" y="25920"/>
                </a:lnTo>
                <a:lnTo>
                  <a:pt x="82980" y="25920"/>
                </a:lnTo>
                <a:lnTo>
                  <a:pt x="82970" y="25920"/>
                </a:lnTo>
                <a:lnTo>
                  <a:pt x="82970" y="25930"/>
                </a:lnTo>
                <a:lnTo>
                  <a:pt x="82960" y="25930"/>
                </a:lnTo>
                <a:lnTo>
                  <a:pt x="82950" y="25930"/>
                </a:lnTo>
                <a:lnTo>
                  <a:pt x="82940" y="25930"/>
                </a:lnTo>
                <a:lnTo>
                  <a:pt x="82930" y="25930"/>
                </a:lnTo>
                <a:lnTo>
                  <a:pt x="82920" y="25930"/>
                </a:lnTo>
                <a:lnTo>
                  <a:pt x="82920" y="25940"/>
                </a:lnTo>
                <a:lnTo>
                  <a:pt x="82910" y="25940"/>
                </a:lnTo>
                <a:lnTo>
                  <a:pt x="82900" y="25940"/>
                </a:lnTo>
                <a:lnTo>
                  <a:pt x="82890" y="25940"/>
                </a:lnTo>
                <a:lnTo>
                  <a:pt x="82880" y="25940"/>
                </a:lnTo>
                <a:lnTo>
                  <a:pt x="82870" y="25940"/>
                </a:lnTo>
                <a:lnTo>
                  <a:pt x="82860" y="25940"/>
                </a:lnTo>
                <a:lnTo>
                  <a:pt x="82850" y="25950"/>
                </a:lnTo>
                <a:lnTo>
                  <a:pt x="82840" y="25950"/>
                </a:lnTo>
                <a:lnTo>
                  <a:pt x="82830" y="25950"/>
                </a:lnTo>
                <a:lnTo>
                  <a:pt x="82820" y="25950"/>
                </a:lnTo>
                <a:lnTo>
                  <a:pt x="82820" y="25960"/>
                </a:lnTo>
                <a:lnTo>
                  <a:pt x="82810" y="25960"/>
                </a:lnTo>
                <a:lnTo>
                  <a:pt x="82800" y="25960"/>
                </a:lnTo>
                <a:lnTo>
                  <a:pt x="82790" y="25960"/>
                </a:lnTo>
                <a:lnTo>
                  <a:pt x="82780" y="25960"/>
                </a:lnTo>
                <a:lnTo>
                  <a:pt x="82770" y="25960"/>
                </a:lnTo>
                <a:lnTo>
                  <a:pt x="82760" y="25960"/>
                </a:lnTo>
                <a:lnTo>
                  <a:pt x="82750" y="25960"/>
                </a:lnTo>
                <a:lnTo>
                  <a:pt x="82740" y="25970"/>
                </a:lnTo>
                <a:lnTo>
                  <a:pt x="82730" y="25970"/>
                </a:lnTo>
                <a:lnTo>
                  <a:pt x="82720" y="25970"/>
                </a:lnTo>
                <a:lnTo>
                  <a:pt x="82710" y="25970"/>
                </a:lnTo>
                <a:lnTo>
                  <a:pt x="82700" y="25970"/>
                </a:lnTo>
                <a:lnTo>
                  <a:pt x="82690" y="25970"/>
                </a:lnTo>
                <a:lnTo>
                  <a:pt x="82680" y="25980"/>
                </a:lnTo>
                <a:lnTo>
                  <a:pt x="82670" y="25980"/>
                </a:lnTo>
                <a:lnTo>
                  <a:pt x="82660" y="25980"/>
                </a:lnTo>
                <a:lnTo>
                  <a:pt x="82650" y="25980"/>
                </a:lnTo>
                <a:lnTo>
                  <a:pt x="82640" y="25980"/>
                </a:lnTo>
                <a:lnTo>
                  <a:pt x="82630" y="25980"/>
                </a:lnTo>
                <a:lnTo>
                  <a:pt x="82620" y="25980"/>
                </a:lnTo>
                <a:lnTo>
                  <a:pt x="82620" y="25990"/>
                </a:lnTo>
                <a:lnTo>
                  <a:pt x="82610" y="25990"/>
                </a:lnTo>
                <a:lnTo>
                  <a:pt x="82600" y="25990"/>
                </a:lnTo>
                <a:lnTo>
                  <a:pt x="82590" y="25990"/>
                </a:lnTo>
                <a:lnTo>
                  <a:pt x="82580" y="25990"/>
                </a:lnTo>
                <a:lnTo>
                  <a:pt x="82570" y="26000"/>
                </a:lnTo>
                <a:lnTo>
                  <a:pt x="82560" y="26000"/>
                </a:lnTo>
                <a:lnTo>
                  <a:pt x="82550" y="26000"/>
                </a:lnTo>
                <a:lnTo>
                  <a:pt x="82540" y="26000"/>
                </a:lnTo>
                <a:lnTo>
                  <a:pt x="82530" y="26000"/>
                </a:lnTo>
                <a:lnTo>
                  <a:pt x="82520" y="26000"/>
                </a:lnTo>
                <a:lnTo>
                  <a:pt x="82510" y="26010"/>
                </a:lnTo>
                <a:lnTo>
                  <a:pt x="82500" y="26010"/>
                </a:lnTo>
                <a:lnTo>
                  <a:pt x="82490" y="26010"/>
                </a:lnTo>
                <a:lnTo>
                  <a:pt x="82480" y="26010"/>
                </a:lnTo>
                <a:lnTo>
                  <a:pt x="82470" y="26010"/>
                </a:lnTo>
                <a:lnTo>
                  <a:pt x="82470" y="26020"/>
                </a:lnTo>
                <a:lnTo>
                  <a:pt x="82460" y="26020"/>
                </a:lnTo>
                <a:lnTo>
                  <a:pt x="82450" y="26020"/>
                </a:lnTo>
                <a:lnTo>
                  <a:pt x="82440" y="26020"/>
                </a:lnTo>
                <a:lnTo>
                  <a:pt x="82430" y="26020"/>
                </a:lnTo>
                <a:lnTo>
                  <a:pt x="82420" y="26020"/>
                </a:lnTo>
                <a:lnTo>
                  <a:pt x="82420" y="26030"/>
                </a:lnTo>
                <a:lnTo>
                  <a:pt x="82410" y="26030"/>
                </a:lnTo>
                <a:lnTo>
                  <a:pt x="82400" y="26030"/>
                </a:lnTo>
                <a:lnTo>
                  <a:pt x="82390" y="26030"/>
                </a:lnTo>
                <a:lnTo>
                  <a:pt x="82380" y="26030"/>
                </a:lnTo>
                <a:lnTo>
                  <a:pt x="82380" y="26040"/>
                </a:lnTo>
                <a:lnTo>
                  <a:pt x="82370" y="26040"/>
                </a:lnTo>
                <a:lnTo>
                  <a:pt x="82360" y="26040"/>
                </a:lnTo>
                <a:lnTo>
                  <a:pt x="82350" y="26040"/>
                </a:lnTo>
                <a:lnTo>
                  <a:pt x="82340" y="26040"/>
                </a:lnTo>
                <a:lnTo>
                  <a:pt x="82340" y="26050"/>
                </a:lnTo>
                <a:lnTo>
                  <a:pt x="82330" y="26050"/>
                </a:lnTo>
                <a:lnTo>
                  <a:pt x="82320" y="26050"/>
                </a:lnTo>
                <a:lnTo>
                  <a:pt x="82310" y="26050"/>
                </a:lnTo>
                <a:lnTo>
                  <a:pt x="82300" y="26050"/>
                </a:lnTo>
                <a:lnTo>
                  <a:pt x="82300" y="26060"/>
                </a:lnTo>
                <a:lnTo>
                  <a:pt x="82290" y="26060"/>
                </a:lnTo>
                <a:lnTo>
                  <a:pt x="82280" y="26060"/>
                </a:lnTo>
                <a:lnTo>
                  <a:pt x="82270" y="26060"/>
                </a:lnTo>
                <a:lnTo>
                  <a:pt x="82270" y="26070"/>
                </a:lnTo>
                <a:lnTo>
                  <a:pt x="82260" y="26070"/>
                </a:lnTo>
                <a:lnTo>
                  <a:pt x="82250" y="26070"/>
                </a:lnTo>
                <a:lnTo>
                  <a:pt x="82240" y="26070"/>
                </a:lnTo>
                <a:lnTo>
                  <a:pt x="82230" y="26080"/>
                </a:lnTo>
                <a:lnTo>
                  <a:pt x="82220" y="26080"/>
                </a:lnTo>
                <a:lnTo>
                  <a:pt x="82210" y="26080"/>
                </a:lnTo>
                <a:lnTo>
                  <a:pt x="82200" y="26080"/>
                </a:lnTo>
                <a:lnTo>
                  <a:pt x="82200" y="26090"/>
                </a:lnTo>
                <a:lnTo>
                  <a:pt x="82190" y="26090"/>
                </a:lnTo>
                <a:lnTo>
                  <a:pt x="82180" y="26090"/>
                </a:lnTo>
                <a:lnTo>
                  <a:pt x="82170" y="26090"/>
                </a:lnTo>
                <a:lnTo>
                  <a:pt x="82170" y="26100"/>
                </a:lnTo>
                <a:lnTo>
                  <a:pt x="82160" y="26100"/>
                </a:lnTo>
                <a:lnTo>
                  <a:pt x="82150" y="26100"/>
                </a:lnTo>
                <a:lnTo>
                  <a:pt x="82140" y="26100"/>
                </a:lnTo>
                <a:lnTo>
                  <a:pt x="82130" y="26110"/>
                </a:lnTo>
                <a:lnTo>
                  <a:pt x="82120" y="26110"/>
                </a:lnTo>
                <a:lnTo>
                  <a:pt x="82110" y="26110"/>
                </a:lnTo>
                <a:lnTo>
                  <a:pt x="82100" y="26110"/>
                </a:lnTo>
                <a:lnTo>
                  <a:pt x="82090" y="26120"/>
                </a:lnTo>
                <a:lnTo>
                  <a:pt x="82080" y="26120"/>
                </a:lnTo>
                <a:lnTo>
                  <a:pt x="82070" y="26120"/>
                </a:lnTo>
                <a:lnTo>
                  <a:pt x="82060" y="26120"/>
                </a:lnTo>
                <a:lnTo>
                  <a:pt x="82060" y="26130"/>
                </a:lnTo>
                <a:lnTo>
                  <a:pt x="82050" y="26130"/>
                </a:lnTo>
                <a:lnTo>
                  <a:pt x="82040" y="26130"/>
                </a:lnTo>
                <a:lnTo>
                  <a:pt x="82030" y="26130"/>
                </a:lnTo>
                <a:lnTo>
                  <a:pt x="82020" y="26130"/>
                </a:lnTo>
                <a:lnTo>
                  <a:pt x="82020" y="26140"/>
                </a:lnTo>
                <a:lnTo>
                  <a:pt x="82010" y="26140"/>
                </a:lnTo>
                <a:lnTo>
                  <a:pt x="82000" y="26140"/>
                </a:lnTo>
                <a:lnTo>
                  <a:pt x="81990" y="26140"/>
                </a:lnTo>
                <a:lnTo>
                  <a:pt x="81980" y="26140"/>
                </a:lnTo>
                <a:lnTo>
                  <a:pt x="81970" y="26140"/>
                </a:lnTo>
                <a:lnTo>
                  <a:pt x="81970" y="26150"/>
                </a:lnTo>
                <a:lnTo>
                  <a:pt x="81960" y="26150"/>
                </a:lnTo>
                <a:lnTo>
                  <a:pt x="81950" y="26150"/>
                </a:lnTo>
                <a:lnTo>
                  <a:pt x="81940" y="26150"/>
                </a:lnTo>
                <a:lnTo>
                  <a:pt x="81930" y="26150"/>
                </a:lnTo>
                <a:lnTo>
                  <a:pt x="81930" y="26160"/>
                </a:lnTo>
                <a:lnTo>
                  <a:pt x="81920" y="26160"/>
                </a:lnTo>
                <a:lnTo>
                  <a:pt x="81910" y="26160"/>
                </a:lnTo>
                <a:lnTo>
                  <a:pt x="81900" y="26160"/>
                </a:lnTo>
                <a:lnTo>
                  <a:pt x="81890" y="26160"/>
                </a:lnTo>
                <a:lnTo>
                  <a:pt x="81880" y="26170"/>
                </a:lnTo>
                <a:lnTo>
                  <a:pt x="81870" y="26170"/>
                </a:lnTo>
                <a:lnTo>
                  <a:pt x="81860" y="26170"/>
                </a:lnTo>
                <a:lnTo>
                  <a:pt x="81850" y="26180"/>
                </a:lnTo>
                <a:lnTo>
                  <a:pt x="81840" y="26180"/>
                </a:lnTo>
                <a:lnTo>
                  <a:pt x="81830" y="26180"/>
                </a:lnTo>
                <a:lnTo>
                  <a:pt x="81820" y="26180"/>
                </a:lnTo>
                <a:lnTo>
                  <a:pt x="81810" y="26190"/>
                </a:lnTo>
                <a:lnTo>
                  <a:pt x="81800" y="26190"/>
                </a:lnTo>
                <a:lnTo>
                  <a:pt x="81800" y="26200"/>
                </a:lnTo>
                <a:lnTo>
                  <a:pt x="81790" y="26200"/>
                </a:lnTo>
                <a:lnTo>
                  <a:pt x="81780" y="26200"/>
                </a:lnTo>
                <a:lnTo>
                  <a:pt x="81770" y="26200"/>
                </a:lnTo>
                <a:lnTo>
                  <a:pt x="81760" y="26200"/>
                </a:lnTo>
                <a:lnTo>
                  <a:pt x="81760" y="26210"/>
                </a:lnTo>
                <a:lnTo>
                  <a:pt x="81750" y="26210"/>
                </a:lnTo>
                <a:lnTo>
                  <a:pt x="81740" y="26210"/>
                </a:lnTo>
                <a:lnTo>
                  <a:pt x="81730" y="26210"/>
                </a:lnTo>
                <a:lnTo>
                  <a:pt x="81720" y="26210"/>
                </a:lnTo>
                <a:lnTo>
                  <a:pt x="81720" y="26220"/>
                </a:lnTo>
                <a:lnTo>
                  <a:pt x="81710" y="26220"/>
                </a:lnTo>
                <a:lnTo>
                  <a:pt x="81700" y="26220"/>
                </a:lnTo>
                <a:lnTo>
                  <a:pt x="81690" y="26220"/>
                </a:lnTo>
                <a:lnTo>
                  <a:pt x="81680" y="26220"/>
                </a:lnTo>
                <a:lnTo>
                  <a:pt x="81680" y="26230"/>
                </a:lnTo>
                <a:lnTo>
                  <a:pt x="81670" y="26230"/>
                </a:lnTo>
                <a:lnTo>
                  <a:pt x="81660" y="26230"/>
                </a:lnTo>
                <a:lnTo>
                  <a:pt x="81650" y="26240"/>
                </a:lnTo>
                <a:lnTo>
                  <a:pt x="81640" y="26240"/>
                </a:lnTo>
                <a:lnTo>
                  <a:pt x="81630" y="26240"/>
                </a:lnTo>
                <a:lnTo>
                  <a:pt x="81620" y="26240"/>
                </a:lnTo>
                <a:lnTo>
                  <a:pt x="81620" y="26250"/>
                </a:lnTo>
                <a:lnTo>
                  <a:pt x="81610" y="26250"/>
                </a:lnTo>
                <a:lnTo>
                  <a:pt x="81600" y="26250"/>
                </a:lnTo>
                <a:lnTo>
                  <a:pt x="81590" y="26250"/>
                </a:lnTo>
                <a:lnTo>
                  <a:pt x="81580" y="26250"/>
                </a:lnTo>
                <a:lnTo>
                  <a:pt x="81580" y="26260"/>
                </a:lnTo>
                <a:lnTo>
                  <a:pt x="81570" y="26260"/>
                </a:lnTo>
                <a:lnTo>
                  <a:pt x="81560" y="26260"/>
                </a:lnTo>
                <a:lnTo>
                  <a:pt x="81550" y="26260"/>
                </a:lnTo>
                <a:lnTo>
                  <a:pt x="81550" y="26270"/>
                </a:lnTo>
                <a:lnTo>
                  <a:pt x="81540" y="26270"/>
                </a:lnTo>
                <a:lnTo>
                  <a:pt x="81530" y="26270"/>
                </a:lnTo>
                <a:lnTo>
                  <a:pt x="81520" y="26280"/>
                </a:lnTo>
                <a:lnTo>
                  <a:pt x="81510" y="26280"/>
                </a:lnTo>
                <a:lnTo>
                  <a:pt x="81500" y="26280"/>
                </a:lnTo>
                <a:lnTo>
                  <a:pt x="81490" y="26280"/>
                </a:lnTo>
                <a:lnTo>
                  <a:pt x="81490" y="26290"/>
                </a:lnTo>
                <a:lnTo>
                  <a:pt x="81480" y="26290"/>
                </a:lnTo>
                <a:lnTo>
                  <a:pt x="81470" y="26290"/>
                </a:lnTo>
                <a:lnTo>
                  <a:pt x="81460" y="26290"/>
                </a:lnTo>
                <a:lnTo>
                  <a:pt x="81460" y="26300"/>
                </a:lnTo>
                <a:lnTo>
                  <a:pt x="81450" y="26300"/>
                </a:lnTo>
                <a:lnTo>
                  <a:pt x="81440" y="26300"/>
                </a:lnTo>
                <a:lnTo>
                  <a:pt x="81430" y="26300"/>
                </a:lnTo>
                <a:lnTo>
                  <a:pt x="81430" y="26310"/>
                </a:lnTo>
                <a:lnTo>
                  <a:pt x="81430" y="26300"/>
                </a:lnTo>
                <a:lnTo>
                  <a:pt x="81420" y="26300"/>
                </a:lnTo>
                <a:lnTo>
                  <a:pt x="81420" y="26310"/>
                </a:lnTo>
                <a:lnTo>
                  <a:pt x="81410" y="26310"/>
                </a:lnTo>
                <a:lnTo>
                  <a:pt x="81410" y="26320"/>
                </a:lnTo>
                <a:lnTo>
                  <a:pt x="81400" y="26320"/>
                </a:lnTo>
                <a:lnTo>
                  <a:pt x="81390" y="26320"/>
                </a:lnTo>
                <a:lnTo>
                  <a:pt x="81380" y="26320"/>
                </a:lnTo>
                <a:lnTo>
                  <a:pt x="81380" y="26330"/>
                </a:lnTo>
                <a:lnTo>
                  <a:pt x="81370" y="26330"/>
                </a:lnTo>
                <a:lnTo>
                  <a:pt x="81360" y="26330"/>
                </a:lnTo>
                <a:lnTo>
                  <a:pt x="81350" y="26330"/>
                </a:lnTo>
                <a:lnTo>
                  <a:pt x="81350" y="26340"/>
                </a:lnTo>
                <a:lnTo>
                  <a:pt x="81340" y="26340"/>
                </a:lnTo>
                <a:lnTo>
                  <a:pt x="81330" y="26340"/>
                </a:lnTo>
                <a:lnTo>
                  <a:pt x="81320" y="26340"/>
                </a:lnTo>
                <a:lnTo>
                  <a:pt x="81320" y="26350"/>
                </a:lnTo>
                <a:lnTo>
                  <a:pt x="81310" y="26350"/>
                </a:lnTo>
                <a:lnTo>
                  <a:pt x="81300" y="26350"/>
                </a:lnTo>
                <a:lnTo>
                  <a:pt x="81300" y="26360"/>
                </a:lnTo>
                <a:lnTo>
                  <a:pt x="81290" y="26360"/>
                </a:lnTo>
                <a:lnTo>
                  <a:pt x="81280" y="26360"/>
                </a:lnTo>
                <a:lnTo>
                  <a:pt x="81270" y="26360"/>
                </a:lnTo>
                <a:lnTo>
                  <a:pt x="81270" y="26370"/>
                </a:lnTo>
                <a:lnTo>
                  <a:pt x="81260" y="26370"/>
                </a:lnTo>
                <a:lnTo>
                  <a:pt x="81250" y="26370"/>
                </a:lnTo>
                <a:lnTo>
                  <a:pt x="81240" y="26370"/>
                </a:lnTo>
                <a:lnTo>
                  <a:pt x="81240" y="26380"/>
                </a:lnTo>
                <a:lnTo>
                  <a:pt x="81230" y="26380"/>
                </a:lnTo>
                <a:lnTo>
                  <a:pt x="81220" y="26380"/>
                </a:lnTo>
                <a:lnTo>
                  <a:pt x="81220" y="26390"/>
                </a:lnTo>
                <a:lnTo>
                  <a:pt x="81210" y="26390"/>
                </a:lnTo>
                <a:lnTo>
                  <a:pt x="81200" y="26390"/>
                </a:lnTo>
                <a:lnTo>
                  <a:pt x="81190" y="26390"/>
                </a:lnTo>
                <a:lnTo>
                  <a:pt x="81190" y="26400"/>
                </a:lnTo>
                <a:lnTo>
                  <a:pt x="81190" y="26410"/>
                </a:lnTo>
                <a:lnTo>
                  <a:pt x="81180" y="26410"/>
                </a:lnTo>
                <a:lnTo>
                  <a:pt x="81170" y="26410"/>
                </a:lnTo>
                <a:lnTo>
                  <a:pt x="81160" y="26410"/>
                </a:lnTo>
                <a:lnTo>
                  <a:pt x="81150" y="26420"/>
                </a:lnTo>
                <a:lnTo>
                  <a:pt x="81140" y="26420"/>
                </a:lnTo>
                <a:lnTo>
                  <a:pt x="81130" y="26420"/>
                </a:lnTo>
                <a:lnTo>
                  <a:pt x="81130" y="26430"/>
                </a:lnTo>
                <a:lnTo>
                  <a:pt x="81120" y="26430"/>
                </a:lnTo>
                <a:lnTo>
                  <a:pt x="81110" y="26430"/>
                </a:lnTo>
                <a:lnTo>
                  <a:pt x="81100" y="26440"/>
                </a:lnTo>
                <a:lnTo>
                  <a:pt x="81090" y="26440"/>
                </a:lnTo>
                <a:lnTo>
                  <a:pt x="81090" y="26450"/>
                </a:lnTo>
                <a:lnTo>
                  <a:pt x="81080" y="26450"/>
                </a:lnTo>
                <a:lnTo>
                  <a:pt x="81070" y="26450"/>
                </a:lnTo>
                <a:lnTo>
                  <a:pt x="81060" y="26460"/>
                </a:lnTo>
                <a:lnTo>
                  <a:pt x="81050" y="26460"/>
                </a:lnTo>
                <a:lnTo>
                  <a:pt x="81040" y="26460"/>
                </a:lnTo>
                <a:lnTo>
                  <a:pt x="81040" y="26470"/>
                </a:lnTo>
                <a:lnTo>
                  <a:pt x="81030" y="26470"/>
                </a:lnTo>
                <a:lnTo>
                  <a:pt x="81020" y="26470"/>
                </a:lnTo>
                <a:lnTo>
                  <a:pt x="81010" y="26470"/>
                </a:lnTo>
                <a:lnTo>
                  <a:pt x="81000" y="26470"/>
                </a:lnTo>
                <a:lnTo>
                  <a:pt x="81000" y="26480"/>
                </a:lnTo>
                <a:lnTo>
                  <a:pt x="80990" y="26480"/>
                </a:lnTo>
                <a:lnTo>
                  <a:pt x="80980" y="26480"/>
                </a:lnTo>
                <a:lnTo>
                  <a:pt x="80970" y="26480"/>
                </a:lnTo>
                <a:lnTo>
                  <a:pt x="80960" y="26480"/>
                </a:lnTo>
                <a:lnTo>
                  <a:pt x="80950" y="26480"/>
                </a:lnTo>
                <a:lnTo>
                  <a:pt x="80940" y="26480"/>
                </a:lnTo>
                <a:lnTo>
                  <a:pt x="80930" y="26480"/>
                </a:lnTo>
                <a:lnTo>
                  <a:pt x="80920" y="26480"/>
                </a:lnTo>
                <a:lnTo>
                  <a:pt x="80910" y="26470"/>
                </a:lnTo>
                <a:lnTo>
                  <a:pt x="80920" y="26470"/>
                </a:lnTo>
                <a:lnTo>
                  <a:pt x="80930" y="26470"/>
                </a:lnTo>
                <a:lnTo>
                  <a:pt x="80920" y="26470"/>
                </a:lnTo>
                <a:lnTo>
                  <a:pt x="80920" y="26460"/>
                </a:lnTo>
                <a:lnTo>
                  <a:pt x="80910" y="26460"/>
                </a:lnTo>
                <a:lnTo>
                  <a:pt x="80910" y="26470"/>
                </a:lnTo>
                <a:lnTo>
                  <a:pt x="80910" y="26480"/>
                </a:lnTo>
                <a:lnTo>
                  <a:pt x="80920" y="26480"/>
                </a:lnTo>
                <a:lnTo>
                  <a:pt x="80920" y="26490"/>
                </a:lnTo>
                <a:lnTo>
                  <a:pt x="80910" y="26490"/>
                </a:lnTo>
                <a:lnTo>
                  <a:pt x="80900" y="26500"/>
                </a:lnTo>
                <a:lnTo>
                  <a:pt x="80890" y="26500"/>
                </a:lnTo>
                <a:lnTo>
                  <a:pt x="80890" y="26510"/>
                </a:lnTo>
                <a:lnTo>
                  <a:pt x="80880" y="26510"/>
                </a:lnTo>
                <a:lnTo>
                  <a:pt x="80870" y="26510"/>
                </a:lnTo>
                <a:lnTo>
                  <a:pt x="80870" y="26520"/>
                </a:lnTo>
                <a:lnTo>
                  <a:pt x="80860" y="26520"/>
                </a:lnTo>
                <a:lnTo>
                  <a:pt x="80850" y="26520"/>
                </a:lnTo>
                <a:lnTo>
                  <a:pt x="80850" y="26530"/>
                </a:lnTo>
                <a:lnTo>
                  <a:pt x="80840" y="26530"/>
                </a:lnTo>
                <a:lnTo>
                  <a:pt x="80830" y="26530"/>
                </a:lnTo>
                <a:lnTo>
                  <a:pt x="80820" y="26530"/>
                </a:lnTo>
                <a:lnTo>
                  <a:pt x="80820" y="26540"/>
                </a:lnTo>
                <a:lnTo>
                  <a:pt x="80810" y="26540"/>
                </a:lnTo>
                <a:lnTo>
                  <a:pt x="80800" y="26540"/>
                </a:lnTo>
                <a:lnTo>
                  <a:pt x="80790" y="26540"/>
                </a:lnTo>
                <a:lnTo>
                  <a:pt x="80790" y="26550"/>
                </a:lnTo>
                <a:lnTo>
                  <a:pt x="80780" y="26550"/>
                </a:lnTo>
                <a:lnTo>
                  <a:pt x="80780" y="26560"/>
                </a:lnTo>
                <a:lnTo>
                  <a:pt x="80770" y="26560"/>
                </a:lnTo>
                <a:lnTo>
                  <a:pt x="80760" y="26560"/>
                </a:lnTo>
                <a:lnTo>
                  <a:pt x="80750" y="26560"/>
                </a:lnTo>
                <a:lnTo>
                  <a:pt x="80740" y="26570"/>
                </a:lnTo>
                <a:lnTo>
                  <a:pt x="80730" y="26570"/>
                </a:lnTo>
                <a:lnTo>
                  <a:pt x="80720" y="26570"/>
                </a:lnTo>
                <a:lnTo>
                  <a:pt x="80720" y="26580"/>
                </a:lnTo>
                <a:lnTo>
                  <a:pt x="80710" y="26580"/>
                </a:lnTo>
                <a:lnTo>
                  <a:pt x="80700" y="26580"/>
                </a:lnTo>
                <a:lnTo>
                  <a:pt x="80690" y="26580"/>
                </a:lnTo>
                <a:lnTo>
                  <a:pt x="80680" y="26580"/>
                </a:lnTo>
                <a:lnTo>
                  <a:pt x="80680" y="26590"/>
                </a:lnTo>
                <a:lnTo>
                  <a:pt x="80670" y="26590"/>
                </a:lnTo>
                <a:lnTo>
                  <a:pt x="80660" y="26600"/>
                </a:lnTo>
                <a:lnTo>
                  <a:pt x="80650" y="26600"/>
                </a:lnTo>
                <a:lnTo>
                  <a:pt x="80640" y="26600"/>
                </a:lnTo>
                <a:lnTo>
                  <a:pt x="80630" y="26600"/>
                </a:lnTo>
                <a:lnTo>
                  <a:pt x="80630" y="26610"/>
                </a:lnTo>
                <a:lnTo>
                  <a:pt x="80620" y="26610"/>
                </a:lnTo>
                <a:lnTo>
                  <a:pt x="80610" y="26610"/>
                </a:lnTo>
                <a:lnTo>
                  <a:pt x="80610" y="26620"/>
                </a:lnTo>
                <a:lnTo>
                  <a:pt x="80600" y="26620"/>
                </a:lnTo>
                <a:lnTo>
                  <a:pt x="80590" y="26620"/>
                </a:lnTo>
                <a:lnTo>
                  <a:pt x="80580" y="26620"/>
                </a:lnTo>
                <a:lnTo>
                  <a:pt x="80580" y="26630"/>
                </a:lnTo>
                <a:lnTo>
                  <a:pt x="80570" y="26630"/>
                </a:lnTo>
                <a:lnTo>
                  <a:pt x="80560" y="26630"/>
                </a:lnTo>
                <a:lnTo>
                  <a:pt x="80550" y="26630"/>
                </a:lnTo>
                <a:lnTo>
                  <a:pt x="80550" y="26640"/>
                </a:lnTo>
                <a:lnTo>
                  <a:pt x="80540" y="26640"/>
                </a:lnTo>
                <a:lnTo>
                  <a:pt x="80530" y="26640"/>
                </a:lnTo>
                <a:lnTo>
                  <a:pt x="80530" y="26650"/>
                </a:lnTo>
                <a:lnTo>
                  <a:pt x="80520" y="26650"/>
                </a:lnTo>
                <a:lnTo>
                  <a:pt x="80510" y="26650"/>
                </a:lnTo>
                <a:lnTo>
                  <a:pt x="80500" y="26650"/>
                </a:lnTo>
                <a:lnTo>
                  <a:pt x="80500" y="26660"/>
                </a:lnTo>
                <a:lnTo>
                  <a:pt x="80490" y="26660"/>
                </a:lnTo>
                <a:lnTo>
                  <a:pt x="80480" y="26660"/>
                </a:lnTo>
                <a:lnTo>
                  <a:pt x="80480" y="26670"/>
                </a:lnTo>
                <a:lnTo>
                  <a:pt x="80470" y="26670"/>
                </a:lnTo>
                <a:lnTo>
                  <a:pt x="80460" y="26670"/>
                </a:lnTo>
                <a:lnTo>
                  <a:pt x="80460" y="26680"/>
                </a:lnTo>
                <a:lnTo>
                  <a:pt x="80450" y="26680"/>
                </a:lnTo>
                <a:lnTo>
                  <a:pt x="80440" y="26680"/>
                </a:lnTo>
                <a:lnTo>
                  <a:pt x="80440" y="26690"/>
                </a:lnTo>
                <a:lnTo>
                  <a:pt x="80430" y="26690"/>
                </a:lnTo>
                <a:lnTo>
                  <a:pt x="80430" y="26680"/>
                </a:lnTo>
                <a:lnTo>
                  <a:pt x="80430" y="26690"/>
                </a:lnTo>
                <a:lnTo>
                  <a:pt x="80430" y="26680"/>
                </a:lnTo>
                <a:lnTo>
                  <a:pt x="80420" y="26670"/>
                </a:lnTo>
                <a:lnTo>
                  <a:pt x="80410" y="26660"/>
                </a:lnTo>
                <a:lnTo>
                  <a:pt x="80390" y="26610"/>
                </a:lnTo>
                <a:lnTo>
                  <a:pt x="80360" y="26570"/>
                </a:lnTo>
                <a:lnTo>
                  <a:pt x="80360" y="26560"/>
                </a:lnTo>
                <a:lnTo>
                  <a:pt x="80290" y="26460"/>
                </a:lnTo>
                <a:lnTo>
                  <a:pt x="80290" y="26450"/>
                </a:lnTo>
                <a:lnTo>
                  <a:pt x="80280" y="26440"/>
                </a:lnTo>
                <a:lnTo>
                  <a:pt x="80260" y="26410"/>
                </a:lnTo>
                <a:lnTo>
                  <a:pt x="80250" y="26400"/>
                </a:lnTo>
                <a:lnTo>
                  <a:pt x="80240" y="26390"/>
                </a:lnTo>
                <a:lnTo>
                  <a:pt x="80200" y="26350"/>
                </a:lnTo>
                <a:lnTo>
                  <a:pt x="80160" y="26320"/>
                </a:lnTo>
                <a:lnTo>
                  <a:pt x="80130" y="26290"/>
                </a:lnTo>
                <a:lnTo>
                  <a:pt x="80050" y="26210"/>
                </a:lnTo>
                <a:lnTo>
                  <a:pt x="80040" y="26200"/>
                </a:lnTo>
                <a:lnTo>
                  <a:pt x="80040" y="26190"/>
                </a:lnTo>
                <a:lnTo>
                  <a:pt x="79970" y="26100"/>
                </a:lnTo>
                <a:lnTo>
                  <a:pt x="79910" y="25990"/>
                </a:lnTo>
                <a:lnTo>
                  <a:pt x="79870" y="25930"/>
                </a:lnTo>
                <a:lnTo>
                  <a:pt x="79830" y="25840"/>
                </a:lnTo>
                <a:lnTo>
                  <a:pt x="79810" y="25800"/>
                </a:lnTo>
                <a:lnTo>
                  <a:pt x="79750" y="25740"/>
                </a:lnTo>
                <a:lnTo>
                  <a:pt x="79670" y="25660"/>
                </a:lnTo>
                <a:lnTo>
                  <a:pt x="79660" y="25650"/>
                </a:lnTo>
                <a:lnTo>
                  <a:pt x="79420" y="25620"/>
                </a:lnTo>
                <a:lnTo>
                  <a:pt x="79330" y="25610"/>
                </a:lnTo>
                <a:lnTo>
                  <a:pt x="79310" y="25610"/>
                </a:lnTo>
                <a:lnTo>
                  <a:pt x="79290" y="25610"/>
                </a:lnTo>
                <a:lnTo>
                  <a:pt x="79250" y="25600"/>
                </a:lnTo>
                <a:lnTo>
                  <a:pt x="79240" y="25600"/>
                </a:lnTo>
                <a:lnTo>
                  <a:pt x="79220" y="25600"/>
                </a:lnTo>
                <a:lnTo>
                  <a:pt x="79210" y="25600"/>
                </a:lnTo>
                <a:lnTo>
                  <a:pt x="79160" y="25590"/>
                </a:lnTo>
                <a:lnTo>
                  <a:pt x="79130" y="25590"/>
                </a:lnTo>
                <a:lnTo>
                  <a:pt x="79120" y="25590"/>
                </a:lnTo>
                <a:lnTo>
                  <a:pt x="79110" y="25580"/>
                </a:lnTo>
                <a:lnTo>
                  <a:pt x="79100" y="25580"/>
                </a:lnTo>
                <a:lnTo>
                  <a:pt x="79080" y="25580"/>
                </a:lnTo>
                <a:lnTo>
                  <a:pt x="79070" y="25580"/>
                </a:lnTo>
                <a:lnTo>
                  <a:pt x="79060" y="25580"/>
                </a:lnTo>
                <a:lnTo>
                  <a:pt x="79040" y="25580"/>
                </a:lnTo>
                <a:lnTo>
                  <a:pt x="79020" y="25570"/>
                </a:lnTo>
                <a:lnTo>
                  <a:pt x="79010" y="25570"/>
                </a:lnTo>
                <a:lnTo>
                  <a:pt x="78970" y="25570"/>
                </a:lnTo>
                <a:lnTo>
                  <a:pt x="78940" y="25560"/>
                </a:lnTo>
                <a:lnTo>
                  <a:pt x="78910" y="25560"/>
                </a:lnTo>
                <a:lnTo>
                  <a:pt x="78890" y="25560"/>
                </a:lnTo>
                <a:lnTo>
                  <a:pt x="78880" y="25560"/>
                </a:lnTo>
                <a:lnTo>
                  <a:pt x="78880" y="25550"/>
                </a:lnTo>
                <a:lnTo>
                  <a:pt x="78840" y="25550"/>
                </a:lnTo>
                <a:lnTo>
                  <a:pt x="78820" y="25550"/>
                </a:lnTo>
                <a:lnTo>
                  <a:pt x="78780" y="25540"/>
                </a:lnTo>
                <a:lnTo>
                  <a:pt x="78770" y="25540"/>
                </a:lnTo>
                <a:lnTo>
                  <a:pt x="78750" y="25540"/>
                </a:lnTo>
                <a:lnTo>
                  <a:pt x="78740" y="25540"/>
                </a:lnTo>
                <a:lnTo>
                  <a:pt x="78730" y="25540"/>
                </a:lnTo>
                <a:lnTo>
                  <a:pt x="78710" y="25550"/>
                </a:lnTo>
                <a:lnTo>
                  <a:pt x="78700" y="25560"/>
                </a:lnTo>
                <a:lnTo>
                  <a:pt x="78670" y="25570"/>
                </a:lnTo>
                <a:lnTo>
                  <a:pt x="78650" y="25580"/>
                </a:lnTo>
                <a:lnTo>
                  <a:pt x="78640" y="25580"/>
                </a:lnTo>
                <a:lnTo>
                  <a:pt x="78610" y="25590"/>
                </a:lnTo>
                <a:lnTo>
                  <a:pt x="78540" y="25600"/>
                </a:lnTo>
                <a:lnTo>
                  <a:pt x="78520" y="25600"/>
                </a:lnTo>
                <a:lnTo>
                  <a:pt x="78470" y="25590"/>
                </a:lnTo>
                <a:lnTo>
                  <a:pt x="78450" y="25580"/>
                </a:lnTo>
                <a:lnTo>
                  <a:pt x="78370" y="25540"/>
                </a:lnTo>
                <a:lnTo>
                  <a:pt x="78340" y="25530"/>
                </a:lnTo>
                <a:lnTo>
                  <a:pt x="78290" y="25510"/>
                </a:lnTo>
                <a:lnTo>
                  <a:pt x="78270" y="25500"/>
                </a:lnTo>
                <a:lnTo>
                  <a:pt x="78170" y="25520"/>
                </a:lnTo>
                <a:lnTo>
                  <a:pt x="78160" y="25530"/>
                </a:lnTo>
                <a:lnTo>
                  <a:pt x="78120" y="25510"/>
                </a:lnTo>
                <a:lnTo>
                  <a:pt x="78110" y="25510"/>
                </a:lnTo>
                <a:lnTo>
                  <a:pt x="78050" y="25490"/>
                </a:lnTo>
                <a:lnTo>
                  <a:pt x="78030" y="25480"/>
                </a:lnTo>
                <a:lnTo>
                  <a:pt x="78000" y="25440"/>
                </a:lnTo>
                <a:lnTo>
                  <a:pt x="77980" y="25420"/>
                </a:lnTo>
                <a:lnTo>
                  <a:pt x="77960" y="25400"/>
                </a:lnTo>
                <a:lnTo>
                  <a:pt x="77960" y="25370"/>
                </a:lnTo>
                <a:lnTo>
                  <a:pt x="77950" y="25320"/>
                </a:lnTo>
                <a:lnTo>
                  <a:pt x="77940" y="25260"/>
                </a:lnTo>
                <a:lnTo>
                  <a:pt x="77930" y="25240"/>
                </a:lnTo>
                <a:lnTo>
                  <a:pt x="77920" y="25180"/>
                </a:lnTo>
                <a:lnTo>
                  <a:pt x="77920" y="25170"/>
                </a:lnTo>
                <a:lnTo>
                  <a:pt x="77910" y="25150"/>
                </a:lnTo>
                <a:lnTo>
                  <a:pt x="77910" y="25130"/>
                </a:lnTo>
                <a:lnTo>
                  <a:pt x="77870" y="24970"/>
                </a:lnTo>
                <a:lnTo>
                  <a:pt x="77880" y="24970"/>
                </a:lnTo>
                <a:lnTo>
                  <a:pt x="77870" y="24950"/>
                </a:lnTo>
                <a:lnTo>
                  <a:pt x="77720" y="24840"/>
                </a:lnTo>
                <a:lnTo>
                  <a:pt x="77720" y="24770"/>
                </a:lnTo>
                <a:lnTo>
                  <a:pt x="77720" y="24760"/>
                </a:lnTo>
                <a:lnTo>
                  <a:pt x="77710" y="24700"/>
                </a:lnTo>
                <a:lnTo>
                  <a:pt x="77670" y="24650"/>
                </a:lnTo>
                <a:lnTo>
                  <a:pt x="77640" y="24620"/>
                </a:lnTo>
                <a:lnTo>
                  <a:pt x="77640" y="24590"/>
                </a:lnTo>
                <a:lnTo>
                  <a:pt x="77640" y="24540"/>
                </a:lnTo>
                <a:lnTo>
                  <a:pt x="77630" y="24440"/>
                </a:lnTo>
                <a:lnTo>
                  <a:pt x="77630" y="24410"/>
                </a:lnTo>
                <a:lnTo>
                  <a:pt x="77630" y="24200"/>
                </a:lnTo>
                <a:lnTo>
                  <a:pt x="77620" y="24140"/>
                </a:lnTo>
                <a:lnTo>
                  <a:pt x="77590" y="24130"/>
                </a:lnTo>
                <a:lnTo>
                  <a:pt x="77520" y="24100"/>
                </a:lnTo>
                <a:lnTo>
                  <a:pt x="77460" y="24080"/>
                </a:lnTo>
                <a:lnTo>
                  <a:pt x="77380" y="24040"/>
                </a:lnTo>
                <a:lnTo>
                  <a:pt x="77290" y="24000"/>
                </a:lnTo>
                <a:lnTo>
                  <a:pt x="77280" y="24000"/>
                </a:lnTo>
                <a:lnTo>
                  <a:pt x="77250" y="23990"/>
                </a:lnTo>
                <a:lnTo>
                  <a:pt x="77190" y="24060"/>
                </a:lnTo>
                <a:lnTo>
                  <a:pt x="77150" y="24060"/>
                </a:lnTo>
                <a:lnTo>
                  <a:pt x="77090" y="24060"/>
                </a:lnTo>
                <a:lnTo>
                  <a:pt x="77030" y="24060"/>
                </a:lnTo>
                <a:lnTo>
                  <a:pt x="76970" y="24050"/>
                </a:lnTo>
                <a:lnTo>
                  <a:pt x="76950" y="24020"/>
                </a:lnTo>
                <a:lnTo>
                  <a:pt x="76940" y="23990"/>
                </a:lnTo>
                <a:lnTo>
                  <a:pt x="76920" y="23980"/>
                </a:lnTo>
                <a:lnTo>
                  <a:pt x="76910" y="23980"/>
                </a:lnTo>
                <a:lnTo>
                  <a:pt x="76900" y="23980"/>
                </a:lnTo>
                <a:lnTo>
                  <a:pt x="76890" y="24000"/>
                </a:lnTo>
                <a:lnTo>
                  <a:pt x="76720" y="24070"/>
                </a:lnTo>
                <a:lnTo>
                  <a:pt x="76710" y="24080"/>
                </a:lnTo>
                <a:lnTo>
                  <a:pt x="76670" y="24130"/>
                </a:lnTo>
                <a:lnTo>
                  <a:pt x="76560" y="24260"/>
                </a:lnTo>
                <a:lnTo>
                  <a:pt x="76520" y="24310"/>
                </a:lnTo>
                <a:lnTo>
                  <a:pt x="76370" y="24490"/>
                </a:lnTo>
                <a:lnTo>
                  <a:pt x="76230" y="24670"/>
                </a:lnTo>
                <a:lnTo>
                  <a:pt x="76100" y="24820"/>
                </a:lnTo>
                <a:lnTo>
                  <a:pt x="76070" y="24850"/>
                </a:lnTo>
                <a:lnTo>
                  <a:pt x="76000" y="24830"/>
                </a:lnTo>
                <a:lnTo>
                  <a:pt x="75970" y="24830"/>
                </a:lnTo>
                <a:lnTo>
                  <a:pt x="75940" y="24820"/>
                </a:lnTo>
                <a:lnTo>
                  <a:pt x="75940" y="24830"/>
                </a:lnTo>
                <a:lnTo>
                  <a:pt x="75920" y="24840"/>
                </a:lnTo>
                <a:lnTo>
                  <a:pt x="75900" y="24880"/>
                </a:lnTo>
                <a:lnTo>
                  <a:pt x="75890" y="24880"/>
                </a:lnTo>
                <a:lnTo>
                  <a:pt x="75890" y="24890"/>
                </a:lnTo>
                <a:lnTo>
                  <a:pt x="75890" y="24900"/>
                </a:lnTo>
                <a:lnTo>
                  <a:pt x="75890" y="24950"/>
                </a:lnTo>
                <a:lnTo>
                  <a:pt x="75880" y="24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