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Semenawi Keyih Bahri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Eritrea • State Map | Fully Editable Vector Shape</a:t>
            </a:r>
          </a:p>
        </p:txBody>
      </p:sp>
      <p:sp>
        <p:nvSpPr>
          <p:cNvPr id="101" name="Semenawi Keyih Bahri"/>
          <p:cNvSpPr/>
          <p:nvPr/>
        </p:nvSpPr>
        <p:spPr>
          <a:xfrm>
            <a:off x="3274270" y="1325880"/>
            <a:ext cx="5643154" cy="4937760"/>
          </a:xfrm>
          <a:custGeom>
            <a:avLst/>
            <a:gdLst/>
            <a:ahLst/>
            <a:cxnLst/>
            <a:rect l="0" t="0" r="100000" b="87500"/>
            <a:pathLst>
              <a:path w="100000" h="87500">
                <a:moveTo>
                  <a:pt x="26010" y="10620"/>
                </a:moveTo>
                <a:lnTo>
                  <a:pt x="26030" y="10760"/>
                </a:lnTo>
                <a:lnTo>
                  <a:pt x="26130" y="12360"/>
                </a:lnTo>
                <a:lnTo>
                  <a:pt x="25900" y="18190"/>
                </a:lnTo>
                <a:lnTo>
                  <a:pt x="25750" y="18890"/>
                </a:lnTo>
                <a:lnTo>
                  <a:pt x="25650" y="19190"/>
                </a:lnTo>
                <a:lnTo>
                  <a:pt x="25620" y="19530"/>
                </a:lnTo>
                <a:lnTo>
                  <a:pt x="25720" y="19820"/>
                </a:lnTo>
                <a:lnTo>
                  <a:pt x="26020" y="20210"/>
                </a:lnTo>
                <a:lnTo>
                  <a:pt x="26230" y="20440"/>
                </a:lnTo>
                <a:lnTo>
                  <a:pt x="26410" y="20690"/>
                </a:lnTo>
                <a:lnTo>
                  <a:pt x="26480" y="20980"/>
                </a:lnTo>
                <a:lnTo>
                  <a:pt x="26490" y="21440"/>
                </a:lnTo>
                <a:lnTo>
                  <a:pt x="26300" y="22360"/>
                </a:lnTo>
                <a:lnTo>
                  <a:pt x="26250" y="22780"/>
                </a:lnTo>
                <a:lnTo>
                  <a:pt x="26340" y="23110"/>
                </a:lnTo>
                <a:lnTo>
                  <a:pt x="26640" y="23440"/>
                </a:lnTo>
                <a:lnTo>
                  <a:pt x="26980" y="23610"/>
                </a:lnTo>
                <a:lnTo>
                  <a:pt x="30080" y="24170"/>
                </a:lnTo>
                <a:lnTo>
                  <a:pt x="30230" y="24290"/>
                </a:lnTo>
                <a:lnTo>
                  <a:pt x="30310" y="24500"/>
                </a:lnTo>
                <a:lnTo>
                  <a:pt x="30400" y="24790"/>
                </a:lnTo>
                <a:lnTo>
                  <a:pt x="30520" y="25070"/>
                </a:lnTo>
                <a:lnTo>
                  <a:pt x="30790" y="25470"/>
                </a:lnTo>
                <a:lnTo>
                  <a:pt x="30950" y="25780"/>
                </a:lnTo>
                <a:lnTo>
                  <a:pt x="31160" y="26540"/>
                </a:lnTo>
                <a:lnTo>
                  <a:pt x="31290" y="26900"/>
                </a:lnTo>
                <a:lnTo>
                  <a:pt x="31600" y="27250"/>
                </a:lnTo>
                <a:lnTo>
                  <a:pt x="31920" y="27530"/>
                </a:lnTo>
                <a:lnTo>
                  <a:pt x="32260" y="27940"/>
                </a:lnTo>
                <a:lnTo>
                  <a:pt x="32650" y="28650"/>
                </a:lnTo>
                <a:lnTo>
                  <a:pt x="32820" y="29130"/>
                </a:lnTo>
                <a:lnTo>
                  <a:pt x="32910" y="29550"/>
                </a:lnTo>
                <a:lnTo>
                  <a:pt x="32920" y="29880"/>
                </a:lnTo>
                <a:lnTo>
                  <a:pt x="32880" y="30150"/>
                </a:lnTo>
                <a:lnTo>
                  <a:pt x="32810" y="30350"/>
                </a:lnTo>
                <a:lnTo>
                  <a:pt x="32690" y="30580"/>
                </a:lnTo>
                <a:lnTo>
                  <a:pt x="32600" y="30830"/>
                </a:lnTo>
                <a:lnTo>
                  <a:pt x="32560" y="31180"/>
                </a:lnTo>
                <a:lnTo>
                  <a:pt x="32590" y="32330"/>
                </a:lnTo>
                <a:lnTo>
                  <a:pt x="32740" y="32800"/>
                </a:lnTo>
                <a:lnTo>
                  <a:pt x="33030" y="33180"/>
                </a:lnTo>
                <a:lnTo>
                  <a:pt x="33700" y="33640"/>
                </a:lnTo>
                <a:lnTo>
                  <a:pt x="34330" y="33900"/>
                </a:lnTo>
                <a:lnTo>
                  <a:pt x="34970" y="34100"/>
                </a:lnTo>
                <a:lnTo>
                  <a:pt x="36810" y="34330"/>
                </a:lnTo>
                <a:lnTo>
                  <a:pt x="36980" y="34460"/>
                </a:lnTo>
                <a:lnTo>
                  <a:pt x="37190" y="34720"/>
                </a:lnTo>
                <a:lnTo>
                  <a:pt x="38380" y="36740"/>
                </a:lnTo>
                <a:lnTo>
                  <a:pt x="38840" y="38460"/>
                </a:lnTo>
                <a:lnTo>
                  <a:pt x="37990" y="38610"/>
                </a:lnTo>
                <a:lnTo>
                  <a:pt x="37480" y="38790"/>
                </a:lnTo>
                <a:lnTo>
                  <a:pt x="37320" y="38820"/>
                </a:lnTo>
                <a:lnTo>
                  <a:pt x="37220" y="38810"/>
                </a:lnTo>
                <a:lnTo>
                  <a:pt x="37060" y="38680"/>
                </a:lnTo>
                <a:lnTo>
                  <a:pt x="36960" y="38620"/>
                </a:lnTo>
                <a:lnTo>
                  <a:pt x="36770" y="38590"/>
                </a:lnTo>
                <a:lnTo>
                  <a:pt x="36660" y="38610"/>
                </a:lnTo>
                <a:lnTo>
                  <a:pt x="36500" y="38730"/>
                </a:lnTo>
                <a:lnTo>
                  <a:pt x="35110" y="38900"/>
                </a:lnTo>
                <a:lnTo>
                  <a:pt x="32620" y="38830"/>
                </a:lnTo>
                <a:lnTo>
                  <a:pt x="32170" y="38710"/>
                </a:lnTo>
                <a:lnTo>
                  <a:pt x="31880" y="38500"/>
                </a:lnTo>
                <a:lnTo>
                  <a:pt x="31510" y="37770"/>
                </a:lnTo>
                <a:lnTo>
                  <a:pt x="31150" y="37270"/>
                </a:lnTo>
                <a:lnTo>
                  <a:pt x="30690" y="36820"/>
                </a:lnTo>
                <a:lnTo>
                  <a:pt x="30050" y="36400"/>
                </a:lnTo>
                <a:lnTo>
                  <a:pt x="29600" y="36270"/>
                </a:lnTo>
                <a:lnTo>
                  <a:pt x="29230" y="36260"/>
                </a:lnTo>
                <a:lnTo>
                  <a:pt x="28900" y="36370"/>
                </a:lnTo>
                <a:lnTo>
                  <a:pt x="28150" y="36740"/>
                </a:lnTo>
                <a:lnTo>
                  <a:pt x="27860" y="36850"/>
                </a:lnTo>
                <a:lnTo>
                  <a:pt x="27510" y="36880"/>
                </a:lnTo>
                <a:lnTo>
                  <a:pt x="27270" y="36790"/>
                </a:lnTo>
                <a:lnTo>
                  <a:pt x="25940" y="35890"/>
                </a:lnTo>
                <a:lnTo>
                  <a:pt x="25160" y="35540"/>
                </a:lnTo>
                <a:lnTo>
                  <a:pt x="24710" y="35410"/>
                </a:lnTo>
                <a:lnTo>
                  <a:pt x="24350" y="35360"/>
                </a:lnTo>
                <a:lnTo>
                  <a:pt x="23880" y="35340"/>
                </a:lnTo>
                <a:lnTo>
                  <a:pt x="23570" y="35280"/>
                </a:lnTo>
                <a:lnTo>
                  <a:pt x="23290" y="35130"/>
                </a:lnTo>
                <a:lnTo>
                  <a:pt x="22900" y="34860"/>
                </a:lnTo>
                <a:lnTo>
                  <a:pt x="22420" y="34610"/>
                </a:lnTo>
                <a:lnTo>
                  <a:pt x="22040" y="34520"/>
                </a:lnTo>
                <a:lnTo>
                  <a:pt x="21660" y="34510"/>
                </a:lnTo>
                <a:lnTo>
                  <a:pt x="20700" y="34640"/>
                </a:lnTo>
                <a:lnTo>
                  <a:pt x="19710" y="34650"/>
                </a:lnTo>
                <a:lnTo>
                  <a:pt x="19510" y="34570"/>
                </a:lnTo>
                <a:lnTo>
                  <a:pt x="19410" y="34470"/>
                </a:lnTo>
                <a:lnTo>
                  <a:pt x="19420" y="34340"/>
                </a:lnTo>
                <a:lnTo>
                  <a:pt x="19400" y="34210"/>
                </a:lnTo>
                <a:lnTo>
                  <a:pt x="19300" y="34070"/>
                </a:lnTo>
                <a:lnTo>
                  <a:pt x="19050" y="33900"/>
                </a:lnTo>
                <a:lnTo>
                  <a:pt x="18630" y="33720"/>
                </a:lnTo>
                <a:lnTo>
                  <a:pt x="18160" y="33580"/>
                </a:lnTo>
                <a:lnTo>
                  <a:pt x="17900" y="33380"/>
                </a:lnTo>
                <a:lnTo>
                  <a:pt x="17670" y="33050"/>
                </a:lnTo>
                <a:lnTo>
                  <a:pt x="17420" y="32450"/>
                </a:lnTo>
                <a:lnTo>
                  <a:pt x="17000" y="31810"/>
                </a:lnTo>
                <a:lnTo>
                  <a:pt x="16480" y="31290"/>
                </a:lnTo>
                <a:lnTo>
                  <a:pt x="15640" y="30770"/>
                </a:lnTo>
                <a:lnTo>
                  <a:pt x="14950" y="30530"/>
                </a:lnTo>
                <a:lnTo>
                  <a:pt x="13670" y="30230"/>
                </a:lnTo>
                <a:lnTo>
                  <a:pt x="13360" y="30110"/>
                </a:lnTo>
                <a:lnTo>
                  <a:pt x="13170" y="30000"/>
                </a:lnTo>
                <a:lnTo>
                  <a:pt x="13080" y="29860"/>
                </a:lnTo>
                <a:lnTo>
                  <a:pt x="12890" y="29420"/>
                </a:lnTo>
                <a:lnTo>
                  <a:pt x="12780" y="29260"/>
                </a:lnTo>
                <a:lnTo>
                  <a:pt x="12670" y="29140"/>
                </a:lnTo>
                <a:lnTo>
                  <a:pt x="12550" y="29050"/>
                </a:lnTo>
                <a:lnTo>
                  <a:pt x="12440" y="28950"/>
                </a:lnTo>
                <a:lnTo>
                  <a:pt x="12350" y="28800"/>
                </a:lnTo>
                <a:lnTo>
                  <a:pt x="12260" y="28580"/>
                </a:lnTo>
                <a:lnTo>
                  <a:pt x="12170" y="28230"/>
                </a:lnTo>
                <a:lnTo>
                  <a:pt x="12080" y="27450"/>
                </a:lnTo>
                <a:lnTo>
                  <a:pt x="11990" y="27070"/>
                </a:lnTo>
                <a:lnTo>
                  <a:pt x="11880" y="26770"/>
                </a:lnTo>
                <a:lnTo>
                  <a:pt x="11730" y="26540"/>
                </a:lnTo>
                <a:lnTo>
                  <a:pt x="11770" y="26320"/>
                </a:lnTo>
                <a:lnTo>
                  <a:pt x="11710" y="26280"/>
                </a:lnTo>
                <a:lnTo>
                  <a:pt x="11610" y="26240"/>
                </a:lnTo>
                <a:lnTo>
                  <a:pt x="11490" y="26200"/>
                </a:lnTo>
                <a:lnTo>
                  <a:pt x="11400" y="26130"/>
                </a:lnTo>
                <a:lnTo>
                  <a:pt x="11330" y="26070"/>
                </a:lnTo>
                <a:lnTo>
                  <a:pt x="11250" y="25960"/>
                </a:lnTo>
                <a:lnTo>
                  <a:pt x="11180" y="25810"/>
                </a:lnTo>
                <a:lnTo>
                  <a:pt x="11140" y="25700"/>
                </a:lnTo>
                <a:lnTo>
                  <a:pt x="11030" y="25660"/>
                </a:lnTo>
                <a:lnTo>
                  <a:pt x="10950" y="25640"/>
                </a:lnTo>
                <a:lnTo>
                  <a:pt x="10920" y="25550"/>
                </a:lnTo>
                <a:lnTo>
                  <a:pt x="10870" y="25400"/>
                </a:lnTo>
                <a:lnTo>
                  <a:pt x="10800" y="25170"/>
                </a:lnTo>
                <a:lnTo>
                  <a:pt x="10730" y="24930"/>
                </a:lnTo>
                <a:lnTo>
                  <a:pt x="10700" y="24660"/>
                </a:lnTo>
                <a:lnTo>
                  <a:pt x="10710" y="24530"/>
                </a:lnTo>
                <a:lnTo>
                  <a:pt x="10720" y="24510"/>
                </a:lnTo>
                <a:lnTo>
                  <a:pt x="10820" y="24170"/>
                </a:lnTo>
                <a:lnTo>
                  <a:pt x="10830" y="24110"/>
                </a:lnTo>
                <a:lnTo>
                  <a:pt x="10850" y="24070"/>
                </a:lnTo>
                <a:lnTo>
                  <a:pt x="10910" y="23770"/>
                </a:lnTo>
                <a:lnTo>
                  <a:pt x="10940" y="23660"/>
                </a:lnTo>
                <a:lnTo>
                  <a:pt x="10950" y="23480"/>
                </a:lnTo>
                <a:lnTo>
                  <a:pt x="10950" y="23460"/>
                </a:lnTo>
                <a:lnTo>
                  <a:pt x="10840" y="23280"/>
                </a:lnTo>
                <a:lnTo>
                  <a:pt x="10880" y="23180"/>
                </a:lnTo>
                <a:lnTo>
                  <a:pt x="11090" y="23000"/>
                </a:lnTo>
                <a:lnTo>
                  <a:pt x="11270" y="22860"/>
                </a:lnTo>
                <a:lnTo>
                  <a:pt x="11380" y="22860"/>
                </a:lnTo>
                <a:lnTo>
                  <a:pt x="11660" y="22770"/>
                </a:lnTo>
                <a:lnTo>
                  <a:pt x="11710" y="22690"/>
                </a:lnTo>
                <a:lnTo>
                  <a:pt x="11720" y="22670"/>
                </a:lnTo>
                <a:lnTo>
                  <a:pt x="11820" y="22500"/>
                </a:lnTo>
                <a:lnTo>
                  <a:pt x="12060" y="22260"/>
                </a:lnTo>
                <a:lnTo>
                  <a:pt x="12080" y="22210"/>
                </a:lnTo>
                <a:lnTo>
                  <a:pt x="12130" y="22110"/>
                </a:lnTo>
                <a:lnTo>
                  <a:pt x="12130" y="22020"/>
                </a:lnTo>
                <a:lnTo>
                  <a:pt x="12080" y="21940"/>
                </a:lnTo>
                <a:lnTo>
                  <a:pt x="12070" y="21930"/>
                </a:lnTo>
                <a:lnTo>
                  <a:pt x="12010" y="21830"/>
                </a:lnTo>
                <a:lnTo>
                  <a:pt x="12090" y="21640"/>
                </a:lnTo>
                <a:lnTo>
                  <a:pt x="12230" y="21490"/>
                </a:lnTo>
                <a:lnTo>
                  <a:pt x="12440" y="21430"/>
                </a:lnTo>
                <a:lnTo>
                  <a:pt x="12440" y="21290"/>
                </a:lnTo>
                <a:lnTo>
                  <a:pt x="12460" y="21270"/>
                </a:lnTo>
                <a:lnTo>
                  <a:pt x="12490" y="21260"/>
                </a:lnTo>
                <a:lnTo>
                  <a:pt x="12520" y="21240"/>
                </a:lnTo>
                <a:lnTo>
                  <a:pt x="12560" y="21230"/>
                </a:lnTo>
                <a:lnTo>
                  <a:pt x="12590" y="21200"/>
                </a:lnTo>
                <a:lnTo>
                  <a:pt x="12650" y="21170"/>
                </a:lnTo>
                <a:lnTo>
                  <a:pt x="12630" y="21160"/>
                </a:lnTo>
                <a:lnTo>
                  <a:pt x="12650" y="21150"/>
                </a:lnTo>
                <a:lnTo>
                  <a:pt x="12610" y="21090"/>
                </a:lnTo>
                <a:lnTo>
                  <a:pt x="12520" y="21040"/>
                </a:lnTo>
                <a:lnTo>
                  <a:pt x="12470" y="20990"/>
                </a:lnTo>
                <a:lnTo>
                  <a:pt x="12400" y="20910"/>
                </a:lnTo>
                <a:lnTo>
                  <a:pt x="12350" y="20840"/>
                </a:lnTo>
                <a:lnTo>
                  <a:pt x="12330" y="20820"/>
                </a:lnTo>
                <a:lnTo>
                  <a:pt x="12280" y="20640"/>
                </a:lnTo>
                <a:lnTo>
                  <a:pt x="12330" y="20460"/>
                </a:lnTo>
                <a:lnTo>
                  <a:pt x="12360" y="20390"/>
                </a:lnTo>
                <a:lnTo>
                  <a:pt x="12410" y="20250"/>
                </a:lnTo>
                <a:lnTo>
                  <a:pt x="12410" y="20230"/>
                </a:lnTo>
                <a:lnTo>
                  <a:pt x="12410" y="20210"/>
                </a:lnTo>
                <a:lnTo>
                  <a:pt x="12410" y="20170"/>
                </a:lnTo>
                <a:lnTo>
                  <a:pt x="12410" y="20040"/>
                </a:lnTo>
                <a:lnTo>
                  <a:pt x="12200" y="19390"/>
                </a:lnTo>
                <a:lnTo>
                  <a:pt x="12260" y="19300"/>
                </a:lnTo>
                <a:lnTo>
                  <a:pt x="12300" y="19270"/>
                </a:lnTo>
                <a:lnTo>
                  <a:pt x="12300" y="19230"/>
                </a:lnTo>
                <a:lnTo>
                  <a:pt x="12310" y="19220"/>
                </a:lnTo>
                <a:lnTo>
                  <a:pt x="12310" y="19210"/>
                </a:lnTo>
                <a:lnTo>
                  <a:pt x="12310" y="19190"/>
                </a:lnTo>
                <a:lnTo>
                  <a:pt x="12300" y="19120"/>
                </a:lnTo>
                <a:lnTo>
                  <a:pt x="12240" y="19080"/>
                </a:lnTo>
                <a:lnTo>
                  <a:pt x="12220" y="19050"/>
                </a:lnTo>
                <a:lnTo>
                  <a:pt x="12060" y="18810"/>
                </a:lnTo>
                <a:lnTo>
                  <a:pt x="12010" y="18730"/>
                </a:lnTo>
                <a:lnTo>
                  <a:pt x="12120" y="18580"/>
                </a:lnTo>
                <a:lnTo>
                  <a:pt x="12180" y="18300"/>
                </a:lnTo>
                <a:lnTo>
                  <a:pt x="12180" y="18290"/>
                </a:lnTo>
                <a:lnTo>
                  <a:pt x="12280" y="18200"/>
                </a:lnTo>
                <a:lnTo>
                  <a:pt x="12430" y="18100"/>
                </a:lnTo>
                <a:lnTo>
                  <a:pt x="12470" y="17910"/>
                </a:lnTo>
                <a:lnTo>
                  <a:pt x="12470" y="17870"/>
                </a:lnTo>
                <a:lnTo>
                  <a:pt x="12470" y="17830"/>
                </a:lnTo>
                <a:lnTo>
                  <a:pt x="12470" y="17670"/>
                </a:lnTo>
                <a:lnTo>
                  <a:pt x="12440" y="17620"/>
                </a:lnTo>
                <a:lnTo>
                  <a:pt x="12440" y="17610"/>
                </a:lnTo>
                <a:lnTo>
                  <a:pt x="12420" y="17520"/>
                </a:lnTo>
                <a:lnTo>
                  <a:pt x="12410" y="17500"/>
                </a:lnTo>
                <a:lnTo>
                  <a:pt x="12340" y="17380"/>
                </a:lnTo>
                <a:lnTo>
                  <a:pt x="12300" y="17310"/>
                </a:lnTo>
                <a:lnTo>
                  <a:pt x="12290" y="17290"/>
                </a:lnTo>
                <a:lnTo>
                  <a:pt x="12450" y="17360"/>
                </a:lnTo>
                <a:lnTo>
                  <a:pt x="12650" y="17500"/>
                </a:lnTo>
                <a:lnTo>
                  <a:pt x="12890" y="17600"/>
                </a:lnTo>
                <a:lnTo>
                  <a:pt x="13240" y="17660"/>
                </a:lnTo>
                <a:lnTo>
                  <a:pt x="13380" y="17720"/>
                </a:lnTo>
                <a:lnTo>
                  <a:pt x="13910" y="18040"/>
                </a:lnTo>
                <a:lnTo>
                  <a:pt x="14040" y="18060"/>
                </a:lnTo>
                <a:lnTo>
                  <a:pt x="14780" y="17940"/>
                </a:lnTo>
                <a:lnTo>
                  <a:pt x="14980" y="17970"/>
                </a:lnTo>
                <a:lnTo>
                  <a:pt x="15400" y="17950"/>
                </a:lnTo>
                <a:lnTo>
                  <a:pt x="16040" y="17540"/>
                </a:lnTo>
                <a:lnTo>
                  <a:pt x="16430" y="17510"/>
                </a:lnTo>
                <a:lnTo>
                  <a:pt x="17710" y="17870"/>
                </a:lnTo>
                <a:lnTo>
                  <a:pt x="18470" y="16950"/>
                </a:lnTo>
                <a:lnTo>
                  <a:pt x="18580" y="16670"/>
                </a:lnTo>
                <a:lnTo>
                  <a:pt x="18650" y="16350"/>
                </a:lnTo>
                <a:lnTo>
                  <a:pt x="18950" y="15810"/>
                </a:lnTo>
                <a:lnTo>
                  <a:pt x="19030" y="15530"/>
                </a:lnTo>
                <a:lnTo>
                  <a:pt x="19090" y="15520"/>
                </a:lnTo>
                <a:lnTo>
                  <a:pt x="19130" y="15490"/>
                </a:lnTo>
                <a:lnTo>
                  <a:pt x="19180" y="15390"/>
                </a:lnTo>
                <a:lnTo>
                  <a:pt x="19140" y="15330"/>
                </a:lnTo>
                <a:lnTo>
                  <a:pt x="19090" y="15260"/>
                </a:lnTo>
                <a:lnTo>
                  <a:pt x="19060" y="15230"/>
                </a:lnTo>
                <a:lnTo>
                  <a:pt x="19100" y="14930"/>
                </a:lnTo>
                <a:lnTo>
                  <a:pt x="19080" y="14670"/>
                </a:lnTo>
                <a:lnTo>
                  <a:pt x="19080" y="14640"/>
                </a:lnTo>
                <a:lnTo>
                  <a:pt x="19140" y="14630"/>
                </a:lnTo>
                <a:lnTo>
                  <a:pt x="19200" y="14600"/>
                </a:lnTo>
                <a:lnTo>
                  <a:pt x="19240" y="14480"/>
                </a:lnTo>
                <a:lnTo>
                  <a:pt x="19160" y="14370"/>
                </a:lnTo>
                <a:lnTo>
                  <a:pt x="19110" y="14300"/>
                </a:lnTo>
                <a:lnTo>
                  <a:pt x="19060" y="14160"/>
                </a:lnTo>
                <a:lnTo>
                  <a:pt x="19050" y="14060"/>
                </a:lnTo>
                <a:lnTo>
                  <a:pt x="19030" y="14020"/>
                </a:lnTo>
                <a:lnTo>
                  <a:pt x="19010" y="13900"/>
                </a:lnTo>
                <a:lnTo>
                  <a:pt x="19010" y="13860"/>
                </a:lnTo>
                <a:lnTo>
                  <a:pt x="19030" y="13820"/>
                </a:lnTo>
                <a:lnTo>
                  <a:pt x="19060" y="13810"/>
                </a:lnTo>
                <a:lnTo>
                  <a:pt x="19080" y="13780"/>
                </a:lnTo>
                <a:lnTo>
                  <a:pt x="19110" y="13770"/>
                </a:lnTo>
                <a:lnTo>
                  <a:pt x="20910" y="13200"/>
                </a:lnTo>
                <a:lnTo>
                  <a:pt x="21460" y="13130"/>
                </a:lnTo>
                <a:lnTo>
                  <a:pt x="21910" y="12890"/>
                </a:lnTo>
                <a:lnTo>
                  <a:pt x="22350" y="12860"/>
                </a:lnTo>
                <a:lnTo>
                  <a:pt x="22410" y="12790"/>
                </a:lnTo>
                <a:lnTo>
                  <a:pt x="22470" y="12840"/>
                </a:lnTo>
                <a:lnTo>
                  <a:pt x="22520" y="12840"/>
                </a:lnTo>
                <a:lnTo>
                  <a:pt x="22550" y="12870"/>
                </a:lnTo>
                <a:lnTo>
                  <a:pt x="22610" y="12820"/>
                </a:lnTo>
                <a:lnTo>
                  <a:pt x="22630" y="12780"/>
                </a:lnTo>
                <a:lnTo>
                  <a:pt x="22640" y="12740"/>
                </a:lnTo>
                <a:lnTo>
                  <a:pt x="22640" y="12540"/>
                </a:lnTo>
                <a:lnTo>
                  <a:pt x="22660" y="12490"/>
                </a:lnTo>
                <a:lnTo>
                  <a:pt x="22720" y="12400"/>
                </a:lnTo>
                <a:lnTo>
                  <a:pt x="22720" y="12330"/>
                </a:lnTo>
                <a:lnTo>
                  <a:pt x="22710" y="12170"/>
                </a:lnTo>
                <a:lnTo>
                  <a:pt x="22750" y="12140"/>
                </a:lnTo>
                <a:lnTo>
                  <a:pt x="22890" y="12000"/>
                </a:lnTo>
                <a:lnTo>
                  <a:pt x="22870" y="11950"/>
                </a:lnTo>
                <a:lnTo>
                  <a:pt x="22860" y="11840"/>
                </a:lnTo>
                <a:lnTo>
                  <a:pt x="22850" y="11780"/>
                </a:lnTo>
                <a:lnTo>
                  <a:pt x="22840" y="11700"/>
                </a:lnTo>
                <a:lnTo>
                  <a:pt x="22830" y="11640"/>
                </a:lnTo>
                <a:lnTo>
                  <a:pt x="23080" y="11510"/>
                </a:lnTo>
                <a:lnTo>
                  <a:pt x="23360" y="11580"/>
                </a:lnTo>
                <a:lnTo>
                  <a:pt x="23770" y="11980"/>
                </a:lnTo>
                <a:lnTo>
                  <a:pt x="24080" y="12070"/>
                </a:lnTo>
                <a:lnTo>
                  <a:pt x="24400" y="12000"/>
                </a:lnTo>
                <a:lnTo>
                  <a:pt x="24670" y="11790"/>
                </a:lnTo>
                <a:lnTo>
                  <a:pt x="24680" y="11780"/>
                </a:lnTo>
                <a:lnTo>
                  <a:pt x="24770" y="11740"/>
                </a:lnTo>
                <a:lnTo>
                  <a:pt x="24870" y="11660"/>
                </a:lnTo>
                <a:lnTo>
                  <a:pt x="25060" y="11560"/>
                </a:lnTo>
                <a:lnTo>
                  <a:pt x="25150" y="11540"/>
                </a:lnTo>
                <a:lnTo>
                  <a:pt x="25200" y="11520"/>
                </a:lnTo>
                <a:lnTo>
                  <a:pt x="25260" y="11500"/>
                </a:lnTo>
                <a:lnTo>
                  <a:pt x="25360" y="11400"/>
                </a:lnTo>
                <a:lnTo>
                  <a:pt x="25510" y="11330"/>
                </a:lnTo>
                <a:lnTo>
                  <a:pt x="25510" y="11260"/>
                </a:lnTo>
                <a:lnTo>
                  <a:pt x="25460" y="11200"/>
                </a:lnTo>
                <a:lnTo>
                  <a:pt x="25440" y="11100"/>
                </a:lnTo>
                <a:lnTo>
                  <a:pt x="25490" y="10970"/>
                </a:lnTo>
                <a:lnTo>
                  <a:pt x="26010" y="10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