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Maekel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Eritrea • State Map | Fully Editable Vector Shape</a:t>
            </a:r>
          </a:p>
        </p:txBody>
      </p:sp>
      <p:sp>
        <p:nvSpPr>
          <p:cNvPr id="101" name="Maekel"/>
          <p:cNvSpPr/>
          <p:nvPr/>
        </p:nvSpPr>
        <p:spPr>
          <a:xfrm>
            <a:off x="3274270" y="1325880"/>
            <a:ext cx="5643154" cy="4937760"/>
          </a:xfrm>
          <a:custGeom>
            <a:avLst/>
            <a:gdLst/>
            <a:ahLst/>
            <a:cxnLst/>
            <a:rect l="0" t="0" r="100000" b="87500"/>
            <a:pathLst>
              <a:path w="100000" h="87500">
                <a:moveTo>
                  <a:pt x="43840" y="44100"/>
                </a:moveTo>
                <a:lnTo>
                  <a:pt x="44270" y="44800"/>
                </a:lnTo>
                <a:lnTo>
                  <a:pt x="44550" y="45460"/>
                </a:lnTo>
                <a:lnTo>
                  <a:pt x="48480" y="52280"/>
                </a:lnTo>
                <a:lnTo>
                  <a:pt x="48520" y="52340"/>
                </a:lnTo>
                <a:lnTo>
                  <a:pt x="48470" y="52310"/>
                </a:lnTo>
                <a:lnTo>
                  <a:pt x="48420" y="52320"/>
                </a:lnTo>
                <a:lnTo>
                  <a:pt x="48340" y="52340"/>
                </a:lnTo>
                <a:lnTo>
                  <a:pt x="48240" y="52300"/>
                </a:lnTo>
                <a:lnTo>
                  <a:pt x="48150" y="52260"/>
                </a:lnTo>
                <a:lnTo>
                  <a:pt x="48070" y="52220"/>
                </a:lnTo>
                <a:lnTo>
                  <a:pt x="48020" y="52160"/>
                </a:lnTo>
                <a:lnTo>
                  <a:pt x="47950" y="52080"/>
                </a:lnTo>
                <a:lnTo>
                  <a:pt x="47910" y="51920"/>
                </a:lnTo>
                <a:lnTo>
                  <a:pt x="47890" y="51800"/>
                </a:lnTo>
                <a:lnTo>
                  <a:pt x="47870" y="51690"/>
                </a:lnTo>
                <a:lnTo>
                  <a:pt x="47810" y="51660"/>
                </a:lnTo>
                <a:lnTo>
                  <a:pt x="47710" y="51590"/>
                </a:lnTo>
                <a:lnTo>
                  <a:pt x="47640" y="51540"/>
                </a:lnTo>
                <a:lnTo>
                  <a:pt x="47570" y="51470"/>
                </a:lnTo>
                <a:lnTo>
                  <a:pt x="47500" y="51390"/>
                </a:lnTo>
                <a:lnTo>
                  <a:pt x="47440" y="51330"/>
                </a:lnTo>
                <a:lnTo>
                  <a:pt x="47360" y="51290"/>
                </a:lnTo>
                <a:lnTo>
                  <a:pt x="47290" y="51250"/>
                </a:lnTo>
                <a:lnTo>
                  <a:pt x="47220" y="51220"/>
                </a:lnTo>
                <a:lnTo>
                  <a:pt x="47150" y="51220"/>
                </a:lnTo>
                <a:lnTo>
                  <a:pt x="47060" y="51220"/>
                </a:lnTo>
                <a:lnTo>
                  <a:pt x="46960" y="51230"/>
                </a:lnTo>
                <a:lnTo>
                  <a:pt x="46870" y="51220"/>
                </a:lnTo>
                <a:lnTo>
                  <a:pt x="46800" y="51210"/>
                </a:lnTo>
                <a:lnTo>
                  <a:pt x="46710" y="51220"/>
                </a:lnTo>
                <a:lnTo>
                  <a:pt x="46610" y="51200"/>
                </a:lnTo>
                <a:lnTo>
                  <a:pt x="46510" y="51160"/>
                </a:lnTo>
                <a:lnTo>
                  <a:pt x="46430" y="51120"/>
                </a:lnTo>
                <a:lnTo>
                  <a:pt x="46420" y="51120"/>
                </a:lnTo>
                <a:lnTo>
                  <a:pt x="46400" y="51130"/>
                </a:lnTo>
                <a:lnTo>
                  <a:pt x="46370" y="51160"/>
                </a:lnTo>
                <a:lnTo>
                  <a:pt x="46360" y="51170"/>
                </a:lnTo>
                <a:lnTo>
                  <a:pt x="46340" y="51190"/>
                </a:lnTo>
                <a:lnTo>
                  <a:pt x="46240" y="51120"/>
                </a:lnTo>
                <a:lnTo>
                  <a:pt x="46210" y="51210"/>
                </a:lnTo>
                <a:lnTo>
                  <a:pt x="46200" y="51300"/>
                </a:lnTo>
                <a:lnTo>
                  <a:pt x="46160" y="51440"/>
                </a:lnTo>
                <a:lnTo>
                  <a:pt x="46130" y="51480"/>
                </a:lnTo>
                <a:lnTo>
                  <a:pt x="46100" y="51510"/>
                </a:lnTo>
                <a:lnTo>
                  <a:pt x="46100" y="51520"/>
                </a:lnTo>
                <a:lnTo>
                  <a:pt x="46070" y="51540"/>
                </a:lnTo>
                <a:lnTo>
                  <a:pt x="46040" y="51560"/>
                </a:lnTo>
                <a:lnTo>
                  <a:pt x="46020" y="51630"/>
                </a:lnTo>
                <a:lnTo>
                  <a:pt x="46030" y="51740"/>
                </a:lnTo>
                <a:lnTo>
                  <a:pt x="46070" y="51850"/>
                </a:lnTo>
                <a:lnTo>
                  <a:pt x="46010" y="51950"/>
                </a:lnTo>
                <a:lnTo>
                  <a:pt x="45960" y="52060"/>
                </a:lnTo>
                <a:lnTo>
                  <a:pt x="45900" y="52150"/>
                </a:lnTo>
                <a:lnTo>
                  <a:pt x="45900" y="52230"/>
                </a:lnTo>
                <a:lnTo>
                  <a:pt x="45950" y="52280"/>
                </a:lnTo>
                <a:lnTo>
                  <a:pt x="46010" y="52350"/>
                </a:lnTo>
                <a:lnTo>
                  <a:pt x="46090" y="52450"/>
                </a:lnTo>
                <a:lnTo>
                  <a:pt x="46110" y="52560"/>
                </a:lnTo>
                <a:lnTo>
                  <a:pt x="46130" y="52700"/>
                </a:lnTo>
                <a:lnTo>
                  <a:pt x="46160" y="52810"/>
                </a:lnTo>
                <a:lnTo>
                  <a:pt x="46180" y="52890"/>
                </a:lnTo>
                <a:lnTo>
                  <a:pt x="46210" y="52990"/>
                </a:lnTo>
                <a:lnTo>
                  <a:pt x="46190" y="53080"/>
                </a:lnTo>
                <a:lnTo>
                  <a:pt x="46060" y="53260"/>
                </a:lnTo>
                <a:lnTo>
                  <a:pt x="45780" y="53390"/>
                </a:lnTo>
                <a:lnTo>
                  <a:pt x="45780" y="53380"/>
                </a:lnTo>
                <a:lnTo>
                  <a:pt x="45680" y="53420"/>
                </a:lnTo>
                <a:lnTo>
                  <a:pt x="45650" y="53460"/>
                </a:lnTo>
                <a:lnTo>
                  <a:pt x="45600" y="53490"/>
                </a:lnTo>
                <a:lnTo>
                  <a:pt x="45550" y="53450"/>
                </a:lnTo>
                <a:lnTo>
                  <a:pt x="45550" y="53330"/>
                </a:lnTo>
                <a:lnTo>
                  <a:pt x="45570" y="53230"/>
                </a:lnTo>
                <a:lnTo>
                  <a:pt x="45470" y="53260"/>
                </a:lnTo>
                <a:lnTo>
                  <a:pt x="45460" y="53260"/>
                </a:lnTo>
                <a:lnTo>
                  <a:pt x="45360" y="53310"/>
                </a:lnTo>
                <a:lnTo>
                  <a:pt x="45350" y="53320"/>
                </a:lnTo>
                <a:lnTo>
                  <a:pt x="45320" y="53330"/>
                </a:lnTo>
                <a:lnTo>
                  <a:pt x="45290" y="53300"/>
                </a:lnTo>
                <a:lnTo>
                  <a:pt x="45240" y="53270"/>
                </a:lnTo>
                <a:lnTo>
                  <a:pt x="45240" y="53260"/>
                </a:lnTo>
                <a:lnTo>
                  <a:pt x="45230" y="53220"/>
                </a:lnTo>
                <a:lnTo>
                  <a:pt x="45230" y="53170"/>
                </a:lnTo>
                <a:lnTo>
                  <a:pt x="45190" y="53170"/>
                </a:lnTo>
                <a:lnTo>
                  <a:pt x="45110" y="53170"/>
                </a:lnTo>
                <a:lnTo>
                  <a:pt x="45010" y="53170"/>
                </a:lnTo>
                <a:lnTo>
                  <a:pt x="44920" y="53110"/>
                </a:lnTo>
                <a:lnTo>
                  <a:pt x="44900" y="53100"/>
                </a:lnTo>
                <a:lnTo>
                  <a:pt x="44820" y="53070"/>
                </a:lnTo>
                <a:lnTo>
                  <a:pt x="44740" y="53080"/>
                </a:lnTo>
                <a:lnTo>
                  <a:pt x="44720" y="53080"/>
                </a:lnTo>
                <a:lnTo>
                  <a:pt x="44650" y="53100"/>
                </a:lnTo>
                <a:lnTo>
                  <a:pt x="44630" y="53100"/>
                </a:lnTo>
                <a:lnTo>
                  <a:pt x="44620" y="53100"/>
                </a:lnTo>
                <a:lnTo>
                  <a:pt x="44560" y="53090"/>
                </a:lnTo>
                <a:lnTo>
                  <a:pt x="44500" y="53090"/>
                </a:lnTo>
                <a:lnTo>
                  <a:pt x="44420" y="53070"/>
                </a:lnTo>
                <a:lnTo>
                  <a:pt x="44360" y="53130"/>
                </a:lnTo>
                <a:lnTo>
                  <a:pt x="44400" y="53230"/>
                </a:lnTo>
                <a:lnTo>
                  <a:pt x="44420" y="53340"/>
                </a:lnTo>
                <a:lnTo>
                  <a:pt x="44360" y="53440"/>
                </a:lnTo>
                <a:lnTo>
                  <a:pt x="44360" y="53520"/>
                </a:lnTo>
                <a:lnTo>
                  <a:pt x="44430" y="53610"/>
                </a:lnTo>
                <a:lnTo>
                  <a:pt x="44450" y="53680"/>
                </a:lnTo>
                <a:lnTo>
                  <a:pt x="44360" y="53660"/>
                </a:lnTo>
                <a:lnTo>
                  <a:pt x="44270" y="53600"/>
                </a:lnTo>
                <a:lnTo>
                  <a:pt x="44210" y="53530"/>
                </a:lnTo>
                <a:lnTo>
                  <a:pt x="44120" y="53490"/>
                </a:lnTo>
                <a:lnTo>
                  <a:pt x="44030" y="53440"/>
                </a:lnTo>
                <a:lnTo>
                  <a:pt x="43970" y="53500"/>
                </a:lnTo>
                <a:lnTo>
                  <a:pt x="43890" y="53560"/>
                </a:lnTo>
                <a:lnTo>
                  <a:pt x="43810" y="53630"/>
                </a:lnTo>
                <a:lnTo>
                  <a:pt x="43810" y="53690"/>
                </a:lnTo>
                <a:lnTo>
                  <a:pt x="43800" y="53700"/>
                </a:lnTo>
                <a:lnTo>
                  <a:pt x="43800" y="53710"/>
                </a:lnTo>
                <a:lnTo>
                  <a:pt x="43840" y="53790"/>
                </a:lnTo>
                <a:lnTo>
                  <a:pt x="43860" y="53810"/>
                </a:lnTo>
                <a:lnTo>
                  <a:pt x="43390" y="53740"/>
                </a:lnTo>
                <a:lnTo>
                  <a:pt x="43060" y="53790"/>
                </a:lnTo>
                <a:lnTo>
                  <a:pt x="42870" y="53960"/>
                </a:lnTo>
                <a:lnTo>
                  <a:pt x="42580" y="54440"/>
                </a:lnTo>
                <a:lnTo>
                  <a:pt x="42470" y="54440"/>
                </a:lnTo>
                <a:lnTo>
                  <a:pt x="42450" y="54400"/>
                </a:lnTo>
                <a:lnTo>
                  <a:pt x="42440" y="54320"/>
                </a:lnTo>
                <a:lnTo>
                  <a:pt x="42410" y="54250"/>
                </a:lnTo>
                <a:lnTo>
                  <a:pt x="42410" y="54150"/>
                </a:lnTo>
                <a:lnTo>
                  <a:pt x="42390" y="54040"/>
                </a:lnTo>
                <a:lnTo>
                  <a:pt x="42380" y="54010"/>
                </a:lnTo>
                <a:lnTo>
                  <a:pt x="42380" y="53910"/>
                </a:lnTo>
                <a:lnTo>
                  <a:pt x="42320" y="53840"/>
                </a:lnTo>
                <a:lnTo>
                  <a:pt x="42280" y="53780"/>
                </a:lnTo>
                <a:lnTo>
                  <a:pt x="42240" y="53700"/>
                </a:lnTo>
                <a:lnTo>
                  <a:pt x="42290" y="53680"/>
                </a:lnTo>
                <a:lnTo>
                  <a:pt x="42350" y="53660"/>
                </a:lnTo>
                <a:lnTo>
                  <a:pt x="42360" y="53640"/>
                </a:lnTo>
                <a:lnTo>
                  <a:pt x="42390" y="53600"/>
                </a:lnTo>
                <a:lnTo>
                  <a:pt x="42440" y="53530"/>
                </a:lnTo>
                <a:lnTo>
                  <a:pt x="42500" y="53440"/>
                </a:lnTo>
                <a:lnTo>
                  <a:pt x="42550" y="53330"/>
                </a:lnTo>
                <a:lnTo>
                  <a:pt x="42560" y="53170"/>
                </a:lnTo>
                <a:lnTo>
                  <a:pt x="42560" y="53040"/>
                </a:lnTo>
                <a:lnTo>
                  <a:pt x="42580" y="53020"/>
                </a:lnTo>
                <a:lnTo>
                  <a:pt x="42620" y="52970"/>
                </a:lnTo>
                <a:lnTo>
                  <a:pt x="42650" y="52930"/>
                </a:lnTo>
                <a:lnTo>
                  <a:pt x="42660" y="52860"/>
                </a:lnTo>
                <a:lnTo>
                  <a:pt x="42670" y="52820"/>
                </a:lnTo>
                <a:lnTo>
                  <a:pt x="42640" y="52750"/>
                </a:lnTo>
                <a:lnTo>
                  <a:pt x="42650" y="52680"/>
                </a:lnTo>
                <a:lnTo>
                  <a:pt x="42580" y="52650"/>
                </a:lnTo>
                <a:lnTo>
                  <a:pt x="42540" y="52650"/>
                </a:lnTo>
                <a:lnTo>
                  <a:pt x="42480" y="52650"/>
                </a:lnTo>
                <a:lnTo>
                  <a:pt x="42420" y="52590"/>
                </a:lnTo>
                <a:lnTo>
                  <a:pt x="42410" y="52490"/>
                </a:lnTo>
                <a:lnTo>
                  <a:pt x="42380" y="52410"/>
                </a:lnTo>
                <a:lnTo>
                  <a:pt x="42340" y="52320"/>
                </a:lnTo>
                <a:lnTo>
                  <a:pt x="42290" y="52230"/>
                </a:lnTo>
                <a:lnTo>
                  <a:pt x="42230" y="52150"/>
                </a:lnTo>
                <a:lnTo>
                  <a:pt x="42180" y="52090"/>
                </a:lnTo>
                <a:lnTo>
                  <a:pt x="42130" y="52040"/>
                </a:lnTo>
                <a:lnTo>
                  <a:pt x="42050" y="52010"/>
                </a:lnTo>
                <a:lnTo>
                  <a:pt x="41950" y="51970"/>
                </a:lnTo>
                <a:lnTo>
                  <a:pt x="41820" y="51940"/>
                </a:lnTo>
                <a:lnTo>
                  <a:pt x="41710" y="51920"/>
                </a:lnTo>
                <a:lnTo>
                  <a:pt x="41550" y="51910"/>
                </a:lnTo>
                <a:lnTo>
                  <a:pt x="41220" y="51980"/>
                </a:lnTo>
                <a:lnTo>
                  <a:pt x="41200" y="51990"/>
                </a:lnTo>
                <a:lnTo>
                  <a:pt x="41100" y="52010"/>
                </a:lnTo>
                <a:lnTo>
                  <a:pt x="40950" y="51950"/>
                </a:lnTo>
                <a:lnTo>
                  <a:pt x="40940" y="51930"/>
                </a:lnTo>
                <a:lnTo>
                  <a:pt x="40900" y="51880"/>
                </a:lnTo>
                <a:lnTo>
                  <a:pt x="40820" y="51780"/>
                </a:lnTo>
                <a:lnTo>
                  <a:pt x="40730" y="51730"/>
                </a:lnTo>
                <a:lnTo>
                  <a:pt x="40650" y="51740"/>
                </a:lnTo>
                <a:lnTo>
                  <a:pt x="40590" y="51730"/>
                </a:lnTo>
                <a:lnTo>
                  <a:pt x="40500" y="51690"/>
                </a:lnTo>
                <a:lnTo>
                  <a:pt x="40490" y="51700"/>
                </a:lnTo>
                <a:lnTo>
                  <a:pt x="40430" y="51670"/>
                </a:lnTo>
                <a:lnTo>
                  <a:pt x="40040" y="51580"/>
                </a:lnTo>
                <a:lnTo>
                  <a:pt x="39560" y="51530"/>
                </a:lnTo>
                <a:lnTo>
                  <a:pt x="39540" y="51480"/>
                </a:lnTo>
                <a:lnTo>
                  <a:pt x="39360" y="51650"/>
                </a:lnTo>
                <a:lnTo>
                  <a:pt x="39340" y="51890"/>
                </a:lnTo>
                <a:lnTo>
                  <a:pt x="39360" y="52150"/>
                </a:lnTo>
                <a:lnTo>
                  <a:pt x="39320" y="52410"/>
                </a:lnTo>
                <a:lnTo>
                  <a:pt x="39130" y="52660"/>
                </a:lnTo>
                <a:lnTo>
                  <a:pt x="38850" y="52840"/>
                </a:lnTo>
                <a:lnTo>
                  <a:pt x="38290" y="53100"/>
                </a:lnTo>
                <a:lnTo>
                  <a:pt x="37840" y="53520"/>
                </a:lnTo>
                <a:lnTo>
                  <a:pt x="37600" y="53680"/>
                </a:lnTo>
                <a:lnTo>
                  <a:pt x="37560" y="53690"/>
                </a:lnTo>
                <a:lnTo>
                  <a:pt x="37460" y="53680"/>
                </a:lnTo>
                <a:lnTo>
                  <a:pt x="37350" y="53660"/>
                </a:lnTo>
                <a:lnTo>
                  <a:pt x="37260" y="53720"/>
                </a:lnTo>
                <a:lnTo>
                  <a:pt x="36980" y="53750"/>
                </a:lnTo>
                <a:lnTo>
                  <a:pt x="36170" y="54090"/>
                </a:lnTo>
                <a:lnTo>
                  <a:pt x="36120" y="54100"/>
                </a:lnTo>
                <a:lnTo>
                  <a:pt x="36010" y="54090"/>
                </a:lnTo>
                <a:lnTo>
                  <a:pt x="35920" y="54140"/>
                </a:lnTo>
                <a:lnTo>
                  <a:pt x="35830" y="54160"/>
                </a:lnTo>
                <a:lnTo>
                  <a:pt x="35700" y="54170"/>
                </a:lnTo>
                <a:lnTo>
                  <a:pt x="35640" y="54160"/>
                </a:lnTo>
                <a:lnTo>
                  <a:pt x="35540" y="54150"/>
                </a:lnTo>
                <a:lnTo>
                  <a:pt x="35460" y="54110"/>
                </a:lnTo>
                <a:lnTo>
                  <a:pt x="35370" y="54090"/>
                </a:lnTo>
                <a:lnTo>
                  <a:pt x="35310" y="54110"/>
                </a:lnTo>
                <a:lnTo>
                  <a:pt x="35170" y="54070"/>
                </a:lnTo>
                <a:lnTo>
                  <a:pt x="34900" y="54060"/>
                </a:lnTo>
                <a:lnTo>
                  <a:pt x="34100" y="54470"/>
                </a:lnTo>
                <a:lnTo>
                  <a:pt x="34080" y="54460"/>
                </a:lnTo>
                <a:lnTo>
                  <a:pt x="33990" y="54460"/>
                </a:lnTo>
                <a:lnTo>
                  <a:pt x="33890" y="54470"/>
                </a:lnTo>
                <a:lnTo>
                  <a:pt x="33790" y="54500"/>
                </a:lnTo>
                <a:lnTo>
                  <a:pt x="33680" y="54530"/>
                </a:lnTo>
                <a:lnTo>
                  <a:pt x="33590" y="54540"/>
                </a:lnTo>
                <a:lnTo>
                  <a:pt x="33560" y="54570"/>
                </a:lnTo>
                <a:lnTo>
                  <a:pt x="33540" y="54590"/>
                </a:lnTo>
                <a:lnTo>
                  <a:pt x="33530" y="54600"/>
                </a:lnTo>
                <a:lnTo>
                  <a:pt x="33520" y="54600"/>
                </a:lnTo>
                <a:lnTo>
                  <a:pt x="33510" y="54610"/>
                </a:lnTo>
                <a:lnTo>
                  <a:pt x="33440" y="54640"/>
                </a:lnTo>
                <a:lnTo>
                  <a:pt x="33350" y="54650"/>
                </a:lnTo>
                <a:lnTo>
                  <a:pt x="33340" y="54660"/>
                </a:lnTo>
                <a:lnTo>
                  <a:pt x="32520" y="54750"/>
                </a:lnTo>
                <a:lnTo>
                  <a:pt x="31850" y="54750"/>
                </a:lnTo>
                <a:lnTo>
                  <a:pt x="31830" y="54750"/>
                </a:lnTo>
                <a:lnTo>
                  <a:pt x="31830" y="54700"/>
                </a:lnTo>
                <a:lnTo>
                  <a:pt x="31780" y="54630"/>
                </a:lnTo>
                <a:lnTo>
                  <a:pt x="31740" y="54620"/>
                </a:lnTo>
                <a:lnTo>
                  <a:pt x="31700" y="54620"/>
                </a:lnTo>
                <a:lnTo>
                  <a:pt x="31690" y="54610"/>
                </a:lnTo>
                <a:lnTo>
                  <a:pt x="31650" y="54520"/>
                </a:lnTo>
                <a:lnTo>
                  <a:pt x="31630" y="54430"/>
                </a:lnTo>
                <a:lnTo>
                  <a:pt x="31590" y="54300"/>
                </a:lnTo>
                <a:lnTo>
                  <a:pt x="31550" y="54210"/>
                </a:lnTo>
                <a:lnTo>
                  <a:pt x="31530" y="54110"/>
                </a:lnTo>
                <a:lnTo>
                  <a:pt x="31440" y="54110"/>
                </a:lnTo>
                <a:lnTo>
                  <a:pt x="31360" y="54110"/>
                </a:lnTo>
                <a:lnTo>
                  <a:pt x="31270" y="54100"/>
                </a:lnTo>
                <a:lnTo>
                  <a:pt x="31240" y="54020"/>
                </a:lnTo>
                <a:lnTo>
                  <a:pt x="31230" y="53930"/>
                </a:lnTo>
                <a:lnTo>
                  <a:pt x="31180" y="53860"/>
                </a:lnTo>
                <a:lnTo>
                  <a:pt x="31090" y="53890"/>
                </a:lnTo>
                <a:lnTo>
                  <a:pt x="30990" y="53870"/>
                </a:lnTo>
                <a:lnTo>
                  <a:pt x="30890" y="53880"/>
                </a:lnTo>
                <a:lnTo>
                  <a:pt x="30830" y="53820"/>
                </a:lnTo>
                <a:lnTo>
                  <a:pt x="30740" y="53790"/>
                </a:lnTo>
                <a:lnTo>
                  <a:pt x="30720" y="53730"/>
                </a:lnTo>
                <a:lnTo>
                  <a:pt x="30710" y="53710"/>
                </a:lnTo>
                <a:lnTo>
                  <a:pt x="30660" y="53610"/>
                </a:lnTo>
                <a:lnTo>
                  <a:pt x="30650" y="53510"/>
                </a:lnTo>
                <a:lnTo>
                  <a:pt x="30560" y="53470"/>
                </a:lnTo>
                <a:lnTo>
                  <a:pt x="30480" y="53500"/>
                </a:lnTo>
                <a:lnTo>
                  <a:pt x="30430" y="53410"/>
                </a:lnTo>
                <a:lnTo>
                  <a:pt x="30450" y="53290"/>
                </a:lnTo>
                <a:lnTo>
                  <a:pt x="30390" y="53200"/>
                </a:lnTo>
                <a:lnTo>
                  <a:pt x="30300" y="53160"/>
                </a:lnTo>
                <a:lnTo>
                  <a:pt x="30230" y="53070"/>
                </a:lnTo>
                <a:lnTo>
                  <a:pt x="30170" y="52980"/>
                </a:lnTo>
                <a:lnTo>
                  <a:pt x="30100" y="52890"/>
                </a:lnTo>
                <a:lnTo>
                  <a:pt x="30080" y="52770"/>
                </a:lnTo>
                <a:lnTo>
                  <a:pt x="30070" y="52650"/>
                </a:lnTo>
                <a:lnTo>
                  <a:pt x="30100" y="52570"/>
                </a:lnTo>
                <a:lnTo>
                  <a:pt x="30030" y="52500"/>
                </a:lnTo>
                <a:lnTo>
                  <a:pt x="30000" y="52410"/>
                </a:lnTo>
                <a:lnTo>
                  <a:pt x="29930" y="52370"/>
                </a:lnTo>
                <a:lnTo>
                  <a:pt x="29860" y="52320"/>
                </a:lnTo>
                <a:lnTo>
                  <a:pt x="29800" y="52270"/>
                </a:lnTo>
                <a:lnTo>
                  <a:pt x="29780" y="52170"/>
                </a:lnTo>
                <a:lnTo>
                  <a:pt x="29700" y="52090"/>
                </a:lnTo>
                <a:lnTo>
                  <a:pt x="29600" y="52060"/>
                </a:lnTo>
                <a:lnTo>
                  <a:pt x="29500" y="52050"/>
                </a:lnTo>
                <a:lnTo>
                  <a:pt x="29410" y="52000"/>
                </a:lnTo>
                <a:lnTo>
                  <a:pt x="29420" y="51900"/>
                </a:lnTo>
                <a:lnTo>
                  <a:pt x="29430" y="51810"/>
                </a:lnTo>
                <a:lnTo>
                  <a:pt x="29470" y="51720"/>
                </a:lnTo>
                <a:lnTo>
                  <a:pt x="29410" y="51650"/>
                </a:lnTo>
                <a:lnTo>
                  <a:pt x="29410" y="51570"/>
                </a:lnTo>
                <a:lnTo>
                  <a:pt x="29400" y="51460"/>
                </a:lnTo>
                <a:lnTo>
                  <a:pt x="29370" y="51350"/>
                </a:lnTo>
                <a:lnTo>
                  <a:pt x="29360" y="51260"/>
                </a:lnTo>
                <a:lnTo>
                  <a:pt x="29300" y="51220"/>
                </a:lnTo>
                <a:lnTo>
                  <a:pt x="29270" y="51190"/>
                </a:lnTo>
                <a:lnTo>
                  <a:pt x="29320" y="51070"/>
                </a:lnTo>
                <a:lnTo>
                  <a:pt x="29250" y="50560"/>
                </a:lnTo>
                <a:lnTo>
                  <a:pt x="28830" y="49610"/>
                </a:lnTo>
                <a:lnTo>
                  <a:pt x="28730" y="49210"/>
                </a:lnTo>
                <a:lnTo>
                  <a:pt x="28710" y="48880"/>
                </a:lnTo>
                <a:lnTo>
                  <a:pt x="28760" y="48630"/>
                </a:lnTo>
                <a:lnTo>
                  <a:pt x="29010" y="48120"/>
                </a:lnTo>
                <a:lnTo>
                  <a:pt x="29210" y="47560"/>
                </a:lnTo>
                <a:lnTo>
                  <a:pt x="29340" y="47370"/>
                </a:lnTo>
                <a:lnTo>
                  <a:pt x="29580" y="47150"/>
                </a:lnTo>
                <a:lnTo>
                  <a:pt x="29880" y="46970"/>
                </a:lnTo>
                <a:lnTo>
                  <a:pt x="30390" y="46770"/>
                </a:lnTo>
                <a:lnTo>
                  <a:pt x="30580" y="46600"/>
                </a:lnTo>
                <a:lnTo>
                  <a:pt x="30780" y="46340"/>
                </a:lnTo>
                <a:lnTo>
                  <a:pt x="31080" y="45830"/>
                </a:lnTo>
                <a:lnTo>
                  <a:pt x="31600" y="45250"/>
                </a:lnTo>
                <a:lnTo>
                  <a:pt x="31840" y="45090"/>
                </a:lnTo>
                <a:lnTo>
                  <a:pt x="32050" y="45010"/>
                </a:lnTo>
                <a:lnTo>
                  <a:pt x="32240" y="44970"/>
                </a:lnTo>
                <a:lnTo>
                  <a:pt x="33460" y="44870"/>
                </a:lnTo>
                <a:lnTo>
                  <a:pt x="34630" y="44590"/>
                </a:lnTo>
                <a:lnTo>
                  <a:pt x="35190" y="44350"/>
                </a:lnTo>
                <a:lnTo>
                  <a:pt x="35620" y="44280"/>
                </a:lnTo>
                <a:lnTo>
                  <a:pt x="36530" y="44390"/>
                </a:lnTo>
                <a:lnTo>
                  <a:pt x="43270" y="44380"/>
                </a:lnTo>
                <a:lnTo>
                  <a:pt x="43410" y="44410"/>
                </a:lnTo>
                <a:lnTo>
                  <a:pt x="43580" y="44350"/>
                </a:lnTo>
                <a:lnTo>
                  <a:pt x="43690" y="44280"/>
                </a:lnTo>
                <a:lnTo>
                  <a:pt x="43840" y="4410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