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Gash Barka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Eritrea • State Map | Fully Editable Vector Shape</a:t>
            </a:r>
          </a:p>
        </p:txBody>
      </p:sp>
      <p:sp>
        <p:nvSpPr>
          <p:cNvPr id="101" name="Gash Barka"/>
          <p:cNvSpPr/>
          <p:nvPr/>
        </p:nvSpPr>
        <p:spPr>
          <a:xfrm>
            <a:off x="3274270" y="1325880"/>
            <a:ext cx="5643154" cy="4937760"/>
          </a:xfrm>
          <a:custGeom>
            <a:avLst/>
            <a:gdLst/>
            <a:ahLst/>
            <a:cxnLst/>
            <a:rect l="0" t="0" r="100000" b="87500"/>
            <a:pathLst>
              <a:path w="100000" h="87500">
                <a:moveTo>
                  <a:pt x="11730" y="26540"/>
                </a:moveTo>
                <a:lnTo>
                  <a:pt x="11880" y="26770"/>
                </a:lnTo>
                <a:lnTo>
                  <a:pt x="11990" y="27070"/>
                </a:lnTo>
                <a:lnTo>
                  <a:pt x="12080" y="27450"/>
                </a:lnTo>
                <a:lnTo>
                  <a:pt x="12170" y="28230"/>
                </a:lnTo>
                <a:lnTo>
                  <a:pt x="12260" y="28580"/>
                </a:lnTo>
                <a:lnTo>
                  <a:pt x="12350" y="28800"/>
                </a:lnTo>
                <a:lnTo>
                  <a:pt x="12440" y="28950"/>
                </a:lnTo>
                <a:lnTo>
                  <a:pt x="12550" y="29050"/>
                </a:lnTo>
                <a:lnTo>
                  <a:pt x="12670" y="29140"/>
                </a:lnTo>
                <a:lnTo>
                  <a:pt x="12780" y="29260"/>
                </a:lnTo>
                <a:lnTo>
                  <a:pt x="12890" y="29420"/>
                </a:lnTo>
                <a:lnTo>
                  <a:pt x="13080" y="29860"/>
                </a:lnTo>
                <a:lnTo>
                  <a:pt x="13170" y="30000"/>
                </a:lnTo>
                <a:lnTo>
                  <a:pt x="13360" y="30110"/>
                </a:lnTo>
                <a:lnTo>
                  <a:pt x="13670" y="30230"/>
                </a:lnTo>
                <a:lnTo>
                  <a:pt x="14950" y="30530"/>
                </a:lnTo>
                <a:lnTo>
                  <a:pt x="15640" y="30770"/>
                </a:lnTo>
                <a:lnTo>
                  <a:pt x="16480" y="31290"/>
                </a:lnTo>
                <a:lnTo>
                  <a:pt x="17000" y="31810"/>
                </a:lnTo>
                <a:lnTo>
                  <a:pt x="17420" y="32450"/>
                </a:lnTo>
                <a:lnTo>
                  <a:pt x="17670" y="33050"/>
                </a:lnTo>
                <a:lnTo>
                  <a:pt x="17900" y="33380"/>
                </a:lnTo>
                <a:lnTo>
                  <a:pt x="18160" y="33580"/>
                </a:lnTo>
                <a:lnTo>
                  <a:pt x="18630" y="33720"/>
                </a:lnTo>
                <a:lnTo>
                  <a:pt x="19050" y="33900"/>
                </a:lnTo>
                <a:lnTo>
                  <a:pt x="19300" y="34070"/>
                </a:lnTo>
                <a:lnTo>
                  <a:pt x="19400" y="34210"/>
                </a:lnTo>
                <a:lnTo>
                  <a:pt x="19420" y="34340"/>
                </a:lnTo>
                <a:lnTo>
                  <a:pt x="19410" y="34470"/>
                </a:lnTo>
                <a:lnTo>
                  <a:pt x="19510" y="34570"/>
                </a:lnTo>
                <a:lnTo>
                  <a:pt x="19710" y="34650"/>
                </a:lnTo>
                <a:lnTo>
                  <a:pt x="20700" y="34640"/>
                </a:lnTo>
                <a:lnTo>
                  <a:pt x="21660" y="34510"/>
                </a:lnTo>
                <a:lnTo>
                  <a:pt x="22040" y="34520"/>
                </a:lnTo>
                <a:lnTo>
                  <a:pt x="22420" y="34610"/>
                </a:lnTo>
                <a:lnTo>
                  <a:pt x="22900" y="34860"/>
                </a:lnTo>
                <a:lnTo>
                  <a:pt x="23290" y="35130"/>
                </a:lnTo>
                <a:lnTo>
                  <a:pt x="23570" y="35280"/>
                </a:lnTo>
                <a:lnTo>
                  <a:pt x="23880" y="35340"/>
                </a:lnTo>
                <a:lnTo>
                  <a:pt x="24350" y="35360"/>
                </a:lnTo>
                <a:lnTo>
                  <a:pt x="24710" y="35410"/>
                </a:lnTo>
                <a:lnTo>
                  <a:pt x="25160" y="35540"/>
                </a:lnTo>
                <a:lnTo>
                  <a:pt x="25940" y="35890"/>
                </a:lnTo>
                <a:lnTo>
                  <a:pt x="27270" y="36790"/>
                </a:lnTo>
                <a:lnTo>
                  <a:pt x="27510" y="36880"/>
                </a:lnTo>
                <a:lnTo>
                  <a:pt x="27860" y="36850"/>
                </a:lnTo>
                <a:lnTo>
                  <a:pt x="28150" y="36740"/>
                </a:lnTo>
                <a:lnTo>
                  <a:pt x="28900" y="36370"/>
                </a:lnTo>
                <a:lnTo>
                  <a:pt x="29230" y="36260"/>
                </a:lnTo>
                <a:lnTo>
                  <a:pt x="29600" y="36270"/>
                </a:lnTo>
                <a:lnTo>
                  <a:pt x="30050" y="36400"/>
                </a:lnTo>
                <a:lnTo>
                  <a:pt x="30690" y="36820"/>
                </a:lnTo>
                <a:lnTo>
                  <a:pt x="31150" y="37270"/>
                </a:lnTo>
                <a:lnTo>
                  <a:pt x="31510" y="37770"/>
                </a:lnTo>
                <a:lnTo>
                  <a:pt x="31880" y="38500"/>
                </a:lnTo>
                <a:lnTo>
                  <a:pt x="32170" y="38710"/>
                </a:lnTo>
                <a:lnTo>
                  <a:pt x="32620" y="38830"/>
                </a:lnTo>
                <a:lnTo>
                  <a:pt x="35110" y="38900"/>
                </a:lnTo>
                <a:lnTo>
                  <a:pt x="36500" y="38730"/>
                </a:lnTo>
                <a:lnTo>
                  <a:pt x="36530" y="44390"/>
                </a:lnTo>
                <a:lnTo>
                  <a:pt x="35620" y="44280"/>
                </a:lnTo>
                <a:lnTo>
                  <a:pt x="35190" y="44350"/>
                </a:lnTo>
                <a:lnTo>
                  <a:pt x="34630" y="44590"/>
                </a:lnTo>
                <a:lnTo>
                  <a:pt x="33460" y="44870"/>
                </a:lnTo>
                <a:lnTo>
                  <a:pt x="32240" y="44970"/>
                </a:lnTo>
                <a:lnTo>
                  <a:pt x="32050" y="45010"/>
                </a:lnTo>
                <a:lnTo>
                  <a:pt x="31840" y="45090"/>
                </a:lnTo>
                <a:lnTo>
                  <a:pt x="31600" y="45250"/>
                </a:lnTo>
                <a:lnTo>
                  <a:pt x="31080" y="45830"/>
                </a:lnTo>
                <a:lnTo>
                  <a:pt x="30780" y="46340"/>
                </a:lnTo>
                <a:lnTo>
                  <a:pt x="30580" y="46600"/>
                </a:lnTo>
                <a:lnTo>
                  <a:pt x="30390" y="46770"/>
                </a:lnTo>
                <a:lnTo>
                  <a:pt x="29880" y="46970"/>
                </a:lnTo>
                <a:lnTo>
                  <a:pt x="29580" y="47150"/>
                </a:lnTo>
                <a:lnTo>
                  <a:pt x="29340" y="47370"/>
                </a:lnTo>
                <a:lnTo>
                  <a:pt x="29210" y="47560"/>
                </a:lnTo>
                <a:lnTo>
                  <a:pt x="29010" y="48120"/>
                </a:lnTo>
                <a:lnTo>
                  <a:pt x="28760" y="48630"/>
                </a:lnTo>
                <a:lnTo>
                  <a:pt x="28710" y="48880"/>
                </a:lnTo>
                <a:lnTo>
                  <a:pt x="28730" y="49210"/>
                </a:lnTo>
                <a:lnTo>
                  <a:pt x="28830" y="49610"/>
                </a:lnTo>
                <a:lnTo>
                  <a:pt x="29250" y="50560"/>
                </a:lnTo>
                <a:lnTo>
                  <a:pt x="29320" y="51070"/>
                </a:lnTo>
                <a:lnTo>
                  <a:pt x="29270" y="51190"/>
                </a:lnTo>
                <a:lnTo>
                  <a:pt x="29230" y="51140"/>
                </a:lnTo>
                <a:lnTo>
                  <a:pt x="29120" y="51100"/>
                </a:lnTo>
                <a:lnTo>
                  <a:pt x="29040" y="51030"/>
                </a:lnTo>
                <a:lnTo>
                  <a:pt x="28920" y="50990"/>
                </a:lnTo>
                <a:lnTo>
                  <a:pt x="28830" y="51030"/>
                </a:lnTo>
                <a:lnTo>
                  <a:pt x="28810" y="51030"/>
                </a:lnTo>
                <a:lnTo>
                  <a:pt x="28720" y="50990"/>
                </a:lnTo>
                <a:lnTo>
                  <a:pt x="28680" y="50990"/>
                </a:lnTo>
                <a:lnTo>
                  <a:pt x="28670" y="50980"/>
                </a:lnTo>
                <a:lnTo>
                  <a:pt x="28620" y="50990"/>
                </a:lnTo>
                <a:lnTo>
                  <a:pt x="28510" y="50980"/>
                </a:lnTo>
                <a:lnTo>
                  <a:pt x="28460" y="50970"/>
                </a:lnTo>
                <a:lnTo>
                  <a:pt x="28360" y="50950"/>
                </a:lnTo>
                <a:lnTo>
                  <a:pt x="28360" y="50960"/>
                </a:lnTo>
                <a:lnTo>
                  <a:pt x="28340" y="50980"/>
                </a:lnTo>
                <a:lnTo>
                  <a:pt x="27630" y="51110"/>
                </a:lnTo>
                <a:lnTo>
                  <a:pt x="27610" y="51100"/>
                </a:lnTo>
                <a:lnTo>
                  <a:pt x="27550" y="51050"/>
                </a:lnTo>
                <a:lnTo>
                  <a:pt x="27540" y="51050"/>
                </a:lnTo>
                <a:lnTo>
                  <a:pt x="27450" y="51020"/>
                </a:lnTo>
                <a:lnTo>
                  <a:pt x="27380" y="50960"/>
                </a:lnTo>
                <a:lnTo>
                  <a:pt x="27300" y="50930"/>
                </a:lnTo>
                <a:lnTo>
                  <a:pt x="27260" y="50860"/>
                </a:lnTo>
                <a:lnTo>
                  <a:pt x="27250" y="50830"/>
                </a:lnTo>
                <a:lnTo>
                  <a:pt x="27190" y="50790"/>
                </a:lnTo>
                <a:lnTo>
                  <a:pt x="27160" y="50790"/>
                </a:lnTo>
                <a:lnTo>
                  <a:pt x="27110" y="50770"/>
                </a:lnTo>
                <a:lnTo>
                  <a:pt x="27060" y="50700"/>
                </a:lnTo>
                <a:lnTo>
                  <a:pt x="27040" y="50700"/>
                </a:lnTo>
                <a:lnTo>
                  <a:pt x="27020" y="50690"/>
                </a:lnTo>
                <a:lnTo>
                  <a:pt x="26990" y="50680"/>
                </a:lnTo>
                <a:lnTo>
                  <a:pt x="26870" y="50690"/>
                </a:lnTo>
                <a:lnTo>
                  <a:pt x="26780" y="50660"/>
                </a:lnTo>
                <a:lnTo>
                  <a:pt x="26690" y="50640"/>
                </a:lnTo>
                <a:lnTo>
                  <a:pt x="26610" y="50640"/>
                </a:lnTo>
                <a:lnTo>
                  <a:pt x="26540" y="50640"/>
                </a:lnTo>
                <a:lnTo>
                  <a:pt x="26450" y="50610"/>
                </a:lnTo>
                <a:lnTo>
                  <a:pt x="26360" y="50560"/>
                </a:lnTo>
                <a:lnTo>
                  <a:pt x="26330" y="50530"/>
                </a:lnTo>
                <a:lnTo>
                  <a:pt x="26290" y="50480"/>
                </a:lnTo>
                <a:lnTo>
                  <a:pt x="26220" y="50400"/>
                </a:lnTo>
                <a:lnTo>
                  <a:pt x="26150" y="50340"/>
                </a:lnTo>
                <a:lnTo>
                  <a:pt x="26110" y="50310"/>
                </a:lnTo>
                <a:lnTo>
                  <a:pt x="26060" y="50280"/>
                </a:lnTo>
                <a:lnTo>
                  <a:pt x="26060" y="50260"/>
                </a:lnTo>
                <a:lnTo>
                  <a:pt x="26050" y="50200"/>
                </a:lnTo>
                <a:lnTo>
                  <a:pt x="26090" y="50100"/>
                </a:lnTo>
                <a:lnTo>
                  <a:pt x="26110" y="50020"/>
                </a:lnTo>
                <a:lnTo>
                  <a:pt x="26100" y="50000"/>
                </a:lnTo>
                <a:lnTo>
                  <a:pt x="26090" y="49940"/>
                </a:lnTo>
                <a:lnTo>
                  <a:pt x="26030" y="49880"/>
                </a:lnTo>
                <a:lnTo>
                  <a:pt x="25950" y="49870"/>
                </a:lnTo>
                <a:lnTo>
                  <a:pt x="25890" y="49860"/>
                </a:lnTo>
                <a:lnTo>
                  <a:pt x="25880" y="49860"/>
                </a:lnTo>
                <a:lnTo>
                  <a:pt x="25860" y="49790"/>
                </a:lnTo>
                <a:lnTo>
                  <a:pt x="25810" y="49730"/>
                </a:lnTo>
                <a:lnTo>
                  <a:pt x="25740" y="49760"/>
                </a:lnTo>
                <a:lnTo>
                  <a:pt x="25710" y="49680"/>
                </a:lnTo>
                <a:lnTo>
                  <a:pt x="25720" y="49570"/>
                </a:lnTo>
                <a:lnTo>
                  <a:pt x="25710" y="49500"/>
                </a:lnTo>
                <a:lnTo>
                  <a:pt x="25680" y="49390"/>
                </a:lnTo>
                <a:lnTo>
                  <a:pt x="25650" y="49280"/>
                </a:lnTo>
                <a:lnTo>
                  <a:pt x="25560" y="49320"/>
                </a:lnTo>
                <a:lnTo>
                  <a:pt x="25520" y="49340"/>
                </a:lnTo>
                <a:lnTo>
                  <a:pt x="25470" y="49370"/>
                </a:lnTo>
                <a:lnTo>
                  <a:pt x="25470" y="49260"/>
                </a:lnTo>
                <a:lnTo>
                  <a:pt x="25470" y="49250"/>
                </a:lnTo>
                <a:lnTo>
                  <a:pt x="25470" y="49140"/>
                </a:lnTo>
                <a:lnTo>
                  <a:pt x="25450" y="49040"/>
                </a:lnTo>
                <a:lnTo>
                  <a:pt x="25420" y="48960"/>
                </a:lnTo>
                <a:lnTo>
                  <a:pt x="25260" y="48930"/>
                </a:lnTo>
                <a:lnTo>
                  <a:pt x="25190" y="48930"/>
                </a:lnTo>
                <a:lnTo>
                  <a:pt x="25190" y="48920"/>
                </a:lnTo>
                <a:lnTo>
                  <a:pt x="25190" y="48900"/>
                </a:lnTo>
                <a:lnTo>
                  <a:pt x="25180" y="48860"/>
                </a:lnTo>
                <a:lnTo>
                  <a:pt x="25150" y="48840"/>
                </a:lnTo>
                <a:lnTo>
                  <a:pt x="25130" y="48860"/>
                </a:lnTo>
                <a:lnTo>
                  <a:pt x="25110" y="48880"/>
                </a:lnTo>
                <a:lnTo>
                  <a:pt x="25070" y="48890"/>
                </a:lnTo>
                <a:lnTo>
                  <a:pt x="25050" y="48810"/>
                </a:lnTo>
                <a:lnTo>
                  <a:pt x="25040" y="48790"/>
                </a:lnTo>
                <a:lnTo>
                  <a:pt x="25000" y="48750"/>
                </a:lnTo>
                <a:lnTo>
                  <a:pt x="24850" y="48930"/>
                </a:lnTo>
                <a:lnTo>
                  <a:pt x="24740" y="48720"/>
                </a:lnTo>
                <a:lnTo>
                  <a:pt x="24580" y="48480"/>
                </a:lnTo>
                <a:lnTo>
                  <a:pt x="24340" y="48270"/>
                </a:lnTo>
                <a:lnTo>
                  <a:pt x="23920" y="49290"/>
                </a:lnTo>
                <a:lnTo>
                  <a:pt x="23770" y="49210"/>
                </a:lnTo>
                <a:lnTo>
                  <a:pt x="23540" y="49320"/>
                </a:lnTo>
                <a:lnTo>
                  <a:pt x="23160" y="49830"/>
                </a:lnTo>
                <a:lnTo>
                  <a:pt x="22850" y="50300"/>
                </a:lnTo>
                <a:lnTo>
                  <a:pt x="22740" y="50820"/>
                </a:lnTo>
                <a:lnTo>
                  <a:pt x="22760" y="51100"/>
                </a:lnTo>
                <a:lnTo>
                  <a:pt x="22860" y="51440"/>
                </a:lnTo>
                <a:lnTo>
                  <a:pt x="22740" y="51770"/>
                </a:lnTo>
                <a:lnTo>
                  <a:pt x="22460" y="51600"/>
                </a:lnTo>
                <a:lnTo>
                  <a:pt x="22300" y="51600"/>
                </a:lnTo>
                <a:lnTo>
                  <a:pt x="22060" y="51870"/>
                </a:lnTo>
                <a:lnTo>
                  <a:pt x="21950" y="52160"/>
                </a:lnTo>
                <a:lnTo>
                  <a:pt x="21870" y="52360"/>
                </a:lnTo>
                <a:lnTo>
                  <a:pt x="21750" y="52500"/>
                </a:lnTo>
                <a:lnTo>
                  <a:pt x="21710" y="52720"/>
                </a:lnTo>
                <a:lnTo>
                  <a:pt x="21580" y="52960"/>
                </a:lnTo>
                <a:lnTo>
                  <a:pt x="21450" y="53220"/>
                </a:lnTo>
                <a:lnTo>
                  <a:pt x="21390" y="53270"/>
                </a:lnTo>
                <a:lnTo>
                  <a:pt x="21360" y="53300"/>
                </a:lnTo>
                <a:lnTo>
                  <a:pt x="21340" y="53540"/>
                </a:lnTo>
                <a:lnTo>
                  <a:pt x="21160" y="53680"/>
                </a:lnTo>
                <a:lnTo>
                  <a:pt x="21130" y="53680"/>
                </a:lnTo>
                <a:lnTo>
                  <a:pt x="20970" y="53730"/>
                </a:lnTo>
                <a:lnTo>
                  <a:pt x="20950" y="53730"/>
                </a:lnTo>
                <a:lnTo>
                  <a:pt x="20910" y="53740"/>
                </a:lnTo>
                <a:lnTo>
                  <a:pt x="20490" y="53870"/>
                </a:lnTo>
                <a:lnTo>
                  <a:pt x="20430" y="53890"/>
                </a:lnTo>
                <a:lnTo>
                  <a:pt x="20320" y="53920"/>
                </a:lnTo>
                <a:lnTo>
                  <a:pt x="20060" y="54050"/>
                </a:lnTo>
                <a:lnTo>
                  <a:pt x="20010" y="54230"/>
                </a:lnTo>
                <a:lnTo>
                  <a:pt x="19960" y="54240"/>
                </a:lnTo>
                <a:lnTo>
                  <a:pt x="19820" y="54270"/>
                </a:lnTo>
                <a:lnTo>
                  <a:pt x="19780" y="54300"/>
                </a:lnTo>
                <a:lnTo>
                  <a:pt x="19700" y="54350"/>
                </a:lnTo>
                <a:lnTo>
                  <a:pt x="19680" y="54360"/>
                </a:lnTo>
                <a:lnTo>
                  <a:pt x="19360" y="54160"/>
                </a:lnTo>
                <a:lnTo>
                  <a:pt x="19320" y="54160"/>
                </a:lnTo>
                <a:lnTo>
                  <a:pt x="19120" y="54150"/>
                </a:lnTo>
                <a:lnTo>
                  <a:pt x="18870" y="53980"/>
                </a:lnTo>
                <a:lnTo>
                  <a:pt x="18830" y="53990"/>
                </a:lnTo>
                <a:lnTo>
                  <a:pt x="18780" y="54000"/>
                </a:lnTo>
                <a:lnTo>
                  <a:pt x="18760" y="54010"/>
                </a:lnTo>
                <a:lnTo>
                  <a:pt x="18630" y="54040"/>
                </a:lnTo>
                <a:lnTo>
                  <a:pt x="18430" y="54020"/>
                </a:lnTo>
                <a:lnTo>
                  <a:pt x="18410" y="54020"/>
                </a:lnTo>
                <a:lnTo>
                  <a:pt x="18300" y="54020"/>
                </a:lnTo>
                <a:lnTo>
                  <a:pt x="18250" y="54020"/>
                </a:lnTo>
                <a:lnTo>
                  <a:pt x="18240" y="54010"/>
                </a:lnTo>
                <a:lnTo>
                  <a:pt x="18230" y="53980"/>
                </a:lnTo>
                <a:lnTo>
                  <a:pt x="18210" y="53920"/>
                </a:lnTo>
                <a:lnTo>
                  <a:pt x="18060" y="53880"/>
                </a:lnTo>
                <a:lnTo>
                  <a:pt x="18030" y="53890"/>
                </a:lnTo>
                <a:lnTo>
                  <a:pt x="17850" y="53960"/>
                </a:lnTo>
                <a:lnTo>
                  <a:pt x="17830" y="53970"/>
                </a:lnTo>
                <a:lnTo>
                  <a:pt x="17710" y="54010"/>
                </a:lnTo>
                <a:lnTo>
                  <a:pt x="17700" y="54020"/>
                </a:lnTo>
                <a:lnTo>
                  <a:pt x="17640" y="54150"/>
                </a:lnTo>
                <a:lnTo>
                  <a:pt x="17350" y="54610"/>
                </a:lnTo>
                <a:lnTo>
                  <a:pt x="17310" y="54630"/>
                </a:lnTo>
                <a:lnTo>
                  <a:pt x="17280" y="54670"/>
                </a:lnTo>
                <a:lnTo>
                  <a:pt x="17250" y="54740"/>
                </a:lnTo>
                <a:lnTo>
                  <a:pt x="17220" y="54730"/>
                </a:lnTo>
                <a:lnTo>
                  <a:pt x="17180" y="54740"/>
                </a:lnTo>
                <a:lnTo>
                  <a:pt x="17130" y="54810"/>
                </a:lnTo>
                <a:lnTo>
                  <a:pt x="17090" y="54780"/>
                </a:lnTo>
                <a:lnTo>
                  <a:pt x="17050" y="54780"/>
                </a:lnTo>
                <a:lnTo>
                  <a:pt x="17000" y="54820"/>
                </a:lnTo>
                <a:lnTo>
                  <a:pt x="16990" y="54830"/>
                </a:lnTo>
                <a:lnTo>
                  <a:pt x="16970" y="54820"/>
                </a:lnTo>
                <a:lnTo>
                  <a:pt x="16940" y="54800"/>
                </a:lnTo>
                <a:lnTo>
                  <a:pt x="16940" y="54780"/>
                </a:lnTo>
                <a:lnTo>
                  <a:pt x="16920" y="54790"/>
                </a:lnTo>
                <a:lnTo>
                  <a:pt x="16910" y="54800"/>
                </a:lnTo>
                <a:lnTo>
                  <a:pt x="16810" y="54640"/>
                </a:lnTo>
                <a:lnTo>
                  <a:pt x="16550" y="54490"/>
                </a:lnTo>
                <a:lnTo>
                  <a:pt x="16220" y="54200"/>
                </a:lnTo>
                <a:lnTo>
                  <a:pt x="16030" y="54230"/>
                </a:lnTo>
                <a:lnTo>
                  <a:pt x="15730" y="54330"/>
                </a:lnTo>
                <a:lnTo>
                  <a:pt x="14730" y="54310"/>
                </a:lnTo>
                <a:lnTo>
                  <a:pt x="14260" y="54420"/>
                </a:lnTo>
                <a:lnTo>
                  <a:pt x="13870" y="54710"/>
                </a:lnTo>
                <a:lnTo>
                  <a:pt x="13660" y="55020"/>
                </a:lnTo>
                <a:lnTo>
                  <a:pt x="13550" y="55290"/>
                </a:lnTo>
                <a:lnTo>
                  <a:pt x="13510" y="55580"/>
                </a:lnTo>
                <a:lnTo>
                  <a:pt x="13500" y="55920"/>
                </a:lnTo>
                <a:lnTo>
                  <a:pt x="13460" y="56210"/>
                </a:lnTo>
                <a:lnTo>
                  <a:pt x="13360" y="56440"/>
                </a:lnTo>
                <a:lnTo>
                  <a:pt x="13210" y="56620"/>
                </a:lnTo>
                <a:lnTo>
                  <a:pt x="13040" y="56730"/>
                </a:lnTo>
                <a:lnTo>
                  <a:pt x="12940" y="56760"/>
                </a:lnTo>
                <a:lnTo>
                  <a:pt x="12690" y="56730"/>
                </a:lnTo>
                <a:lnTo>
                  <a:pt x="12580" y="56730"/>
                </a:lnTo>
                <a:lnTo>
                  <a:pt x="12380" y="56900"/>
                </a:lnTo>
                <a:lnTo>
                  <a:pt x="12300" y="56930"/>
                </a:lnTo>
                <a:lnTo>
                  <a:pt x="12160" y="56910"/>
                </a:lnTo>
                <a:lnTo>
                  <a:pt x="12040" y="56870"/>
                </a:lnTo>
                <a:lnTo>
                  <a:pt x="12000" y="56850"/>
                </a:lnTo>
                <a:lnTo>
                  <a:pt x="11980" y="56800"/>
                </a:lnTo>
                <a:lnTo>
                  <a:pt x="11970" y="56770"/>
                </a:lnTo>
                <a:lnTo>
                  <a:pt x="11880" y="56690"/>
                </a:lnTo>
                <a:lnTo>
                  <a:pt x="11810" y="56590"/>
                </a:lnTo>
                <a:lnTo>
                  <a:pt x="11720" y="56550"/>
                </a:lnTo>
                <a:lnTo>
                  <a:pt x="11690" y="56550"/>
                </a:lnTo>
                <a:lnTo>
                  <a:pt x="11580" y="56400"/>
                </a:lnTo>
                <a:lnTo>
                  <a:pt x="11500" y="56340"/>
                </a:lnTo>
                <a:lnTo>
                  <a:pt x="11050" y="56280"/>
                </a:lnTo>
                <a:lnTo>
                  <a:pt x="10170" y="56020"/>
                </a:lnTo>
                <a:lnTo>
                  <a:pt x="9730" y="55960"/>
                </a:lnTo>
                <a:lnTo>
                  <a:pt x="8800" y="55960"/>
                </a:lnTo>
                <a:lnTo>
                  <a:pt x="8670" y="55990"/>
                </a:lnTo>
                <a:lnTo>
                  <a:pt x="8450" y="56130"/>
                </a:lnTo>
                <a:lnTo>
                  <a:pt x="8330" y="56160"/>
                </a:lnTo>
                <a:lnTo>
                  <a:pt x="7720" y="56160"/>
                </a:lnTo>
                <a:lnTo>
                  <a:pt x="7450" y="56210"/>
                </a:lnTo>
                <a:lnTo>
                  <a:pt x="7240" y="56300"/>
                </a:lnTo>
                <a:lnTo>
                  <a:pt x="7220" y="56300"/>
                </a:lnTo>
                <a:lnTo>
                  <a:pt x="7180" y="56300"/>
                </a:lnTo>
                <a:lnTo>
                  <a:pt x="7090" y="56320"/>
                </a:lnTo>
                <a:lnTo>
                  <a:pt x="7080" y="56320"/>
                </a:lnTo>
                <a:lnTo>
                  <a:pt x="7070" y="56380"/>
                </a:lnTo>
                <a:lnTo>
                  <a:pt x="7030" y="56400"/>
                </a:lnTo>
                <a:lnTo>
                  <a:pt x="6840" y="56450"/>
                </a:lnTo>
                <a:lnTo>
                  <a:pt x="6550" y="56460"/>
                </a:lnTo>
                <a:lnTo>
                  <a:pt x="6320" y="56510"/>
                </a:lnTo>
                <a:lnTo>
                  <a:pt x="6150" y="56650"/>
                </a:lnTo>
                <a:lnTo>
                  <a:pt x="6100" y="56780"/>
                </a:lnTo>
                <a:lnTo>
                  <a:pt x="6080" y="56820"/>
                </a:lnTo>
                <a:lnTo>
                  <a:pt x="6040" y="56770"/>
                </a:lnTo>
                <a:lnTo>
                  <a:pt x="5770" y="55980"/>
                </a:lnTo>
                <a:lnTo>
                  <a:pt x="5760" y="55930"/>
                </a:lnTo>
                <a:lnTo>
                  <a:pt x="5750" y="55880"/>
                </a:lnTo>
                <a:lnTo>
                  <a:pt x="5720" y="55790"/>
                </a:lnTo>
                <a:lnTo>
                  <a:pt x="5720" y="55740"/>
                </a:lnTo>
                <a:lnTo>
                  <a:pt x="5720" y="55600"/>
                </a:lnTo>
                <a:lnTo>
                  <a:pt x="5500" y="53260"/>
                </a:lnTo>
                <a:lnTo>
                  <a:pt x="5440" y="52650"/>
                </a:lnTo>
                <a:lnTo>
                  <a:pt x="5300" y="51040"/>
                </a:lnTo>
                <a:lnTo>
                  <a:pt x="5030" y="48300"/>
                </a:lnTo>
                <a:lnTo>
                  <a:pt x="4870" y="46640"/>
                </a:lnTo>
                <a:lnTo>
                  <a:pt x="4870" y="46620"/>
                </a:lnTo>
                <a:lnTo>
                  <a:pt x="4800" y="46160"/>
                </a:lnTo>
                <a:lnTo>
                  <a:pt x="4790" y="45980"/>
                </a:lnTo>
                <a:lnTo>
                  <a:pt x="4590" y="44690"/>
                </a:lnTo>
                <a:lnTo>
                  <a:pt x="4550" y="44430"/>
                </a:lnTo>
                <a:lnTo>
                  <a:pt x="5520" y="43470"/>
                </a:lnTo>
                <a:lnTo>
                  <a:pt x="5540" y="43450"/>
                </a:lnTo>
                <a:lnTo>
                  <a:pt x="5890" y="43360"/>
                </a:lnTo>
                <a:lnTo>
                  <a:pt x="5900" y="43350"/>
                </a:lnTo>
                <a:lnTo>
                  <a:pt x="6070" y="42920"/>
                </a:lnTo>
                <a:lnTo>
                  <a:pt x="6090" y="42860"/>
                </a:lnTo>
                <a:lnTo>
                  <a:pt x="6110" y="42860"/>
                </a:lnTo>
                <a:lnTo>
                  <a:pt x="6750" y="41180"/>
                </a:lnTo>
                <a:lnTo>
                  <a:pt x="6920" y="40740"/>
                </a:lnTo>
                <a:lnTo>
                  <a:pt x="7080" y="40360"/>
                </a:lnTo>
                <a:lnTo>
                  <a:pt x="7140" y="40220"/>
                </a:lnTo>
                <a:lnTo>
                  <a:pt x="7140" y="40210"/>
                </a:lnTo>
                <a:lnTo>
                  <a:pt x="7230" y="40090"/>
                </a:lnTo>
                <a:lnTo>
                  <a:pt x="7320" y="39860"/>
                </a:lnTo>
                <a:lnTo>
                  <a:pt x="7310" y="39730"/>
                </a:lnTo>
                <a:lnTo>
                  <a:pt x="7310" y="39720"/>
                </a:lnTo>
                <a:lnTo>
                  <a:pt x="7300" y="39580"/>
                </a:lnTo>
                <a:lnTo>
                  <a:pt x="7290" y="39530"/>
                </a:lnTo>
                <a:lnTo>
                  <a:pt x="7220" y="39410"/>
                </a:lnTo>
                <a:lnTo>
                  <a:pt x="7340" y="39060"/>
                </a:lnTo>
                <a:lnTo>
                  <a:pt x="7340" y="39040"/>
                </a:lnTo>
                <a:lnTo>
                  <a:pt x="7410" y="38830"/>
                </a:lnTo>
                <a:lnTo>
                  <a:pt x="7660" y="38090"/>
                </a:lnTo>
                <a:lnTo>
                  <a:pt x="7930" y="37180"/>
                </a:lnTo>
                <a:lnTo>
                  <a:pt x="7960" y="37090"/>
                </a:lnTo>
                <a:lnTo>
                  <a:pt x="8230" y="36180"/>
                </a:lnTo>
                <a:lnTo>
                  <a:pt x="8290" y="36000"/>
                </a:lnTo>
                <a:lnTo>
                  <a:pt x="8390" y="35840"/>
                </a:lnTo>
                <a:lnTo>
                  <a:pt x="8550" y="35570"/>
                </a:lnTo>
                <a:lnTo>
                  <a:pt x="8780" y="35230"/>
                </a:lnTo>
                <a:lnTo>
                  <a:pt x="8800" y="35190"/>
                </a:lnTo>
                <a:lnTo>
                  <a:pt x="8900" y="35030"/>
                </a:lnTo>
                <a:lnTo>
                  <a:pt x="8910" y="35010"/>
                </a:lnTo>
                <a:lnTo>
                  <a:pt x="9030" y="34830"/>
                </a:lnTo>
                <a:lnTo>
                  <a:pt x="9070" y="34790"/>
                </a:lnTo>
                <a:lnTo>
                  <a:pt x="9320" y="34030"/>
                </a:lnTo>
                <a:lnTo>
                  <a:pt x="9770" y="32760"/>
                </a:lnTo>
                <a:lnTo>
                  <a:pt x="9870" y="32390"/>
                </a:lnTo>
                <a:lnTo>
                  <a:pt x="9970" y="32010"/>
                </a:lnTo>
                <a:lnTo>
                  <a:pt x="10170" y="31450"/>
                </a:lnTo>
                <a:lnTo>
                  <a:pt x="10230" y="31300"/>
                </a:lnTo>
                <a:lnTo>
                  <a:pt x="10230" y="31280"/>
                </a:lnTo>
                <a:lnTo>
                  <a:pt x="10280" y="31110"/>
                </a:lnTo>
                <a:lnTo>
                  <a:pt x="10330" y="30970"/>
                </a:lnTo>
                <a:lnTo>
                  <a:pt x="10580" y="30120"/>
                </a:lnTo>
                <a:lnTo>
                  <a:pt x="10670" y="29860"/>
                </a:lnTo>
                <a:lnTo>
                  <a:pt x="10890" y="29490"/>
                </a:lnTo>
                <a:lnTo>
                  <a:pt x="11460" y="28890"/>
                </a:lnTo>
                <a:lnTo>
                  <a:pt x="11600" y="28530"/>
                </a:lnTo>
                <a:lnTo>
                  <a:pt x="11600" y="28490"/>
                </a:lnTo>
                <a:lnTo>
                  <a:pt x="11630" y="28460"/>
                </a:lnTo>
                <a:lnTo>
                  <a:pt x="11710" y="28410"/>
                </a:lnTo>
                <a:lnTo>
                  <a:pt x="11730" y="28400"/>
                </a:lnTo>
                <a:lnTo>
                  <a:pt x="11710" y="28310"/>
                </a:lnTo>
                <a:lnTo>
                  <a:pt x="11700" y="28300"/>
                </a:lnTo>
                <a:lnTo>
                  <a:pt x="11690" y="28300"/>
                </a:lnTo>
                <a:lnTo>
                  <a:pt x="11640" y="28290"/>
                </a:lnTo>
                <a:lnTo>
                  <a:pt x="11570" y="28290"/>
                </a:lnTo>
                <a:lnTo>
                  <a:pt x="11570" y="28230"/>
                </a:lnTo>
                <a:lnTo>
                  <a:pt x="11540" y="28160"/>
                </a:lnTo>
                <a:lnTo>
                  <a:pt x="11540" y="28150"/>
                </a:lnTo>
                <a:lnTo>
                  <a:pt x="11550" y="28110"/>
                </a:lnTo>
                <a:lnTo>
                  <a:pt x="11510" y="27980"/>
                </a:lnTo>
                <a:lnTo>
                  <a:pt x="11440" y="27920"/>
                </a:lnTo>
                <a:lnTo>
                  <a:pt x="11440" y="27740"/>
                </a:lnTo>
                <a:lnTo>
                  <a:pt x="11410" y="27720"/>
                </a:lnTo>
                <a:lnTo>
                  <a:pt x="11400" y="27690"/>
                </a:lnTo>
                <a:lnTo>
                  <a:pt x="11340" y="27590"/>
                </a:lnTo>
                <a:lnTo>
                  <a:pt x="11330" y="27560"/>
                </a:lnTo>
                <a:lnTo>
                  <a:pt x="11330" y="27420"/>
                </a:lnTo>
                <a:lnTo>
                  <a:pt x="11560" y="27300"/>
                </a:lnTo>
                <a:lnTo>
                  <a:pt x="11570" y="27240"/>
                </a:lnTo>
                <a:lnTo>
                  <a:pt x="11580" y="27230"/>
                </a:lnTo>
                <a:lnTo>
                  <a:pt x="11580" y="27170"/>
                </a:lnTo>
                <a:lnTo>
                  <a:pt x="11600" y="27040"/>
                </a:lnTo>
                <a:lnTo>
                  <a:pt x="11700" y="26650"/>
                </a:lnTo>
                <a:lnTo>
                  <a:pt x="11710" y="26590"/>
                </a:lnTo>
                <a:lnTo>
                  <a:pt x="11730" y="26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