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Debubawi Keyih Bahri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Eritrea • State Map | Fully Editable Vector Shape</a:t>
            </a:r>
          </a:p>
        </p:txBody>
      </p:sp>
      <p:sp>
        <p:nvSpPr>
          <p:cNvPr id="101" name="Debubawi Keyih Bahri"/>
          <p:cNvSpPr/>
          <p:nvPr/>
        </p:nvSpPr>
        <p:spPr>
          <a:xfrm>
            <a:off x="3274270" y="1325880"/>
            <a:ext cx="5643154" cy="4937760"/>
          </a:xfrm>
          <a:custGeom>
            <a:avLst/>
            <a:gdLst/>
            <a:ahLst/>
            <a:cxnLst/>
            <a:rect l="0" t="0" r="100000" b="87500"/>
            <a:pathLst>
              <a:path w="100000" h="87500">
                <a:moveTo>
                  <a:pt x="58250" y="55160"/>
                </a:moveTo>
                <a:lnTo>
                  <a:pt x="58930" y="54020"/>
                </a:lnTo>
                <a:lnTo>
                  <a:pt x="59610" y="52510"/>
                </a:lnTo>
                <a:lnTo>
                  <a:pt x="60820" y="50770"/>
                </a:lnTo>
                <a:lnTo>
                  <a:pt x="61030" y="50250"/>
                </a:lnTo>
                <a:lnTo>
                  <a:pt x="61090" y="49730"/>
                </a:lnTo>
                <a:lnTo>
                  <a:pt x="61060" y="49150"/>
                </a:lnTo>
                <a:lnTo>
                  <a:pt x="60790" y="47800"/>
                </a:lnTo>
                <a:lnTo>
                  <a:pt x="60760" y="47360"/>
                </a:lnTo>
                <a:lnTo>
                  <a:pt x="60780" y="47260"/>
                </a:lnTo>
                <a:lnTo>
                  <a:pt x="60800" y="47260"/>
                </a:lnTo>
                <a:lnTo>
                  <a:pt x="60870" y="47220"/>
                </a:lnTo>
                <a:lnTo>
                  <a:pt x="60990" y="47200"/>
                </a:lnTo>
                <a:lnTo>
                  <a:pt x="61240" y="47240"/>
                </a:lnTo>
                <a:lnTo>
                  <a:pt x="61370" y="47300"/>
                </a:lnTo>
                <a:lnTo>
                  <a:pt x="61430" y="47430"/>
                </a:lnTo>
                <a:lnTo>
                  <a:pt x="61480" y="47980"/>
                </a:lnTo>
                <a:lnTo>
                  <a:pt x="61530" y="48100"/>
                </a:lnTo>
                <a:lnTo>
                  <a:pt x="61920" y="48260"/>
                </a:lnTo>
                <a:lnTo>
                  <a:pt x="61860" y="48020"/>
                </a:lnTo>
                <a:lnTo>
                  <a:pt x="61970" y="47950"/>
                </a:lnTo>
                <a:lnTo>
                  <a:pt x="62340" y="47970"/>
                </a:lnTo>
                <a:lnTo>
                  <a:pt x="62440" y="48040"/>
                </a:lnTo>
                <a:lnTo>
                  <a:pt x="62480" y="48160"/>
                </a:lnTo>
                <a:lnTo>
                  <a:pt x="62410" y="48240"/>
                </a:lnTo>
                <a:lnTo>
                  <a:pt x="62200" y="48160"/>
                </a:lnTo>
                <a:lnTo>
                  <a:pt x="62120" y="48260"/>
                </a:lnTo>
                <a:lnTo>
                  <a:pt x="62770" y="48940"/>
                </a:lnTo>
                <a:lnTo>
                  <a:pt x="62770" y="48910"/>
                </a:lnTo>
                <a:lnTo>
                  <a:pt x="62820" y="48880"/>
                </a:lnTo>
                <a:lnTo>
                  <a:pt x="62880" y="48910"/>
                </a:lnTo>
                <a:lnTo>
                  <a:pt x="62950" y="49030"/>
                </a:lnTo>
                <a:lnTo>
                  <a:pt x="62970" y="49130"/>
                </a:lnTo>
                <a:lnTo>
                  <a:pt x="62950" y="49520"/>
                </a:lnTo>
                <a:lnTo>
                  <a:pt x="62840" y="49840"/>
                </a:lnTo>
                <a:lnTo>
                  <a:pt x="62840" y="49990"/>
                </a:lnTo>
                <a:lnTo>
                  <a:pt x="62950" y="50180"/>
                </a:lnTo>
                <a:lnTo>
                  <a:pt x="63300" y="50430"/>
                </a:lnTo>
                <a:lnTo>
                  <a:pt x="63410" y="50590"/>
                </a:lnTo>
                <a:lnTo>
                  <a:pt x="63410" y="50860"/>
                </a:lnTo>
                <a:lnTo>
                  <a:pt x="63560" y="50770"/>
                </a:lnTo>
                <a:lnTo>
                  <a:pt x="63690" y="50710"/>
                </a:lnTo>
                <a:lnTo>
                  <a:pt x="63830" y="50700"/>
                </a:lnTo>
                <a:lnTo>
                  <a:pt x="63980" y="50750"/>
                </a:lnTo>
                <a:lnTo>
                  <a:pt x="63980" y="50480"/>
                </a:lnTo>
                <a:lnTo>
                  <a:pt x="64290" y="50620"/>
                </a:lnTo>
                <a:lnTo>
                  <a:pt x="65020" y="50590"/>
                </a:lnTo>
                <a:lnTo>
                  <a:pt x="65420" y="50810"/>
                </a:lnTo>
                <a:lnTo>
                  <a:pt x="65840" y="51110"/>
                </a:lnTo>
                <a:lnTo>
                  <a:pt x="66220" y="51220"/>
                </a:lnTo>
                <a:lnTo>
                  <a:pt x="67140" y="51250"/>
                </a:lnTo>
                <a:lnTo>
                  <a:pt x="68710" y="51610"/>
                </a:lnTo>
                <a:lnTo>
                  <a:pt x="68860" y="51680"/>
                </a:lnTo>
                <a:lnTo>
                  <a:pt x="69030" y="51890"/>
                </a:lnTo>
                <a:lnTo>
                  <a:pt x="69250" y="52410"/>
                </a:lnTo>
                <a:lnTo>
                  <a:pt x="69430" y="52650"/>
                </a:lnTo>
                <a:lnTo>
                  <a:pt x="70030" y="53070"/>
                </a:lnTo>
                <a:lnTo>
                  <a:pt x="70430" y="53360"/>
                </a:lnTo>
                <a:lnTo>
                  <a:pt x="70760" y="53760"/>
                </a:lnTo>
                <a:lnTo>
                  <a:pt x="70970" y="54240"/>
                </a:lnTo>
                <a:lnTo>
                  <a:pt x="71050" y="54760"/>
                </a:lnTo>
                <a:lnTo>
                  <a:pt x="71150" y="54980"/>
                </a:lnTo>
                <a:lnTo>
                  <a:pt x="71380" y="55120"/>
                </a:lnTo>
                <a:lnTo>
                  <a:pt x="71600" y="55220"/>
                </a:lnTo>
                <a:lnTo>
                  <a:pt x="71710" y="55340"/>
                </a:lnTo>
                <a:lnTo>
                  <a:pt x="71770" y="55440"/>
                </a:lnTo>
                <a:lnTo>
                  <a:pt x="72020" y="55760"/>
                </a:lnTo>
                <a:lnTo>
                  <a:pt x="72200" y="56320"/>
                </a:lnTo>
                <a:lnTo>
                  <a:pt x="72480" y="56660"/>
                </a:lnTo>
                <a:lnTo>
                  <a:pt x="73110" y="57210"/>
                </a:lnTo>
                <a:lnTo>
                  <a:pt x="73460" y="57620"/>
                </a:lnTo>
                <a:lnTo>
                  <a:pt x="73580" y="57820"/>
                </a:lnTo>
                <a:lnTo>
                  <a:pt x="73670" y="58070"/>
                </a:lnTo>
                <a:lnTo>
                  <a:pt x="73780" y="58530"/>
                </a:lnTo>
                <a:lnTo>
                  <a:pt x="73840" y="58700"/>
                </a:lnTo>
                <a:lnTo>
                  <a:pt x="73950" y="58850"/>
                </a:lnTo>
                <a:lnTo>
                  <a:pt x="74140" y="58990"/>
                </a:lnTo>
                <a:lnTo>
                  <a:pt x="74590" y="59270"/>
                </a:lnTo>
                <a:lnTo>
                  <a:pt x="74820" y="59470"/>
                </a:lnTo>
                <a:lnTo>
                  <a:pt x="75030" y="59720"/>
                </a:lnTo>
                <a:lnTo>
                  <a:pt x="75520" y="60660"/>
                </a:lnTo>
                <a:lnTo>
                  <a:pt x="75670" y="61240"/>
                </a:lnTo>
                <a:lnTo>
                  <a:pt x="75780" y="61450"/>
                </a:lnTo>
                <a:lnTo>
                  <a:pt x="76650" y="61710"/>
                </a:lnTo>
                <a:lnTo>
                  <a:pt x="76830" y="61720"/>
                </a:lnTo>
                <a:lnTo>
                  <a:pt x="77270" y="61560"/>
                </a:lnTo>
                <a:lnTo>
                  <a:pt x="77440" y="61530"/>
                </a:lnTo>
                <a:lnTo>
                  <a:pt x="77540" y="61600"/>
                </a:lnTo>
                <a:lnTo>
                  <a:pt x="77810" y="62060"/>
                </a:lnTo>
                <a:lnTo>
                  <a:pt x="78030" y="62290"/>
                </a:lnTo>
                <a:lnTo>
                  <a:pt x="78130" y="62350"/>
                </a:lnTo>
                <a:lnTo>
                  <a:pt x="78320" y="62390"/>
                </a:lnTo>
                <a:lnTo>
                  <a:pt x="78470" y="62390"/>
                </a:lnTo>
                <a:lnTo>
                  <a:pt x="78770" y="62310"/>
                </a:lnTo>
                <a:lnTo>
                  <a:pt x="78880" y="62300"/>
                </a:lnTo>
                <a:lnTo>
                  <a:pt x="79110" y="62390"/>
                </a:lnTo>
                <a:lnTo>
                  <a:pt x="79590" y="62710"/>
                </a:lnTo>
                <a:lnTo>
                  <a:pt x="79770" y="62780"/>
                </a:lnTo>
                <a:lnTo>
                  <a:pt x="79920" y="62890"/>
                </a:lnTo>
                <a:lnTo>
                  <a:pt x="79990" y="63140"/>
                </a:lnTo>
                <a:lnTo>
                  <a:pt x="80030" y="63430"/>
                </a:lnTo>
                <a:lnTo>
                  <a:pt x="80090" y="63640"/>
                </a:lnTo>
                <a:lnTo>
                  <a:pt x="80650" y="64080"/>
                </a:lnTo>
                <a:lnTo>
                  <a:pt x="80740" y="64270"/>
                </a:lnTo>
                <a:lnTo>
                  <a:pt x="80800" y="64270"/>
                </a:lnTo>
                <a:lnTo>
                  <a:pt x="81110" y="64700"/>
                </a:lnTo>
                <a:lnTo>
                  <a:pt x="81210" y="64890"/>
                </a:lnTo>
                <a:lnTo>
                  <a:pt x="81240" y="64910"/>
                </a:lnTo>
                <a:lnTo>
                  <a:pt x="81360" y="64960"/>
                </a:lnTo>
                <a:lnTo>
                  <a:pt x="81390" y="64980"/>
                </a:lnTo>
                <a:lnTo>
                  <a:pt x="81450" y="65140"/>
                </a:lnTo>
                <a:lnTo>
                  <a:pt x="81530" y="65450"/>
                </a:lnTo>
                <a:lnTo>
                  <a:pt x="81630" y="65600"/>
                </a:lnTo>
                <a:lnTo>
                  <a:pt x="81770" y="65640"/>
                </a:lnTo>
                <a:lnTo>
                  <a:pt x="81940" y="65580"/>
                </a:lnTo>
                <a:lnTo>
                  <a:pt x="82080" y="65500"/>
                </a:lnTo>
                <a:lnTo>
                  <a:pt x="82130" y="65510"/>
                </a:lnTo>
                <a:lnTo>
                  <a:pt x="82180" y="65600"/>
                </a:lnTo>
                <a:lnTo>
                  <a:pt x="82420" y="65760"/>
                </a:lnTo>
                <a:lnTo>
                  <a:pt x="82510" y="65840"/>
                </a:lnTo>
                <a:lnTo>
                  <a:pt x="82560" y="65970"/>
                </a:lnTo>
                <a:lnTo>
                  <a:pt x="82640" y="66290"/>
                </a:lnTo>
                <a:lnTo>
                  <a:pt x="82690" y="66410"/>
                </a:lnTo>
                <a:lnTo>
                  <a:pt x="83010" y="66650"/>
                </a:lnTo>
                <a:lnTo>
                  <a:pt x="83060" y="66670"/>
                </a:lnTo>
                <a:lnTo>
                  <a:pt x="83120" y="66860"/>
                </a:lnTo>
                <a:lnTo>
                  <a:pt x="83220" y="66860"/>
                </a:lnTo>
                <a:lnTo>
                  <a:pt x="83310" y="66770"/>
                </a:lnTo>
                <a:lnTo>
                  <a:pt x="83300" y="66720"/>
                </a:lnTo>
                <a:lnTo>
                  <a:pt x="83230" y="66670"/>
                </a:lnTo>
                <a:lnTo>
                  <a:pt x="83030" y="66410"/>
                </a:lnTo>
                <a:lnTo>
                  <a:pt x="82990" y="66330"/>
                </a:lnTo>
                <a:lnTo>
                  <a:pt x="82960" y="66300"/>
                </a:lnTo>
                <a:lnTo>
                  <a:pt x="82920" y="66280"/>
                </a:lnTo>
                <a:lnTo>
                  <a:pt x="82880" y="66230"/>
                </a:lnTo>
                <a:lnTo>
                  <a:pt x="82880" y="66130"/>
                </a:lnTo>
                <a:lnTo>
                  <a:pt x="82920" y="66120"/>
                </a:lnTo>
                <a:lnTo>
                  <a:pt x="83110" y="66130"/>
                </a:lnTo>
                <a:lnTo>
                  <a:pt x="83160" y="66130"/>
                </a:lnTo>
                <a:lnTo>
                  <a:pt x="83170" y="65760"/>
                </a:lnTo>
                <a:lnTo>
                  <a:pt x="82980" y="65600"/>
                </a:lnTo>
                <a:lnTo>
                  <a:pt x="82750" y="65480"/>
                </a:lnTo>
                <a:lnTo>
                  <a:pt x="82460" y="65460"/>
                </a:lnTo>
                <a:lnTo>
                  <a:pt x="82350" y="65420"/>
                </a:lnTo>
                <a:lnTo>
                  <a:pt x="82390" y="65340"/>
                </a:lnTo>
                <a:lnTo>
                  <a:pt x="82510" y="65270"/>
                </a:lnTo>
                <a:lnTo>
                  <a:pt x="82690" y="65270"/>
                </a:lnTo>
                <a:lnTo>
                  <a:pt x="83160" y="65650"/>
                </a:lnTo>
                <a:lnTo>
                  <a:pt x="83660" y="66320"/>
                </a:lnTo>
                <a:lnTo>
                  <a:pt x="83850" y="66410"/>
                </a:lnTo>
                <a:lnTo>
                  <a:pt x="84100" y="66570"/>
                </a:lnTo>
                <a:lnTo>
                  <a:pt x="84190" y="66910"/>
                </a:lnTo>
                <a:lnTo>
                  <a:pt x="84180" y="67480"/>
                </a:lnTo>
                <a:lnTo>
                  <a:pt x="84340" y="67940"/>
                </a:lnTo>
                <a:lnTo>
                  <a:pt x="84460" y="68160"/>
                </a:lnTo>
                <a:lnTo>
                  <a:pt x="84600" y="68250"/>
                </a:lnTo>
                <a:lnTo>
                  <a:pt x="84740" y="68400"/>
                </a:lnTo>
                <a:lnTo>
                  <a:pt x="84840" y="68760"/>
                </a:lnTo>
                <a:lnTo>
                  <a:pt x="85050" y="70370"/>
                </a:lnTo>
                <a:lnTo>
                  <a:pt x="85240" y="70700"/>
                </a:lnTo>
                <a:lnTo>
                  <a:pt x="85310" y="71380"/>
                </a:lnTo>
                <a:lnTo>
                  <a:pt x="85300" y="71450"/>
                </a:lnTo>
                <a:lnTo>
                  <a:pt x="85340" y="71490"/>
                </a:lnTo>
                <a:lnTo>
                  <a:pt x="85750" y="71740"/>
                </a:lnTo>
                <a:lnTo>
                  <a:pt x="86040" y="71820"/>
                </a:lnTo>
                <a:lnTo>
                  <a:pt x="86660" y="71880"/>
                </a:lnTo>
                <a:lnTo>
                  <a:pt x="86920" y="71830"/>
                </a:lnTo>
                <a:lnTo>
                  <a:pt x="87080" y="71700"/>
                </a:lnTo>
                <a:lnTo>
                  <a:pt x="87170" y="71520"/>
                </a:lnTo>
                <a:lnTo>
                  <a:pt x="87260" y="71310"/>
                </a:lnTo>
                <a:lnTo>
                  <a:pt x="87440" y="71350"/>
                </a:lnTo>
                <a:lnTo>
                  <a:pt x="87490" y="71430"/>
                </a:lnTo>
                <a:lnTo>
                  <a:pt x="87490" y="71550"/>
                </a:lnTo>
                <a:lnTo>
                  <a:pt x="87540" y="71690"/>
                </a:lnTo>
                <a:lnTo>
                  <a:pt x="87620" y="71760"/>
                </a:lnTo>
                <a:lnTo>
                  <a:pt x="87720" y="71810"/>
                </a:lnTo>
                <a:lnTo>
                  <a:pt x="87790" y="71880"/>
                </a:lnTo>
                <a:lnTo>
                  <a:pt x="87820" y="72020"/>
                </a:lnTo>
                <a:lnTo>
                  <a:pt x="87930" y="72210"/>
                </a:lnTo>
                <a:lnTo>
                  <a:pt x="88610" y="72790"/>
                </a:lnTo>
                <a:lnTo>
                  <a:pt x="89090" y="73580"/>
                </a:lnTo>
                <a:lnTo>
                  <a:pt x="89260" y="73700"/>
                </a:lnTo>
                <a:lnTo>
                  <a:pt x="89530" y="73740"/>
                </a:lnTo>
                <a:lnTo>
                  <a:pt x="89760" y="73840"/>
                </a:lnTo>
                <a:lnTo>
                  <a:pt x="89940" y="73980"/>
                </a:lnTo>
                <a:lnTo>
                  <a:pt x="90100" y="74130"/>
                </a:lnTo>
                <a:lnTo>
                  <a:pt x="90210" y="74340"/>
                </a:lnTo>
                <a:lnTo>
                  <a:pt x="90340" y="75130"/>
                </a:lnTo>
                <a:lnTo>
                  <a:pt x="90560" y="75630"/>
                </a:lnTo>
                <a:lnTo>
                  <a:pt x="90610" y="75900"/>
                </a:lnTo>
                <a:lnTo>
                  <a:pt x="90650" y="76290"/>
                </a:lnTo>
                <a:lnTo>
                  <a:pt x="90700" y="76510"/>
                </a:lnTo>
                <a:lnTo>
                  <a:pt x="90800" y="76660"/>
                </a:lnTo>
                <a:lnTo>
                  <a:pt x="90990" y="76710"/>
                </a:lnTo>
                <a:lnTo>
                  <a:pt x="91170" y="76650"/>
                </a:lnTo>
                <a:lnTo>
                  <a:pt x="91350" y="76550"/>
                </a:lnTo>
                <a:lnTo>
                  <a:pt x="91540" y="76480"/>
                </a:lnTo>
                <a:lnTo>
                  <a:pt x="91720" y="76850"/>
                </a:lnTo>
                <a:lnTo>
                  <a:pt x="91990" y="77080"/>
                </a:lnTo>
                <a:lnTo>
                  <a:pt x="92360" y="77200"/>
                </a:lnTo>
                <a:lnTo>
                  <a:pt x="92850" y="77230"/>
                </a:lnTo>
                <a:lnTo>
                  <a:pt x="92780" y="77300"/>
                </a:lnTo>
                <a:lnTo>
                  <a:pt x="92660" y="77510"/>
                </a:lnTo>
                <a:lnTo>
                  <a:pt x="92790" y="77520"/>
                </a:lnTo>
                <a:lnTo>
                  <a:pt x="92900" y="77490"/>
                </a:lnTo>
                <a:lnTo>
                  <a:pt x="93030" y="77420"/>
                </a:lnTo>
                <a:lnTo>
                  <a:pt x="93020" y="77400"/>
                </a:lnTo>
                <a:lnTo>
                  <a:pt x="93270" y="77240"/>
                </a:lnTo>
                <a:lnTo>
                  <a:pt x="93310" y="77230"/>
                </a:lnTo>
                <a:lnTo>
                  <a:pt x="93470" y="77050"/>
                </a:lnTo>
                <a:lnTo>
                  <a:pt x="93600" y="76850"/>
                </a:lnTo>
                <a:lnTo>
                  <a:pt x="93630" y="76720"/>
                </a:lnTo>
                <a:lnTo>
                  <a:pt x="93630" y="76630"/>
                </a:lnTo>
                <a:lnTo>
                  <a:pt x="93650" y="76550"/>
                </a:lnTo>
                <a:lnTo>
                  <a:pt x="93780" y="76480"/>
                </a:lnTo>
                <a:lnTo>
                  <a:pt x="93700" y="76340"/>
                </a:lnTo>
                <a:lnTo>
                  <a:pt x="93680" y="76200"/>
                </a:lnTo>
                <a:lnTo>
                  <a:pt x="93710" y="76080"/>
                </a:lnTo>
                <a:lnTo>
                  <a:pt x="93780" y="75980"/>
                </a:lnTo>
                <a:lnTo>
                  <a:pt x="94170" y="76280"/>
                </a:lnTo>
                <a:lnTo>
                  <a:pt x="94360" y="76470"/>
                </a:lnTo>
                <a:lnTo>
                  <a:pt x="94430" y="76610"/>
                </a:lnTo>
                <a:lnTo>
                  <a:pt x="94490" y="76760"/>
                </a:lnTo>
                <a:lnTo>
                  <a:pt x="94640" y="76870"/>
                </a:lnTo>
                <a:lnTo>
                  <a:pt x="94810" y="76980"/>
                </a:lnTo>
                <a:lnTo>
                  <a:pt x="94950" y="77090"/>
                </a:lnTo>
                <a:lnTo>
                  <a:pt x="95040" y="77270"/>
                </a:lnTo>
                <a:lnTo>
                  <a:pt x="95060" y="77690"/>
                </a:lnTo>
                <a:lnTo>
                  <a:pt x="95090" y="77900"/>
                </a:lnTo>
                <a:lnTo>
                  <a:pt x="95450" y="78560"/>
                </a:lnTo>
                <a:lnTo>
                  <a:pt x="95370" y="78660"/>
                </a:lnTo>
                <a:lnTo>
                  <a:pt x="92420" y="79940"/>
                </a:lnTo>
                <a:lnTo>
                  <a:pt x="92280" y="79950"/>
                </a:lnTo>
                <a:lnTo>
                  <a:pt x="92110" y="79820"/>
                </a:lnTo>
                <a:lnTo>
                  <a:pt x="91990" y="79800"/>
                </a:lnTo>
                <a:lnTo>
                  <a:pt x="91760" y="80000"/>
                </a:lnTo>
                <a:lnTo>
                  <a:pt x="91440" y="80760"/>
                </a:lnTo>
                <a:lnTo>
                  <a:pt x="90850" y="81320"/>
                </a:lnTo>
                <a:lnTo>
                  <a:pt x="90900" y="81730"/>
                </a:lnTo>
                <a:lnTo>
                  <a:pt x="91030" y="82170"/>
                </a:lnTo>
                <a:lnTo>
                  <a:pt x="90950" y="82550"/>
                </a:lnTo>
                <a:lnTo>
                  <a:pt x="90780" y="82640"/>
                </a:lnTo>
                <a:lnTo>
                  <a:pt x="90370" y="82710"/>
                </a:lnTo>
                <a:lnTo>
                  <a:pt x="90260" y="82840"/>
                </a:lnTo>
                <a:lnTo>
                  <a:pt x="90070" y="83110"/>
                </a:lnTo>
                <a:lnTo>
                  <a:pt x="89640" y="83230"/>
                </a:lnTo>
                <a:lnTo>
                  <a:pt x="89580" y="83250"/>
                </a:lnTo>
                <a:lnTo>
                  <a:pt x="89400" y="83510"/>
                </a:lnTo>
                <a:lnTo>
                  <a:pt x="87270" y="81610"/>
                </a:lnTo>
                <a:lnTo>
                  <a:pt x="86640" y="81330"/>
                </a:lnTo>
                <a:lnTo>
                  <a:pt x="86280" y="81230"/>
                </a:lnTo>
                <a:lnTo>
                  <a:pt x="86040" y="81280"/>
                </a:lnTo>
                <a:lnTo>
                  <a:pt x="85490" y="81860"/>
                </a:lnTo>
                <a:lnTo>
                  <a:pt x="84950" y="81310"/>
                </a:lnTo>
                <a:lnTo>
                  <a:pt x="84490" y="81080"/>
                </a:lnTo>
                <a:lnTo>
                  <a:pt x="83580" y="79830"/>
                </a:lnTo>
                <a:lnTo>
                  <a:pt x="82690" y="78310"/>
                </a:lnTo>
                <a:lnTo>
                  <a:pt x="82050" y="77750"/>
                </a:lnTo>
                <a:lnTo>
                  <a:pt x="81390" y="77380"/>
                </a:lnTo>
                <a:lnTo>
                  <a:pt x="81310" y="77300"/>
                </a:lnTo>
                <a:lnTo>
                  <a:pt x="81140" y="77100"/>
                </a:lnTo>
                <a:lnTo>
                  <a:pt x="80950" y="76880"/>
                </a:lnTo>
                <a:lnTo>
                  <a:pt x="80860" y="76780"/>
                </a:lnTo>
                <a:lnTo>
                  <a:pt x="80760" y="76610"/>
                </a:lnTo>
                <a:lnTo>
                  <a:pt x="80640" y="76370"/>
                </a:lnTo>
                <a:lnTo>
                  <a:pt x="80460" y="75990"/>
                </a:lnTo>
                <a:lnTo>
                  <a:pt x="80320" y="75700"/>
                </a:lnTo>
                <a:lnTo>
                  <a:pt x="80150" y="75500"/>
                </a:lnTo>
                <a:lnTo>
                  <a:pt x="79990" y="75160"/>
                </a:lnTo>
                <a:lnTo>
                  <a:pt x="79810" y="74830"/>
                </a:lnTo>
                <a:lnTo>
                  <a:pt x="79230" y="74180"/>
                </a:lnTo>
                <a:lnTo>
                  <a:pt x="79120" y="74050"/>
                </a:lnTo>
                <a:lnTo>
                  <a:pt x="78610" y="73430"/>
                </a:lnTo>
                <a:lnTo>
                  <a:pt x="78530" y="73340"/>
                </a:lnTo>
                <a:lnTo>
                  <a:pt x="77280" y="72150"/>
                </a:lnTo>
                <a:lnTo>
                  <a:pt x="76610" y="71370"/>
                </a:lnTo>
                <a:lnTo>
                  <a:pt x="76040" y="70820"/>
                </a:lnTo>
                <a:lnTo>
                  <a:pt x="75440" y="70240"/>
                </a:lnTo>
                <a:lnTo>
                  <a:pt x="74900" y="69740"/>
                </a:lnTo>
                <a:lnTo>
                  <a:pt x="74450" y="69210"/>
                </a:lnTo>
                <a:lnTo>
                  <a:pt x="73810" y="68550"/>
                </a:lnTo>
                <a:lnTo>
                  <a:pt x="72830" y="67590"/>
                </a:lnTo>
                <a:lnTo>
                  <a:pt x="72560" y="67340"/>
                </a:lnTo>
                <a:lnTo>
                  <a:pt x="72280" y="67090"/>
                </a:lnTo>
                <a:lnTo>
                  <a:pt x="71730" y="66630"/>
                </a:lnTo>
                <a:lnTo>
                  <a:pt x="71350" y="66250"/>
                </a:lnTo>
                <a:lnTo>
                  <a:pt x="70850" y="65790"/>
                </a:lnTo>
                <a:lnTo>
                  <a:pt x="70540" y="65340"/>
                </a:lnTo>
                <a:lnTo>
                  <a:pt x="70250" y="64970"/>
                </a:lnTo>
                <a:lnTo>
                  <a:pt x="69990" y="64640"/>
                </a:lnTo>
                <a:lnTo>
                  <a:pt x="69520" y="64150"/>
                </a:lnTo>
                <a:lnTo>
                  <a:pt x="69190" y="63860"/>
                </a:lnTo>
                <a:lnTo>
                  <a:pt x="68880" y="63560"/>
                </a:lnTo>
                <a:lnTo>
                  <a:pt x="67940" y="62610"/>
                </a:lnTo>
                <a:lnTo>
                  <a:pt x="67640" y="62320"/>
                </a:lnTo>
                <a:lnTo>
                  <a:pt x="66800" y="61560"/>
                </a:lnTo>
                <a:lnTo>
                  <a:pt x="66190" y="61030"/>
                </a:lnTo>
                <a:lnTo>
                  <a:pt x="65310" y="60260"/>
                </a:lnTo>
                <a:lnTo>
                  <a:pt x="64320" y="59130"/>
                </a:lnTo>
                <a:lnTo>
                  <a:pt x="63490" y="58540"/>
                </a:lnTo>
                <a:lnTo>
                  <a:pt x="63040" y="58360"/>
                </a:lnTo>
                <a:lnTo>
                  <a:pt x="62120" y="57630"/>
                </a:lnTo>
                <a:lnTo>
                  <a:pt x="62080" y="57650"/>
                </a:lnTo>
                <a:lnTo>
                  <a:pt x="62120" y="57630"/>
                </a:lnTo>
                <a:lnTo>
                  <a:pt x="61840" y="57400"/>
                </a:lnTo>
                <a:lnTo>
                  <a:pt x="61530" y="57180"/>
                </a:lnTo>
                <a:lnTo>
                  <a:pt x="60410" y="56390"/>
                </a:lnTo>
                <a:lnTo>
                  <a:pt x="59040" y="55520"/>
                </a:lnTo>
                <a:lnTo>
                  <a:pt x="58520" y="55290"/>
                </a:lnTo>
                <a:lnTo>
                  <a:pt x="58250" y="55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