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Debub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Eritrea • State Map | Fully Editable Vector Shape</a:t>
            </a:r>
          </a:p>
        </p:txBody>
      </p:sp>
      <p:sp>
        <p:nvSpPr>
          <p:cNvPr id="101" name="Debub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60780" y="47260"/>
                </a:moveTo>
                <a:lnTo>
                  <a:pt x="60760" y="47360"/>
                </a:lnTo>
                <a:lnTo>
                  <a:pt x="60790" y="47800"/>
                </a:lnTo>
                <a:lnTo>
                  <a:pt x="61060" y="49150"/>
                </a:lnTo>
                <a:lnTo>
                  <a:pt x="61090" y="49730"/>
                </a:lnTo>
                <a:lnTo>
                  <a:pt x="61030" y="50250"/>
                </a:lnTo>
                <a:lnTo>
                  <a:pt x="60820" y="50770"/>
                </a:lnTo>
                <a:lnTo>
                  <a:pt x="59610" y="52510"/>
                </a:lnTo>
                <a:lnTo>
                  <a:pt x="58930" y="54020"/>
                </a:lnTo>
                <a:lnTo>
                  <a:pt x="58250" y="55160"/>
                </a:lnTo>
                <a:lnTo>
                  <a:pt x="58230" y="55150"/>
                </a:lnTo>
                <a:lnTo>
                  <a:pt x="57500" y="54670"/>
                </a:lnTo>
                <a:lnTo>
                  <a:pt x="56650" y="54260"/>
                </a:lnTo>
                <a:lnTo>
                  <a:pt x="56020" y="53900"/>
                </a:lnTo>
                <a:lnTo>
                  <a:pt x="55350" y="53740"/>
                </a:lnTo>
                <a:lnTo>
                  <a:pt x="54900" y="53630"/>
                </a:lnTo>
                <a:lnTo>
                  <a:pt x="54210" y="53740"/>
                </a:lnTo>
                <a:lnTo>
                  <a:pt x="54020" y="53690"/>
                </a:lnTo>
                <a:lnTo>
                  <a:pt x="53750" y="53790"/>
                </a:lnTo>
                <a:lnTo>
                  <a:pt x="53580" y="53970"/>
                </a:lnTo>
                <a:lnTo>
                  <a:pt x="53380" y="54190"/>
                </a:lnTo>
                <a:lnTo>
                  <a:pt x="53290" y="54290"/>
                </a:lnTo>
                <a:lnTo>
                  <a:pt x="53000" y="54230"/>
                </a:lnTo>
                <a:lnTo>
                  <a:pt x="52720" y="54180"/>
                </a:lnTo>
                <a:lnTo>
                  <a:pt x="52470" y="54250"/>
                </a:lnTo>
                <a:lnTo>
                  <a:pt x="52060" y="54600"/>
                </a:lnTo>
                <a:lnTo>
                  <a:pt x="51790" y="54680"/>
                </a:lnTo>
                <a:lnTo>
                  <a:pt x="51780" y="54680"/>
                </a:lnTo>
                <a:lnTo>
                  <a:pt x="51640" y="54560"/>
                </a:lnTo>
                <a:lnTo>
                  <a:pt x="51570" y="54500"/>
                </a:lnTo>
                <a:lnTo>
                  <a:pt x="51510" y="54400"/>
                </a:lnTo>
                <a:lnTo>
                  <a:pt x="51510" y="54390"/>
                </a:lnTo>
                <a:lnTo>
                  <a:pt x="51360" y="54280"/>
                </a:lnTo>
                <a:lnTo>
                  <a:pt x="51270" y="54140"/>
                </a:lnTo>
                <a:lnTo>
                  <a:pt x="51190" y="54120"/>
                </a:lnTo>
                <a:lnTo>
                  <a:pt x="51120" y="54080"/>
                </a:lnTo>
                <a:lnTo>
                  <a:pt x="51050" y="54000"/>
                </a:lnTo>
                <a:lnTo>
                  <a:pt x="50920" y="53960"/>
                </a:lnTo>
                <a:lnTo>
                  <a:pt x="50840" y="53890"/>
                </a:lnTo>
                <a:lnTo>
                  <a:pt x="50700" y="53820"/>
                </a:lnTo>
                <a:lnTo>
                  <a:pt x="50630" y="53880"/>
                </a:lnTo>
                <a:lnTo>
                  <a:pt x="50580" y="53890"/>
                </a:lnTo>
                <a:lnTo>
                  <a:pt x="50420" y="53790"/>
                </a:lnTo>
                <a:lnTo>
                  <a:pt x="50420" y="53780"/>
                </a:lnTo>
                <a:lnTo>
                  <a:pt x="50370" y="53700"/>
                </a:lnTo>
                <a:lnTo>
                  <a:pt x="50290" y="53610"/>
                </a:lnTo>
                <a:lnTo>
                  <a:pt x="50270" y="53610"/>
                </a:lnTo>
                <a:lnTo>
                  <a:pt x="50250" y="53610"/>
                </a:lnTo>
                <a:lnTo>
                  <a:pt x="50180" y="53600"/>
                </a:lnTo>
                <a:lnTo>
                  <a:pt x="50160" y="53510"/>
                </a:lnTo>
                <a:lnTo>
                  <a:pt x="50080" y="53450"/>
                </a:lnTo>
                <a:lnTo>
                  <a:pt x="50010" y="53340"/>
                </a:lnTo>
                <a:lnTo>
                  <a:pt x="49960" y="53290"/>
                </a:lnTo>
                <a:lnTo>
                  <a:pt x="49930" y="53220"/>
                </a:lnTo>
                <a:lnTo>
                  <a:pt x="49850" y="53140"/>
                </a:lnTo>
                <a:lnTo>
                  <a:pt x="49830" y="53030"/>
                </a:lnTo>
                <a:lnTo>
                  <a:pt x="49710" y="52990"/>
                </a:lnTo>
                <a:lnTo>
                  <a:pt x="49600" y="52970"/>
                </a:lnTo>
                <a:lnTo>
                  <a:pt x="49490" y="52960"/>
                </a:lnTo>
                <a:lnTo>
                  <a:pt x="49390" y="52940"/>
                </a:lnTo>
                <a:lnTo>
                  <a:pt x="49310" y="52950"/>
                </a:lnTo>
                <a:lnTo>
                  <a:pt x="49220" y="52920"/>
                </a:lnTo>
                <a:lnTo>
                  <a:pt x="49130" y="52880"/>
                </a:lnTo>
                <a:lnTo>
                  <a:pt x="49050" y="52880"/>
                </a:lnTo>
                <a:lnTo>
                  <a:pt x="48990" y="52820"/>
                </a:lnTo>
                <a:lnTo>
                  <a:pt x="48910" y="52730"/>
                </a:lnTo>
                <a:lnTo>
                  <a:pt x="48880" y="52630"/>
                </a:lnTo>
                <a:lnTo>
                  <a:pt x="48780" y="52520"/>
                </a:lnTo>
                <a:lnTo>
                  <a:pt x="48710" y="52430"/>
                </a:lnTo>
                <a:lnTo>
                  <a:pt x="48650" y="52360"/>
                </a:lnTo>
                <a:lnTo>
                  <a:pt x="48620" y="52360"/>
                </a:lnTo>
                <a:lnTo>
                  <a:pt x="48610" y="52360"/>
                </a:lnTo>
                <a:lnTo>
                  <a:pt x="48560" y="52360"/>
                </a:lnTo>
                <a:lnTo>
                  <a:pt x="48520" y="52340"/>
                </a:lnTo>
                <a:lnTo>
                  <a:pt x="48480" y="52280"/>
                </a:lnTo>
                <a:lnTo>
                  <a:pt x="44550" y="45460"/>
                </a:lnTo>
                <a:lnTo>
                  <a:pt x="44270" y="44800"/>
                </a:lnTo>
                <a:lnTo>
                  <a:pt x="43840" y="44100"/>
                </a:lnTo>
                <a:lnTo>
                  <a:pt x="43270" y="43730"/>
                </a:lnTo>
                <a:lnTo>
                  <a:pt x="42100" y="43100"/>
                </a:lnTo>
                <a:lnTo>
                  <a:pt x="41440" y="42520"/>
                </a:lnTo>
                <a:lnTo>
                  <a:pt x="40650" y="41640"/>
                </a:lnTo>
                <a:lnTo>
                  <a:pt x="39410" y="39730"/>
                </a:lnTo>
                <a:lnTo>
                  <a:pt x="39080" y="39090"/>
                </a:lnTo>
                <a:lnTo>
                  <a:pt x="38840" y="38460"/>
                </a:lnTo>
                <a:lnTo>
                  <a:pt x="38380" y="36740"/>
                </a:lnTo>
                <a:lnTo>
                  <a:pt x="37190" y="34720"/>
                </a:lnTo>
                <a:lnTo>
                  <a:pt x="36980" y="34460"/>
                </a:lnTo>
                <a:lnTo>
                  <a:pt x="36810" y="34330"/>
                </a:lnTo>
                <a:lnTo>
                  <a:pt x="34970" y="34100"/>
                </a:lnTo>
                <a:lnTo>
                  <a:pt x="34330" y="33900"/>
                </a:lnTo>
                <a:lnTo>
                  <a:pt x="33700" y="33640"/>
                </a:lnTo>
                <a:lnTo>
                  <a:pt x="33030" y="33180"/>
                </a:lnTo>
                <a:lnTo>
                  <a:pt x="32740" y="32800"/>
                </a:lnTo>
                <a:lnTo>
                  <a:pt x="32590" y="32330"/>
                </a:lnTo>
                <a:lnTo>
                  <a:pt x="32560" y="31180"/>
                </a:lnTo>
                <a:lnTo>
                  <a:pt x="32600" y="30830"/>
                </a:lnTo>
                <a:lnTo>
                  <a:pt x="32690" y="30580"/>
                </a:lnTo>
                <a:lnTo>
                  <a:pt x="32810" y="30350"/>
                </a:lnTo>
                <a:lnTo>
                  <a:pt x="32880" y="30150"/>
                </a:lnTo>
                <a:lnTo>
                  <a:pt x="32920" y="29880"/>
                </a:lnTo>
                <a:lnTo>
                  <a:pt x="32910" y="29550"/>
                </a:lnTo>
                <a:lnTo>
                  <a:pt x="32820" y="29130"/>
                </a:lnTo>
                <a:lnTo>
                  <a:pt x="32650" y="28650"/>
                </a:lnTo>
                <a:lnTo>
                  <a:pt x="32260" y="27940"/>
                </a:lnTo>
                <a:lnTo>
                  <a:pt x="31920" y="27530"/>
                </a:lnTo>
                <a:lnTo>
                  <a:pt x="31600" y="27250"/>
                </a:lnTo>
                <a:lnTo>
                  <a:pt x="31290" y="26900"/>
                </a:lnTo>
                <a:lnTo>
                  <a:pt x="31160" y="26540"/>
                </a:lnTo>
                <a:lnTo>
                  <a:pt x="30950" y="25780"/>
                </a:lnTo>
                <a:lnTo>
                  <a:pt x="30790" y="25470"/>
                </a:lnTo>
                <a:lnTo>
                  <a:pt x="30520" y="25070"/>
                </a:lnTo>
                <a:lnTo>
                  <a:pt x="30400" y="24790"/>
                </a:lnTo>
                <a:lnTo>
                  <a:pt x="30310" y="24500"/>
                </a:lnTo>
                <a:lnTo>
                  <a:pt x="30230" y="24290"/>
                </a:lnTo>
                <a:lnTo>
                  <a:pt x="30080" y="24170"/>
                </a:lnTo>
                <a:lnTo>
                  <a:pt x="26980" y="23610"/>
                </a:lnTo>
                <a:lnTo>
                  <a:pt x="26640" y="23440"/>
                </a:lnTo>
                <a:lnTo>
                  <a:pt x="26340" y="23110"/>
                </a:lnTo>
                <a:lnTo>
                  <a:pt x="26250" y="22780"/>
                </a:lnTo>
                <a:lnTo>
                  <a:pt x="26300" y="22360"/>
                </a:lnTo>
                <a:lnTo>
                  <a:pt x="26490" y="21440"/>
                </a:lnTo>
                <a:lnTo>
                  <a:pt x="26480" y="20980"/>
                </a:lnTo>
                <a:lnTo>
                  <a:pt x="26410" y="20690"/>
                </a:lnTo>
                <a:lnTo>
                  <a:pt x="26230" y="20440"/>
                </a:lnTo>
                <a:lnTo>
                  <a:pt x="26020" y="20210"/>
                </a:lnTo>
                <a:lnTo>
                  <a:pt x="25720" y="19820"/>
                </a:lnTo>
                <a:lnTo>
                  <a:pt x="25620" y="19530"/>
                </a:lnTo>
                <a:lnTo>
                  <a:pt x="25650" y="19190"/>
                </a:lnTo>
                <a:lnTo>
                  <a:pt x="25750" y="18890"/>
                </a:lnTo>
                <a:lnTo>
                  <a:pt x="25900" y="18190"/>
                </a:lnTo>
                <a:lnTo>
                  <a:pt x="26130" y="12360"/>
                </a:lnTo>
                <a:lnTo>
                  <a:pt x="26030" y="10760"/>
                </a:lnTo>
                <a:lnTo>
                  <a:pt x="26010" y="10620"/>
                </a:lnTo>
                <a:lnTo>
                  <a:pt x="26020" y="10610"/>
                </a:lnTo>
                <a:lnTo>
                  <a:pt x="26340" y="10490"/>
                </a:lnTo>
                <a:lnTo>
                  <a:pt x="26650" y="10500"/>
                </a:lnTo>
                <a:lnTo>
                  <a:pt x="26750" y="10600"/>
                </a:lnTo>
                <a:lnTo>
                  <a:pt x="26760" y="10700"/>
                </a:lnTo>
                <a:lnTo>
                  <a:pt x="26770" y="10840"/>
                </a:lnTo>
                <a:lnTo>
                  <a:pt x="26780" y="11020"/>
                </a:lnTo>
                <a:lnTo>
                  <a:pt x="26780" y="11140"/>
                </a:lnTo>
                <a:lnTo>
                  <a:pt x="26780" y="11170"/>
                </a:lnTo>
                <a:lnTo>
                  <a:pt x="26780" y="11430"/>
                </a:lnTo>
                <a:lnTo>
                  <a:pt x="26850" y="11440"/>
                </a:lnTo>
                <a:lnTo>
                  <a:pt x="26950" y="11450"/>
                </a:lnTo>
                <a:lnTo>
                  <a:pt x="27010" y="11460"/>
                </a:lnTo>
                <a:lnTo>
                  <a:pt x="27060" y="11460"/>
                </a:lnTo>
                <a:lnTo>
                  <a:pt x="27140" y="11470"/>
                </a:lnTo>
                <a:lnTo>
                  <a:pt x="27220" y="11490"/>
                </a:lnTo>
                <a:lnTo>
                  <a:pt x="27300" y="11530"/>
                </a:lnTo>
                <a:lnTo>
                  <a:pt x="27250" y="11340"/>
                </a:lnTo>
                <a:lnTo>
                  <a:pt x="27240" y="11310"/>
                </a:lnTo>
                <a:lnTo>
                  <a:pt x="27280" y="11270"/>
                </a:lnTo>
                <a:lnTo>
                  <a:pt x="27420" y="11000"/>
                </a:lnTo>
                <a:lnTo>
                  <a:pt x="27430" y="10850"/>
                </a:lnTo>
                <a:lnTo>
                  <a:pt x="27390" y="10750"/>
                </a:lnTo>
                <a:lnTo>
                  <a:pt x="27380" y="10660"/>
                </a:lnTo>
                <a:lnTo>
                  <a:pt x="27440" y="10530"/>
                </a:lnTo>
                <a:lnTo>
                  <a:pt x="27520" y="10520"/>
                </a:lnTo>
                <a:lnTo>
                  <a:pt x="28000" y="10360"/>
                </a:lnTo>
                <a:lnTo>
                  <a:pt x="28220" y="10500"/>
                </a:lnTo>
                <a:lnTo>
                  <a:pt x="28420" y="10710"/>
                </a:lnTo>
                <a:lnTo>
                  <a:pt x="28660" y="10860"/>
                </a:lnTo>
                <a:lnTo>
                  <a:pt x="28990" y="10810"/>
                </a:lnTo>
                <a:lnTo>
                  <a:pt x="29220" y="10580"/>
                </a:lnTo>
                <a:lnTo>
                  <a:pt x="29240" y="10380"/>
                </a:lnTo>
                <a:lnTo>
                  <a:pt x="29270" y="10370"/>
                </a:lnTo>
                <a:lnTo>
                  <a:pt x="29320" y="10350"/>
                </a:lnTo>
                <a:lnTo>
                  <a:pt x="29350" y="10330"/>
                </a:lnTo>
                <a:lnTo>
                  <a:pt x="29420" y="10290"/>
                </a:lnTo>
                <a:lnTo>
                  <a:pt x="29440" y="10080"/>
                </a:lnTo>
                <a:lnTo>
                  <a:pt x="29510" y="10040"/>
                </a:lnTo>
                <a:lnTo>
                  <a:pt x="29570" y="9850"/>
                </a:lnTo>
                <a:lnTo>
                  <a:pt x="29580" y="9820"/>
                </a:lnTo>
                <a:lnTo>
                  <a:pt x="29600" y="9640"/>
                </a:lnTo>
                <a:lnTo>
                  <a:pt x="29630" y="9460"/>
                </a:lnTo>
                <a:lnTo>
                  <a:pt x="30210" y="9170"/>
                </a:lnTo>
                <a:lnTo>
                  <a:pt x="30290" y="9110"/>
                </a:lnTo>
                <a:lnTo>
                  <a:pt x="30510" y="9050"/>
                </a:lnTo>
                <a:lnTo>
                  <a:pt x="30660" y="8730"/>
                </a:lnTo>
                <a:lnTo>
                  <a:pt x="30640" y="8710"/>
                </a:lnTo>
                <a:lnTo>
                  <a:pt x="30860" y="8350"/>
                </a:lnTo>
                <a:lnTo>
                  <a:pt x="30970" y="8050"/>
                </a:lnTo>
                <a:lnTo>
                  <a:pt x="31050" y="7950"/>
                </a:lnTo>
                <a:lnTo>
                  <a:pt x="31100" y="7800"/>
                </a:lnTo>
                <a:lnTo>
                  <a:pt x="31100" y="7720"/>
                </a:lnTo>
                <a:lnTo>
                  <a:pt x="31680" y="6160"/>
                </a:lnTo>
                <a:lnTo>
                  <a:pt x="32060" y="5610"/>
                </a:lnTo>
                <a:lnTo>
                  <a:pt x="33990" y="3980"/>
                </a:lnTo>
                <a:lnTo>
                  <a:pt x="34020" y="4130"/>
                </a:lnTo>
                <a:lnTo>
                  <a:pt x="34150" y="4280"/>
                </a:lnTo>
                <a:lnTo>
                  <a:pt x="34250" y="4720"/>
                </a:lnTo>
                <a:lnTo>
                  <a:pt x="34830" y="5550"/>
                </a:lnTo>
                <a:lnTo>
                  <a:pt x="34870" y="5690"/>
                </a:lnTo>
                <a:lnTo>
                  <a:pt x="34890" y="5980"/>
                </a:lnTo>
                <a:lnTo>
                  <a:pt x="34920" y="6130"/>
                </a:lnTo>
                <a:lnTo>
                  <a:pt x="35160" y="6480"/>
                </a:lnTo>
                <a:lnTo>
                  <a:pt x="35210" y="6560"/>
                </a:lnTo>
                <a:lnTo>
                  <a:pt x="35270" y="6810"/>
                </a:lnTo>
                <a:lnTo>
                  <a:pt x="36550" y="8770"/>
                </a:lnTo>
                <a:lnTo>
                  <a:pt x="37500" y="10990"/>
                </a:lnTo>
                <a:lnTo>
                  <a:pt x="38440" y="12650"/>
                </a:lnTo>
                <a:lnTo>
                  <a:pt x="38770" y="13860"/>
                </a:lnTo>
                <a:lnTo>
                  <a:pt x="38930" y="14140"/>
                </a:lnTo>
                <a:lnTo>
                  <a:pt x="38760" y="14690"/>
                </a:lnTo>
                <a:lnTo>
                  <a:pt x="39010" y="15120"/>
                </a:lnTo>
                <a:lnTo>
                  <a:pt x="39390" y="15510"/>
                </a:lnTo>
                <a:lnTo>
                  <a:pt x="39580" y="15950"/>
                </a:lnTo>
                <a:lnTo>
                  <a:pt x="39650" y="16500"/>
                </a:lnTo>
                <a:lnTo>
                  <a:pt x="39760" y="16970"/>
                </a:lnTo>
                <a:lnTo>
                  <a:pt x="40170" y="17810"/>
                </a:lnTo>
                <a:lnTo>
                  <a:pt x="40230" y="18090"/>
                </a:lnTo>
                <a:lnTo>
                  <a:pt x="40270" y="18660"/>
                </a:lnTo>
                <a:lnTo>
                  <a:pt x="40340" y="18950"/>
                </a:lnTo>
                <a:lnTo>
                  <a:pt x="40550" y="19360"/>
                </a:lnTo>
                <a:lnTo>
                  <a:pt x="40630" y="19940"/>
                </a:lnTo>
                <a:lnTo>
                  <a:pt x="40700" y="20180"/>
                </a:lnTo>
                <a:lnTo>
                  <a:pt x="41150" y="21210"/>
                </a:lnTo>
                <a:lnTo>
                  <a:pt x="41440" y="22320"/>
                </a:lnTo>
                <a:lnTo>
                  <a:pt x="41250" y="22220"/>
                </a:lnTo>
                <a:lnTo>
                  <a:pt x="41530" y="22850"/>
                </a:lnTo>
                <a:lnTo>
                  <a:pt x="41600" y="23160"/>
                </a:lnTo>
                <a:lnTo>
                  <a:pt x="41630" y="23580"/>
                </a:lnTo>
                <a:lnTo>
                  <a:pt x="41380" y="23840"/>
                </a:lnTo>
                <a:lnTo>
                  <a:pt x="41590" y="24490"/>
                </a:lnTo>
                <a:lnTo>
                  <a:pt x="41530" y="24850"/>
                </a:lnTo>
                <a:lnTo>
                  <a:pt x="41440" y="24760"/>
                </a:lnTo>
                <a:lnTo>
                  <a:pt x="41460" y="24980"/>
                </a:lnTo>
                <a:lnTo>
                  <a:pt x="41590" y="25040"/>
                </a:lnTo>
                <a:lnTo>
                  <a:pt x="41740" y="25040"/>
                </a:lnTo>
                <a:lnTo>
                  <a:pt x="41810" y="25090"/>
                </a:lnTo>
                <a:lnTo>
                  <a:pt x="41790" y="25580"/>
                </a:lnTo>
                <a:lnTo>
                  <a:pt x="41810" y="25710"/>
                </a:lnTo>
                <a:lnTo>
                  <a:pt x="41860" y="25840"/>
                </a:lnTo>
                <a:lnTo>
                  <a:pt x="41920" y="25950"/>
                </a:lnTo>
                <a:lnTo>
                  <a:pt x="41970" y="26080"/>
                </a:lnTo>
                <a:lnTo>
                  <a:pt x="42000" y="26250"/>
                </a:lnTo>
                <a:lnTo>
                  <a:pt x="41980" y="26810"/>
                </a:lnTo>
                <a:lnTo>
                  <a:pt x="42000" y="26990"/>
                </a:lnTo>
                <a:lnTo>
                  <a:pt x="42040" y="27120"/>
                </a:lnTo>
                <a:lnTo>
                  <a:pt x="42170" y="27350"/>
                </a:lnTo>
                <a:lnTo>
                  <a:pt x="42190" y="27520"/>
                </a:lnTo>
                <a:lnTo>
                  <a:pt x="42170" y="27700"/>
                </a:lnTo>
                <a:lnTo>
                  <a:pt x="42090" y="28050"/>
                </a:lnTo>
                <a:lnTo>
                  <a:pt x="42090" y="28250"/>
                </a:lnTo>
                <a:lnTo>
                  <a:pt x="42510" y="30090"/>
                </a:lnTo>
                <a:lnTo>
                  <a:pt x="42560" y="30720"/>
                </a:lnTo>
                <a:lnTo>
                  <a:pt x="42610" y="30930"/>
                </a:lnTo>
                <a:lnTo>
                  <a:pt x="42930" y="31640"/>
                </a:lnTo>
                <a:lnTo>
                  <a:pt x="43400" y="33480"/>
                </a:lnTo>
                <a:lnTo>
                  <a:pt x="43670" y="33970"/>
                </a:lnTo>
                <a:lnTo>
                  <a:pt x="44480" y="34470"/>
                </a:lnTo>
                <a:lnTo>
                  <a:pt x="44600" y="34690"/>
                </a:lnTo>
                <a:lnTo>
                  <a:pt x="44710" y="34780"/>
                </a:lnTo>
                <a:lnTo>
                  <a:pt x="45210" y="35010"/>
                </a:lnTo>
                <a:lnTo>
                  <a:pt x="45350" y="35130"/>
                </a:lnTo>
                <a:lnTo>
                  <a:pt x="45350" y="35310"/>
                </a:lnTo>
                <a:lnTo>
                  <a:pt x="45290" y="35470"/>
                </a:lnTo>
                <a:lnTo>
                  <a:pt x="45200" y="35610"/>
                </a:lnTo>
                <a:lnTo>
                  <a:pt x="45160" y="35760"/>
                </a:lnTo>
                <a:lnTo>
                  <a:pt x="45200" y="35920"/>
                </a:lnTo>
                <a:lnTo>
                  <a:pt x="45400" y="36130"/>
                </a:lnTo>
                <a:lnTo>
                  <a:pt x="45440" y="36240"/>
                </a:lnTo>
                <a:lnTo>
                  <a:pt x="45460" y="36620"/>
                </a:lnTo>
                <a:lnTo>
                  <a:pt x="45530" y="36840"/>
                </a:lnTo>
                <a:lnTo>
                  <a:pt x="45900" y="37260"/>
                </a:lnTo>
                <a:lnTo>
                  <a:pt x="45670" y="37280"/>
                </a:lnTo>
                <a:lnTo>
                  <a:pt x="45510" y="37420"/>
                </a:lnTo>
                <a:lnTo>
                  <a:pt x="45450" y="37620"/>
                </a:lnTo>
                <a:lnTo>
                  <a:pt x="45530" y="37850"/>
                </a:lnTo>
                <a:lnTo>
                  <a:pt x="45590" y="37720"/>
                </a:lnTo>
                <a:lnTo>
                  <a:pt x="45710" y="37580"/>
                </a:lnTo>
                <a:lnTo>
                  <a:pt x="45860" y="37520"/>
                </a:lnTo>
                <a:lnTo>
                  <a:pt x="46000" y="37640"/>
                </a:lnTo>
                <a:lnTo>
                  <a:pt x="45970" y="37910"/>
                </a:lnTo>
                <a:lnTo>
                  <a:pt x="45700" y="38040"/>
                </a:lnTo>
                <a:lnTo>
                  <a:pt x="45400" y="38080"/>
                </a:lnTo>
                <a:lnTo>
                  <a:pt x="45250" y="38080"/>
                </a:lnTo>
                <a:lnTo>
                  <a:pt x="45280" y="38210"/>
                </a:lnTo>
                <a:lnTo>
                  <a:pt x="45530" y="38610"/>
                </a:lnTo>
                <a:lnTo>
                  <a:pt x="45590" y="39080"/>
                </a:lnTo>
                <a:lnTo>
                  <a:pt x="45620" y="39190"/>
                </a:lnTo>
                <a:lnTo>
                  <a:pt x="45820" y="39260"/>
                </a:lnTo>
                <a:lnTo>
                  <a:pt x="46130" y="39290"/>
                </a:lnTo>
                <a:lnTo>
                  <a:pt x="46430" y="39250"/>
                </a:lnTo>
                <a:lnTo>
                  <a:pt x="46560" y="39140"/>
                </a:lnTo>
                <a:lnTo>
                  <a:pt x="46660" y="38970"/>
                </a:lnTo>
                <a:lnTo>
                  <a:pt x="46910" y="38940"/>
                </a:lnTo>
                <a:lnTo>
                  <a:pt x="47180" y="38990"/>
                </a:lnTo>
                <a:lnTo>
                  <a:pt x="47390" y="39090"/>
                </a:lnTo>
                <a:lnTo>
                  <a:pt x="47710" y="39530"/>
                </a:lnTo>
                <a:lnTo>
                  <a:pt x="48430" y="41840"/>
                </a:lnTo>
                <a:lnTo>
                  <a:pt x="48480" y="41890"/>
                </a:lnTo>
                <a:lnTo>
                  <a:pt x="48740" y="41990"/>
                </a:lnTo>
                <a:lnTo>
                  <a:pt x="48790" y="42040"/>
                </a:lnTo>
                <a:lnTo>
                  <a:pt x="48830" y="42290"/>
                </a:lnTo>
                <a:lnTo>
                  <a:pt x="48910" y="42520"/>
                </a:lnTo>
                <a:lnTo>
                  <a:pt x="49020" y="42720"/>
                </a:lnTo>
                <a:lnTo>
                  <a:pt x="49170" y="42860"/>
                </a:lnTo>
                <a:lnTo>
                  <a:pt x="48970" y="43630"/>
                </a:lnTo>
                <a:lnTo>
                  <a:pt x="48900" y="44840"/>
                </a:lnTo>
                <a:lnTo>
                  <a:pt x="48930" y="44890"/>
                </a:lnTo>
                <a:lnTo>
                  <a:pt x="49050" y="44990"/>
                </a:lnTo>
                <a:lnTo>
                  <a:pt x="49080" y="45040"/>
                </a:lnTo>
                <a:lnTo>
                  <a:pt x="49130" y="45250"/>
                </a:lnTo>
                <a:lnTo>
                  <a:pt x="49260" y="45360"/>
                </a:lnTo>
                <a:lnTo>
                  <a:pt x="49440" y="45370"/>
                </a:lnTo>
                <a:lnTo>
                  <a:pt x="49630" y="45270"/>
                </a:lnTo>
                <a:lnTo>
                  <a:pt x="49770" y="45540"/>
                </a:lnTo>
                <a:lnTo>
                  <a:pt x="49920" y="45580"/>
                </a:lnTo>
                <a:lnTo>
                  <a:pt x="50140" y="45510"/>
                </a:lnTo>
                <a:lnTo>
                  <a:pt x="50430" y="45470"/>
                </a:lnTo>
                <a:lnTo>
                  <a:pt x="50530" y="45390"/>
                </a:lnTo>
                <a:lnTo>
                  <a:pt x="50600" y="45230"/>
                </a:lnTo>
                <a:lnTo>
                  <a:pt x="50630" y="45050"/>
                </a:lnTo>
                <a:lnTo>
                  <a:pt x="50620" y="44940"/>
                </a:lnTo>
                <a:lnTo>
                  <a:pt x="50550" y="44810"/>
                </a:lnTo>
                <a:lnTo>
                  <a:pt x="50600" y="44710"/>
                </a:lnTo>
                <a:lnTo>
                  <a:pt x="50760" y="44600"/>
                </a:lnTo>
                <a:lnTo>
                  <a:pt x="51020" y="44130"/>
                </a:lnTo>
                <a:lnTo>
                  <a:pt x="51050" y="43860"/>
                </a:lnTo>
                <a:lnTo>
                  <a:pt x="50780" y="43380"/>
                </a:lnTo>
                <a:lnTo>
                  <a:pt x="50630" y="42820"/>
                </a:lnTo>
                <a:lnTo>
                  <a:pt x="50520" y="42620"/>
                </a:lnTo>
                <a:lnTo>
                  <a:pt x="50340" y="42610"/>
                </a:lnTo>
                <a:lnTo>
                  <a:pt x="50230" y="42830"/>
                </a:lnTo>
                <a:lnTo>
                  <a:pt x="50140" y="42950"/>
                </a:lnTo>
                <a:lnTo>
                  <a:pt x="50020" y="42660"/>
                </a:lnTo>
                <a:lnTo>
                  <a:pt x="49990" y="42390"/>
                </a:lnTo>
                <a:lnTo>
                  <a:pt x="50020" y="41660"/>
                </a:lnTo>
                <a:lnTo>
                  <a:pt x="50000" y="41500"/>
                </a:lnTo>
                <a:lnTo>
                  <a:pt x="49930" y="41230"/>
                </a:lnTo>
                <a:lnTo>
                  <a:pt x="49920" y="41080"/>
                </a:lnTo>
                <a:lnTo>
                  <a:pt x="49950" y="40900"/>
                </a:lnTo>
                <a:lnTo>
                  <a:pt x="50020" y="40850"/>
                </a:lnTo>
                <a:lnTo>
                  <a:pt x="50120" y="40820"/>
                </a:lnTo>
                <a:lnTo>
                  <a:pt x="50190" y="40730"/>
                </a:lnTo>
                <a:lnTo>
                  <a:pt x="50290" y="40250"/>
                </a:lnTo>
                <a:lnTo>
                  <a:pt x="50380" y="40110"/>
                </a:lnTo>
                <a:lnTo>
                  <a:pt x="50570" y="40250"/>
                </a:lnTo>
                <a:lnTo>
                  <a:pt x="50660" y="40250"/>
                </a:lnTo>
                <a:lnTo>
                  <a:pt x="50670" y="40140"/>
                </a:lnTo>
                <a:lnTo>
                  <a:pt x="50760" y="39870"/>
                </a:lnTo>
                <a:lnTo>
                  <a:pt x="50850" y="39870"/>
                </a:lnTo>
                <a:lnTo>
                  <a:pt x="50850" y="39910"/>
                </a:lnTo>
                <a:lnTo>
                  <a:pt x="50850" y="40050"/>
                </a:lnTo>
                <a:lnTo>
                  <a:pt x="51000" y="39930"/>
                </a:lnTo>
                <a:lnTo>
                  <a:pt x="51180" y="39630"/>
                </a:lnTo>
                <a:lnTo>
                  <a:pt x="51300" y="39470"/>
                </a:lnTo>
                <a:lnTo>
                  <a:pt x="51500" y="39840"/>
                </a:lnTo>
                <a:lnTo>
                  <a:pt x="51770" y="40130"/>
                </a:lnTo>
                <a:lnTo>
                  <a:pt x="53070" y="41210"/>
                </a:lnTo>
                <a:lnTo>
                  <a:pt x="53270" y="41310"/>
                </a:lnTo>
                <a:lnTo>
                  <a:pt x="53580" y="41380"/>
                </a:lnTo>
                <a:lnTo>
                  <a:pt x="53690" y="41420"/>
                </a:lnTo>
                <a:lnTo>
                  <a:pt x="53820" y="41510"/>
                </a:lnTo>
                <a:lnTo>
                  <a:pt x="53980" y="41640"/>
                </a:lnTo>
                <a:lnTo>
                  <a:pt x="54080" y="41780"/>
                </a:lnTo>
                <a:lnTo>
                  <a:pt x="54130" y="41930"/>
                </a:lnTo>
                <a:lnTo>
                  <a:pt x="54100" y="42080"/>
                </a:lnTo>
                <a:lnTo>
                  <a:pt x="54000" y="42250"/>
                </a:lnTo>
                <a:lnTo>
                  <a:pt x="53760" y="42440"/>
                </a:lnTo>
                <a:lnTo>
                  <a:pt x="53640" y="42570"/>
                </a:lnTo>
                <a:lnTo>
                  <a:pt x="53560" y="42710"/>
                </a:lnTo>
                <a:lnTo>
                  <a:pt x="53360" y="43240"/>
                </a:lnTo>
                <a:lnTo>
                  <a:pt x="53510" y="43220"/>
                </a:lnTo>
                <a:lnTo>
                  <a:pt x="53630" y="43260"/>
                </a:lnTo>
                <a:lnTo>
                  <a:pt x="53700" y="43340"/>
                </a:lnTo>
                <a:lnTo>
                  <a:pt x="53730" y="43490"/>
                </a:lnTo>
                <a:lnTo>
                  <a:pt x="53700" y="43530"/>
                </a:lnTo>
                <a:lnTo>
                  <a:pt x="53560" y="43580"/>
                </a:lnTo>
                <a:lnTo>
                  <a:pt x="53540" y="43630"/>
                </a:lnTo>
                <a:lnTo>
                  <a:pt x="53560" y="43690"/>
                </a:lnTo>
                <a:lnTo>
                  <a:pt x="53630" y="43750"/>
                </a:lnTo>
                <a:lnTo>
                  <a:pt x="53640" y="43780"/>
                </a:lnTo>
                <a:lnTo>
                  <a:pt x="53710" y="43900"/>
                </a:lnTo>
                <a:lnTo>
                  <a:pt x="54030" y="44140"/>
                </a:lnTo>
                <a:lnTo>
                  <a:pt x="54100" y="44260"/>
                </a:lnTo>
                <a:lnTo>
                  <a:pt x="54140" y="44440"/>
                </a:lnTo>
                <a:lnTo>
                  <a:pt x="54320" y="44800"/>
                </a:lnTo>
                <a:lnTo>
                  <a:pt x="54380" y="44990"/>
                </a:lnTo>
                <a:lnTo>
                  <a:pt x="54370" y="45140"/>
                </a:lnTo>
                <a:lnTo>
                  <a:pt x="54340" y="45330"/>
                </a:lnTo>
                <a:lnTo>
                  <a:pt x="54320" y="45510"/>
                </a:lnTo>
                <a:lnTo>
                  <a:pt x="54380" y="45670"/>
                </a:lnTo>
                <a:lnTo>
                  <a:pt x="54550" y="45600"/>
                </a:lnTo>
                <a:lnTo>
                  <a:pt x="54740" y="45640"/>
                </a:lnTo>
                <a:lnTo>
                  <a:pt x="54890" y="45750"/>
                </a:lnTo>
                <a:lnTo>
                  <a:pt x="54950" y="45890"/>
                </a:lnTo>
                <a:lnTo>
                  <a:pt x="54970" y="46010"/>
                </a:lnTo>
                <a:lnTo>
                  <a:pt x="55030" y="46040"/>
                </a:lnTo>
                <a:lnTo>
                  <a:pt x="55090" y="46050"/>
                </a:lnTo>
                <a:lnTo>
                  <a:pt x="55130" y="46140"/>
                </a:lnTo>
                <a:lnTo>
                  <a:pt x="55120" y="46270"/>
                </a:lnTo>
                <a:lnTo>
                  <a:pt x="55050" y="46480"/>
                </a:lnTo>
                <a:lnTo>
                  <a:pt x="55030" y="46580"/>
                </a:lnTo>
                <a:lnTo>
                  <a:pt x="55160" y="46830"/>
                </a:lnTo>
                <a:lnTo>
                  <a:pt x="55480" y="46990"/>
                </a:lnTo>
                <a:lnTo>
                  <a:pt x="56480" y="47350"/>
                </a:lnTo>
                <a:lnTo>
                  <a:pt x="56700" y="47450"/>
                </a:lnTo>
                <a:lnTo>
                  <a:pt x="56800" y="47540"/>
                </a:lnTo>
                <a:lnTo>
                  <a:pt x="56900" y="47790"/>
                </a:lnTo>
                <a:lnTo>
                  <a:pt x="57100" y="47750"/>
                </a:lnTo>
                <a:lnTo>
                  <a:pt x="57410" y="47480"/>
                </a:lnTo>
                <a:lnTo>
                  <a:pt x="57720" y="47360"/>
                </a:lnTo>
                <a:lnTo>
                  <a:pt x="57930" y="47080"/>
                </a:lnTo>
                <a:lnTo>
                  <a:pt x="58100" y="46760"/>
                </a:lnTo>
                <a:lnTo>
                  <a:pt x="58300" y="46530"/>
                </a:lnTo>
                <a:lnTo>
                  <a:pt x="58280" y="46750"/>
                </a:lnTo>
                <a:lnTo>
                  <a:pt x="58330" y="46950"/>
                </a:lnTo>
                <a:lnTo>
                  <a:pt x="58450" y="47050"/>
                </a:lnTo>
                <a:lnTo>
                  <a:pt x="58670" y="47010"/>
                </a:lnTo>
                <a:lnTo>
                  <a:pt x="58750" y="46890"/>
                </a:lnTo>
                <a:lnTo>
                  <a:pt x="58720" y="46730"/>
                </a:lnTo>
                <a:lnTo>
                  <a:pt x="58740" y="46590"/>
                </a:lnTo>
                <a:lnTo>
                  <a:pt x="58990" y="46530"/>
                </a:lnTo>
                <a:lnTo>
                  <a:pt x="59130" y="46520"/>
                </a:lnTo>
                <a:lnTo>
                  <a:pt x="59170" y="46510"/>
                </a:lnTo>
                <a:lnTo>
                  <a:pt x="59320" y="46620"/>
                </a:lnTo>
                <a:lnTo>
                  <a:pt x="59290" y="46670"/>
                </a:lnTo>
                <a:lnTo>
                  <a:pt x="59260" y="46770"/>
                </a:lnTo>
                <a:lnTo>
                  <a:pt x="59290" y="46860"/>
                </a:lnTo>
                <a:lnTo>
                  <a:pt x="59460" y="46910"/>
                </a:lnTo>
                <a:lnTo>
                  <a:pt x="59560" y="46950"/>
                </a:lnTo>
                <a:lnTo>
                  <a:pt x="59600" y="47030"/>
                </a:lnTo>
                <a:lnTo>
                  <a:pt x="59650" y="47100"/>
                </a:lnTo>
                <a:lnTo>
                  <a:pt x="59780" y="47110"/>
                </a:lnTo>
                <a:lnTo>
                  <a:pt x="59870" y="47060"/>
                </a:lnTo>
                <a:lnTo>
                  <a:pt x="59950" y="46990"/>
                </a:lnTo>
                <a:lnTo>
                  <a:pt x="60020" y="46900"/>
                </a:lnTo>
                <a:lnTo>
                  <a:pt x="60070" y="46820"/>
                </a:lnTo>
                <a:lnTo>
                  <a:pt x="60000" y="46710"/>
                </a:lnTo>
                <a:lnTo>
                  <a:pt x="59970" y="46590"/>
                </a:lnTo>
                <a:lnTo>
                  <a:pt x="59970" y="46330"/>
                </a:lnTo>
                <a:lnTo>
                  <a:pt x="60040" y="46400"/>
                </a:lnTo>
                <a:lnTo>
                  <a:pt x="60110" y="46550"/>
                </a:lnTo>
                <a:lnTo>
                  <a:pt x="60160" y="46620"/>
                </a:lnTo>
                <a:lnTo>
                  <a:pt x="60530" y="46710"/>
                </a:lnTo>
                <a:lnTo>
                  <a:pt x="60560" y="46830"/>
                </a:lnTo>
                <a:lnTo>
                  <a:pt x="60550" y="46960"/>
                </a:lnTo>
                <a:lnTo>
                  <a:pt x="60550" y="47080"/>
                </a:lnTo>
                <a:lnTo>
                  <a:pt x="60620" y="47200"/>
                </a:lnTo>
                <a:lnTo>
                  <a:pt x="60730" y="47270"/>
                </a:lnTo>
                <a:lnTo>
                  <a:pt x="60780" y="47260"/>
                </a:lnTo>
                <a:close/>
                <a:moveTo>
                  <a:pt x="58250" y="37540"/>
                </a:moveTo>
                <a:lnTo>
                  <a:pt x="58450" y="37550"/>
                </a:lnTo>
                <a:lnTo>
                  <a:pt x="58520" y="37580"/>
                </a:lnTo>
                <a:lnTo>
                  <a:pt x="58630" y="38150"/>
                </a:lnTo>
                <a:lnTo>
                  <a:pt x="58540" y="38400"/>
                </a:lnTo>
                <a:lnTo>
                  <a:pt x="58350" y="38510"/>
                </a:lnTo>
                <a:lnTo>
                  <a:pt x="58070" y="38370"/>
                </a:lnTo>
                <a:lnTo>
                  <a:pt x="57970" y="38350"/>
                </a:lnTo>
                <a:lnTo>
                  <a:pt x="57840" y="38320"/>
                </a:lnTo>
                <a:lnTo>
                  <a:pt x="57190" y="38480"/>
                </a:lnTo>
                <a:lnTo>
                  <a:pt x="56900" y="38500"/>
                </a:lnTo>
                <a:lnTo>
                  <a:pt x="56610" y="38400"/>
                </a:lnTo>
                <a:lnTo>
                  <a:pt x="56140" y="38170"/>
                </a:lnTo>
                <a:lnTo>
                  <a:pt x="55830" y="38130"/>
                </a:lnTo>
                <a:lnTo>
                  <a:pt x="55150" y="38270"/>
                </a:lnTo>
                <a:lnTo>
                  <a:pt x="55020" y="38250"/>
                </a:lnTo>
                <a:lnTo>
                  <a:pt x="54950" y="38230"/>
                </a:lnTo>
                <a:lnTo>
                  <a:pt x="54890" y="38180"/>
                </a:lnTo>
                <a:lnTo>
                  <a:pt x="54810" y="38080"/>
                </a:lnTo>
                <a:lnTo>
                  <a:pt x="54760" y="38000"/>
                </a:lnTo>
                <a:lnTo>
                  <a:pt x="54720" y="37980"/>
                </a:lnTo>
                <a:lnTo>
                  <a:pt x="54670" y="37930"/>
                </a:lnTo>
                <a:lnTo>
                  <a:pt x="54670" y="37920"/>
                </a:lnTo>
                <a:lnTo>
                  <a:pt x="54540" y="38160"/>
                </a:lnTo>
                <a:lnTo>
                  <a:pt x="54390" y="38280"/>
                </a:lnTo>
                <a:lnTo>
                  <a:pt x="54160" y="38300"/>
                </a:lnTo>
                <a:lnTo>
                  <a:pt x="53820" y="38230"/>
                </a:lnTo>
                <a:lnTo>
                  <a:pt x="53270" y="38010"/>
                </a:lnTo>
                <a:lnTo>
                  <a:pt x="53200" y="38000"/>
                </a:lnTo>
                <a:lnTo>
                  <a:pt x="53020" y="37960"/>
                </a:lnTo>
                <a:lnTo>
                  <a:pt x="52710" y="38030"/>
                </a:lnTo>
                <a:lnTo>
                  <a:pt x="52590" y="37870"/>
                </a:lnTo>
                <a:lnTo>
                  <a:pt x="52510" y="37750"/>
                </a:lnTo>
                <a:lnTo>
                  <a:pt x="52150" y="36680"/>
                </a:lnTo>
                <a:lnTo>
                  <a:pt x="52300" y="36680"/>
                </a:lnTo>
                <a:lnTo>
                  <a:pt x="52400" y="36710"/>
                </a:lnTo>
                <a:lnTo>
                  <a:pt x="52410" y="36770"/>
                </a:lnTo>
                <a:lnTo>
                  <a:pt x="52410" y="36780"/>
                </a:lnTo>
                <a:lnTo>
                  <a:pt x="52330" y="36870"/>
                </a:lnTo>
                <a:lnTo>
                  <a:pt x="52440" y="36940"/>
                </a:lnTo>
                <a:lnTo>
                  <a:pt x="52520" y="37020"/>
                </a:lnTo>
                <a:lnTo>
                  <a:pt x="52550" y="37080"/>
                </a:lnTo>
                <a:lnTo>
                  <a:pt x="52580" y="37130"/>
                </a:lnTo>
                <a:lnTo>
                  <a:pt x="52610" y="37260"/>
                </a:lnTo>
                <a:lnTo>
                  <a:pt x="52710" y="37260"/>
                </a:lnTo>
                <a:lnTo>
                  <a:pt x="52840" y="37210"/>
                </a:lnTo>
                <a:lnTo>
                  <a:pt x="53020" y="37280"/>
                </a:lnTo>
                <a:lnTo>
                  <a:pt x="53210" y="37390"/>
                </a:lnTo>
                <a:lnTo>
                  <a:pt x="53360" y="37450"/>
                </a:lnTo>
                <a:lnTo>
                  <a:pt x="53530" y="37440"/>
                </a:lnTo>
                <a:lnTo>
                  <a:pt x="54100" y="37260"/>
                </a:lnTo>
                <a:lnTo>
                  <a:pt x="53850" y="36810"/>
                </a:lnTo>
                <a:lnTo>
                  <a:pt x="53520" y="36440"/>
                </a:lnTo>
                <a:lnTo>
                  <a:pt x="53120" y="36190"/>
                </a:lnTo>
                <a:lnTo>
                  <a:pt x="52660" y="36100"/>
                </a:lnTo>
                <a:lnTo>
                  <a:pt x="52210" y="36200"/>
                </a:lnTo>
                <a:lnTo>
                  <a:pt x="52050" y="36150"/>
                </a:lnTo>
                <a:lnTo>
                  <a:pt x="51960" y="35900"/>
                </a:lnTo>
                <a:lnTo>
                  <a:pt x="51980" y="35620"/>
                </a:lnTo>
                <a:lnTo>
                  <a:pt x="52100" y="35460"/>
                </a:lnTo>
                <a:lnTo>
                  <a:pt x="52270" y="35440"/>
                </a:lnTo>
                <a:lnTo>
                  <a:pt x="52600" y="35650"/>
                </a:lnTo>
                <a:lnTo>
                  <a:pt x="52680" y="35710"/>
                </a:lnTo>
                <a:lnTo>
                  <a:pt x="52860" y="35720"/>
                </a:lnTo>
                <a:lnTo>
                  <a:pt x="52910" y="35610"/>
                </a:lnTo>
                <a:lnTo>
                  <a:pt x="52750" y="35370"/>
                </a:lnTo>
                <a:lnTo>
                  <a:pt x="52680" y="35130"/>
                </a:lnTo>
                <a:lnTo>
                  <a:pt x="52660" y="35080"/>
                </a:lnTo>
                <a:lnTo>
                  <a:pt x="52930" y="34950"/>
                </a:lnTo>
                <a:lnTo>
                  <a:pt x="53290" y="34920"/>
                </a:lnTo>
                <a:lnTo>
                  <a:pt x="53430" y="34930"/>
                </a:lnTo>
                <a:lnTo>
                  <a:pt x="53450" y="34930"/>
                </a:lnTo>
                <a:lnTo>
                  <a:pt x="53510" y="34750"/>
                </a:lnTo>
                <a:lnTo>
                  <a:pt x="53420" y="34530"/>
                </a:lnTo>
                <a:lnTo>
                  <a:pt x="53260" y="34340"/>
                </a:lnTo>
                <a:lnTo>
                  <a:pt x="53120" y="34250"/>
                </a:lnTo>
                <a:lnTo>
                  <a:pt x="52650" y="34280"/>
                </a:lnTo>
                <a:lnTo>
                  <a:pt x="52500" y="34210"/>
                </a:lnTo>
                <a:lnTo>
                  <a:pt x="52330" y="33970"/>
                </a:lnTo>
                <a:lnTo>
                  <a:pt x="52830" y="34010"/>
                </a:lnTo>
                <a:lnTo>
                  <a:pt x="53350" y="34130"/>
                </a:lnTo>
                <a:lnTo>
                  <a:pt x="53850" y="34330"/>
                </a:lnTo>
                <a:lnTo>
                  <a:pt x="54150" y="34530"/>
                </a:lnTo>
                <a:lnTo>
                  <a:pt x="54240" y="34590"/>
                </a:lnTo>
                <a:lnTo>
                  <a:pt x="54370" y="34790"/>
                </a:lnTo>
                <a:lnTo>
                  <a:pt x="54430" y="34890"/>
                </a:lnTo>
                <a:lnTo>
                  <a:pt x="54360" y="35100"/>
                </a:lnTo>
                <a:lnTo>
                  <a:pt x="54220" y="35250"/>
                </a:lnTo>
                <a:lnTo>
                  <a:pt x="54200" y="35410"/>
                </a:lnTo>
                <a:lnTo>
                  <a:pt x="54300" y="35520"/>
                </a:lnTo>
                <a:lnTo>
                  <a:pt x="54430" y="35520"/>
                </a:lnTo>
                <a:lnTo>
                  <a:pt x="54550" y="35470"/>
                </a:lnTo>
                <a:lnTo>
                  <a:pt x="54670" y="35410"/>
                </a:lnTo>
                <a:lnTo>
                  <a:pt x="54640" y="35360"/>
                </a:lnTo>
                <a:lnTo>
                  <a:pt x="54580" y="35260"/>
                </a:lnTo>
                <a:lnTo>
                  <a:pt x="54570" y="35170"/>
                </a:lnTo>
                <a:lnTo>
                  <a:pt x="54710" y="35130"/>
                </a:lnTo>
                <a:lnTo>
                  <a:pt x="54850" y="35210"/>
                </a:lnTo>
                <a:lnTo>
                  <a:pt x="54880" y="35390"/>
                </a:lnTo>
                <a:lnTo>
                  <a:pt x="54890" y="35410"/>
                </a:lnTo>
                <a:lnTo>
                  <a:pt x="54810" y="36550"/>
                </a:lnTo>
                <a:lnTo>
                  <a:pt x="54840" y="36770"/>
                </a:lnTo>
                <a:lnTo>
                  <a:pt x="54920" y="36930"/>
                </a:lnTo>
                <a:lnTo>
                  <a:pt x="54930" y="36970"/>
                </a:lnTo>
                <a:lnTo>
                  <a:pt x="55170" y="37380"/>
                </a:lnTo>
                <a:lnTo>
                  <a:pt x="55220" y="37500"/>
                </a:lnTo>
                <a:lnTo>
                  <a:pt x="55360" y="37510"/>
                </a:lnTo>
                <a:lnTo>
                  <a:pt x="56150" y="37740"/>
                </a:lnTo>
                <a:lnTo>
                  <a:pt x="56360" y="37350"/>
                </a:lnTo>
                <a:lnTo>
                  <a:pt x="56440" y="37260"/>
                </a:lnTo>
                <a:lnTo>
                  <a:pt x="56550" y="37230"/>
                </a:lnTo>
                <a:lnTo>
                  <a:pt x="56370" y="37160"/>
                </a:lnTo>
                <a:lnTo>
                  <a:pt x="56090" y="37080"/>
                </a:lnTo>
                <a:lnTo>
                  <a:pt x="55980" y="36920"/>
                </a:lnTo>
                <a:lnTo>
                  <a:pt x="56080" y="36760"/>
                </a:lnTo>
                <a:lnTo>
                  <a:pt x="56320" y="36680"/>
                </a:lnTo>
                <a:lnTo>
                  <a:pt x="56630" y="36660"/>
                </a:lnTo>
                <a:lnTo>
                  <a:pt x="56900" y="36680"/>
                </a:lnTo>
                <a:lnTo>
                  <a:pt x="57060" y="36710"/>
                </a:lnTo>
                <a:lnTo>
                  <a:pt x="57180" y="36750"/>
                </a:lnTo>
                <a:lnTo>
                  <a:pt x="57230" y="36780"/>
                </a:lnTo>
                <a:lnTo>
                  <a:pt x="57280" y="36800"/>
                </a:lnTo>
                <a:lnTo>
                  <a:pt x="57370" y="36870"/>
                </a:lnTo>
                <a:lnTo>
                  <a:pt x="57420" y="36980"/>
                </a:lnTo>
                <a:lnTo>
                  <a:pt x="57440" y="37110"/>
                </a:lnTo>
                <a:lnTo>
                  <a:pt x="57480" y="37210"/>
                </a:lnTo>
                <a:lnTo>
                  <a:pt x="57600" y="37260"/>
                </a:lnTo>
                <a:lnTo>
                  <a:pt x="57790" y="37300"/>
                </a:lnTo>
                <a:lnTo>
                  <a:pt x="58070" y="37500"/>
                </a:lnTo>
                <a:lnTo>
                  <a:pt x="58250" y="37540"/>
                </a:lnTo>
                <a:close/>
                <a:moveTo>
                  <a:pt x="54290" y="31800"/>
                </a:moveTo>
                <a:lnTo>
                  <a:pt x="54090" y="31990"/>
                </a:lnTo>
                <a:lnTo>
                  <a:pt x="54050" y="32200"/>
                </a:lnTo>
                <a:lnTo>
                  <a:pt x="54130" y="32280"/>
                </a:lnTo>
                <a:lnTo>
                  <a:pt x="54250" y="32350"/>
                </a:lnTo>
                <a:lnTo>
                  <a:pt x="54350" y="32440"/>
                </a:lnTo>
                <a:lnTo>
                  <a:pt x="54490" y="32540"/>
                </a:lnTo>
                <a:lnTo>
                  <a:pt x="54550" y="32670"/>
                </a:lnTo>
                <a:lnTo>
                  <a:pt x="54310" y="32740"/>
                </a:lnTo>
                <a:lnTo>
                  <a:pt x="53910" y="32610"/>
                </a:lnTo>
                <a:lnTo>
                  <a:pt x="53580" y="32420"/>
                </a:lnTo>
                <a:lnTo>
                  <a:pt x="53000" y="32360"/>
                </a:lnTo>
                <a:lnTo>
                  <a:pt x="52860" y="32220"/>
                </a:lnTo>
                <a:lnTo>
                  <a:pt x="52860" y="31990"/>
                </a:lnTo>
                <a:lnTo>
                  <a:pt x="52970" y="31770"/>
                </a:lnTo>
                <a:lnTo>
                  <a:pt x="53210" y="31680"/>
                </a:lnTo>
                <a:lnTo>
                  <a:pt x="53520" y="31650"/>
                </a:lnTo>
                <a:lnTo>
                  <a:pt x="53640" y="31570"/>
                </a:lnTo>
                <a:lnTo>
                  <a:pt x="53590" y="31460"/>
                </a:lnTo>
                <a:lnTo>
                  <a:pt x="53560" y="31320"/>
                </a:lnTo>
                <a:lnTo>
                  <a:pt x="53560" y="31170"/>
                </a:lnTo>
                <a:lnTo>
                  <a:pt x="53580" y="31010"/>
                </a:lnTo>
                <a:lnTo>
                  <a:pt x="53680" y="30950"/>
                </a:lnTo>
                <a:lnTo>
                  <a:pt x="54030" y="31230"/>
                </a:lnTo>
                <a:lnTo>
                  <a:pt x="54130" y="31280"/>
                </a:lnTo>
                <a:lnTo>
                  <a:pt x="54260" y="31320"/>
                </a:lnTo>
                <a:lnTo>
                  <a:pt x="54510" y="31430"/>
                </a:lnTo>
                <a:lnTo>
                  <a:pt x="54610" y="31590"/>
                </a:lnTo>
                <a:lnTo>
                  <a:pt x="54520" y="31720"/>
                </a:lnTo>
                <a:lnTo>
                  <a:pt x="54290" y="31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