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Anseba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Eritrea • State Map | Fully Editable Vector Shape</a:t>
            </a:r>
          </a:p>
        </p:txBody>
      </p:sp>
      <p:sp>
        <p:nvSpPr>
          <p:cNvPr id="101" name="Anseba"/>
          <p:cNvSpPr/>
          <p:nvPr/>
        </p:nvSpPr>
        <p:spPr>
          <a:xfrm>
            <a:off x="3274270" y="1325880"/>
            <a:ext cx="5643154" cy="4937760"/>
          </a:xfrm>
          <a:custGeom>
            <a:avLst/>
            <a:gdLst/>
            <a:ahLst/>
            <a:cxnLst/>
            <a:rect l="0" t="0" r="100000" b="87500"/>
            <a:pathLst>
              <a:path w="100000" h="87500">
                <a:moveTo>
                  <a:pt x="38840" y="38460"/>
                </a:moveTo>
                <a:lnTo>
                  <a:pt x="39080" y="39090"/>
                </a:lnTo>
                <a:lnTo>
                  <a:pt x="39410" y="39730"/>
                </a:lnTo>
                <a:lnTo>
                  <a:pt x="40650" y="41640"/>
                </a:lnTo>
                <a:lnTo>
                  <a:pt x="41440" y="42520"/>
                </a:lnTo>
                <a:lnTo>
                  <a:pt x="42100" y="43100"/>
                </a:lnTo>
                <a:lnTo>
                  <a:pt x="43270" y="43730"/>
                </a:lnTo>
                <a:lnTo>
                  <a:pt x="43840" y="44100"/>
                </a:lnTo>
                <a:lnTo>
                  <a:pt x="43690" y="44280"/>
                </a:lnTo>
                <a:lnTo>
                  <a:pt x="43580" y="44350"/>
                </a:lnTo>
                <a:lnTo>
                  <a:pt x="43410" y="44410"/>
                </a:lnTo>
                <a:lnTo>
                  <a:pt x="43270" y="44380"/>
                </a:lnTo>
                <a:lnTo>
                  <a:pt x="36530" y="44390"/>
                </a:lnTo>
                <a:lnTo>
                  <a:pt x="36500" y="38730"/>
                </a:lnTo>
                <a:lnTo>
                  <a:pt x="36660" y="38610"/>
                </a:lnTo>
                <a:lnTo>
                  <a:pt x="36770" y="38590"/>
                </a:lnTo>
                <a:lnTo>
                  <a:pt x="36960" y="38620"/>
                </a:lnTo>
                <a:lnTo>
                  <a:pt x="37060" y="38680"/>
                </a:lnTo>
                <a:lnTo>
                  <a:pt x="37220" y="38810"/>
                </a:lnTo>
                <a:lnTo>
                  <a:pt x="37320" y="38820"/>
                </a:lnTo>
                <a:lnTo>
                  <a:pt x="37480" y="38790"/>
                </a:lnTo>
                <a:lnTo>
                  <a:pt x="37990" y="38610"/>
                </a:lnTo>
                <a:lnTo>
                  <a:pt x="38840" y="38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