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Eritrea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ebubawi Keyih Bahri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58250" y="55160"/>
                </a:moveTo>
                <a:lnTo>
                  <a:pt x="58930" y="54020"/>
                </a:lnTo>
                <a:lnTo>
                  <a:pt x="59610" y="52510"/>
                </a:lnTo>
                <a:lnTo>
                  <a:pt x="60820" y="50770"/>
                </a:lnTo>
                <a:lnTo>
                  <a:pt x="61030" y="50250"/>
                </a:lnTo>
                <a:lnTo>
                  <a:pt x="61090" y="49730"/>
                </a:lnTo>
                <a:lnTo>
                  <a:pt x="61060" y="49150"/>
                </a:lnTo>
                <a:lnTo>
                  <a:pt x="60790" y="47800"/>
                </a:lnTo>
                <a:lnTo>
                  <a:pt x="60760" y="47360"/>
                </a:lnTo>
                <a:lnTo>
                  <a:pt x="60780" y="47260"/>
                </a:lnTo>
                <a:lnTo>
                  <a:pt x="60800" y="47260"/>
                </a:lnTo>
                <a:lnTo>
                  <a:pt x="60870" y="47220"/>
                </a:lnTo>
                <a:lnTo>
                  <a:pt x="60990" y="47200"/>
                </a:lnTo>
                <a:lnTo>
                  <a:pt x="61240" y="47240"/>
                </a:lnTo>
                <a:lnTo>
                  <a:pt x="61370" y="47300"/>
                </a:lnTo>
                <a:lnTo>
                  <a:pt x="61430" y="47430"/>
                </a:lnTo>
                <a:lnTo>
                  <a:pt x="61480" y="47980"/>
                </a:lnTo>
                <a:lnTo>
                  <a:pt x="61530" y="48100"/>
                </a:lnTo>
                <a:lnTo>
                  <a:pt x="61920" y="48260"/>
                </a:lnTo>
                <a:lnTo>
                  <a:pt x="61860" y="48020"/>
                </a:lnTo>
                <a:lnTo>
                  <a:pt x="61970" y="47950"/>
                </a:lnTo>
                <a:lnTo>
                  <a:pt x="62340" y="47970"/>
                </a:lnTo>
                <a:lnTo>
                  <a:pt x="62440" y="48040"/>
                </a:lnTo>
                <a:lnTo>
                  <a:pt x="62480" y="48160"/>
                </a:lnTo>
                <a:lnTo>
                  <a:pt x="62410" y="48240"/>
                </a:lnTo>
                <a:lnTo>
                  <a:pt x="62200" y="48160"/>
                </a:lnTo>
                <a:lnTo>
                  <a:pt x="62120" y="48260"/>
                </a:lnTo>
                <a:lnTo>
                  <a:pt x="62770" y="48940"/>
                </a:lnTo>
                <a:lnTo>
                  <a:pt x="62770" y="48910"/>
                </a:lnTo>
                <a:lnTo>
                  <a:pt x="62820" y="48880"/>
                </a:lnTo>
                <a:lnTo>
                  <a:pt x="62880" y="48910"/>
                </a:lnTo>
                <a:lnTo>
                  <a:pt x="62950" y="49030"/>
                </a:lnTo>
                <a:lnTo>
                  <a:pt x="62970" y="49130"/>
                </a:lnTo>
                <a:lnTo>
                  <a:pt x="62950" y="49520"/>
                </a:lnTo>
                <a:lnTo>
                  <a:pt x="62840" y="49840"/>
                </a:lnTo>
                <a:lnTo>
                  <a:pt x="62840" y="49990"/>
                </a:lnTo>
                <a:lnTo>
                  <a:pt x="62950" y="50180"/>
                </a:lnTo>
                <a:lnTo>
                  <a:pt x="63300" y="50430"/>
                </a:lnTo>
                <a:lnTo>
                  <a:pt x="63410" y="50590"/>
                </a:lnTo>
                <a:lnTo>
                  <a:pt x="63410" y="50860"/>
                </a:lnTo>
                <a:lnTo>
                  <a:pt x="63560" y="50770"/>
                </a:lnTo>
                <a:lnTo>
                  <a:pt x="63690" y="50710"/>
                </a:lnTo>
                <a:lnTo>
                  <a:pt x="63830" y="50700"/>
                </a:lnTo>
                <a:lnTo>
                  <a:pt x="63980" y="50750"/>
                </a:lnTo>
                <a:lnTo>
                  <a:pt x="63980" y="50480"/>
                </a:lnTo>
                <a:lnTo>
                  <a:pt x="64290" y="50620"/>
                </a:lnTo>
                <a:lnTo>
                  <a:pt x="65020" y="50590"/>
                </a:lnTo>
                <a:lnTo>
                  <a:pt x="65420" y="50810"/>
                </a:lnTo>
                <a:lnTo>
                  <a:pt x="65840" y="51110"/>
                </a:lnTo>
                <a:lnTo>
                  <a:pt x="66220" y="51220"/>
                </a:lnTo>
                <a:lnTo>
                  <a:pt x="67140" y="51250"/>
                </a:lnTo>
                <a:lnTo>
                  <a:pt x="68710" y="51610"/>
                </a:lnTo>
                <a:lnTo>
                  <a:pt x="68860" y="51680"/>
                </a:lnTo>
                <a:lnTo>
                  <a:pt x="69030" y="51890"/>
                </a:lnTo>
                <a:lnTo>
                  <a:pt x="69250" y="52410"/>
                </a:lnTo>
                <a:lnTo>
                  <a:pt x="69430" y="52650"/>
                </a:lnTo>
                <a:lnTo>
                  <a:pt x="70030" y="53070"/>
                </a:lnTo>
                <a:lnTo>
                  <a:pt x="70430" y="53360"/>
                </a:lnTo>
                <a:lnTo>
                  <a:pt x="70760" y="53760"/>
                </a:lnTo>
                <a:lnTo>
                  <a:pt x="70970" y="54240"/>
                </a:lnTo>
                <a:lnTo>
                  <a:pt x="71050" y="54760"/>
                </a:lnTo>
                <a:lnTo>
                  <a:pt x="71150" y="54980"/>
                </a:lnTo>
                <a:lnTo>
                  <a:pt x="71380" y="55120"/>
                </a:lnTo>
                <a:lnTo>
                  <a:pt x="71600" y="55220"/>
                </a:lnTo>
                <a:lnTo>
                  <a:pt x="71710" y="55340"/>
                </a:lnTo>
                <a:lnTo>
                  <a:pt x="71770" y="55440"/>
                </a:lnTo>
                <a:lnTo>
                  <a:pt x="72020" y="55760"/>
                </a:lnTo>
                <a:lnTo>
                  <a:pt x="72200" y="56320"/>
                </a:lnTo>
                <a:lnTo>
                  <a:pt x="72480" y="56660"/>
                </a:lnTo>
                <a:lnTo>
                  <a:pt x="73110" y="57210"/>
                </a:lnTo>
                <a:lnTo>
                  <a:pt x="73460" y="57620"/>
                </a:lnTo>
                <a:lnTo>
                  <a:pt x="73580" y="57820"/>
                </a:lnTo>
                <a:lnTo>
                  <a:pt x="73670" y="58070"/>
                </a:lnTo>
                <a:lnTo>
                  <a:pt x="73780" y="58530"/>
                </a:lnTo>
                <a:lnTo>
                  <a:pt x="73840" y="58700"/>
                </a:lnTo>
                <a:lnTo>
                  <a:pt x="73950" y="58850"/>
                </a:lnTo>
                <a:lnTo>
                  <a:pt x="74140" y="58990"/>
                </a:lnTo>
                <a:lnTo>
                  <a:pt x="74590" y="59270"/>
                </a:lnTo>
                <a:lnTo>
                  <a:pt x="74820" y="59470"/>
                </a:lnTo>
                <a:lnTo>
                  <a:pt x="75030" y="59720"/>
                </a:lnTo>
                <a:lnTo>
                  <a:pt x="75520" y="60660"/>
                </a:lnTo>
                <a:lnTo>
                  <a:pt x="75670" y="61240"/>
                </a:lnTo>
                <a:lnTo>
                  <a:pt x="75780" y="61450"/>
                </a:lnTo>
                <a:lnTo>
                  <a:pt x="76650" y="61710"/>
                </a:lnTo>
                <a:lnTo>
                  <a:pt x="76830" y="61720"/>
                </a:lnTo>
                <a:lnTo>
                  <a:pt x="77270" y="61560"/>
                </a:lnTo>
                <a:lnTo>
                  <a:pt x="77440" y="61530"/>
                </a:lnTo>
                <a:lnTo>
                  <a:pt x="77540" y="61600"/>
                </a:lnTo>
                <a:lnTo>
                  <a:pt x="77810" y="62060"/>
                </a:lnTo>
                <a:lnTo>
                  <a:pt x="78030" y="62290"/>
                </a:lnTo>
                <a:lnTo>
                  <a:pt x="78130" y="62350"/>
                </a:lnTo>
                <a:lnTo>
                  <a:pt x="78320" y="62390"/>
                </a:lnTo>
                <a:lnTo>
                  <a:pt x="78470" y="62390"/>
                </a:lnTo>
                <a:lnTo>
                  <a:pt x="78770" y="62310"/>
                </a:lnTo>
                <a:lnTo>
                  <a:pt x="78880" y="62300"/>
                </a:lnTo>
                <a:lnTo>
                  <a:pt x="79110" y="62390"/>
                </a:lnTo>
                <a:lnTo>
                  <a:pt x="79590" y="62710"/>
                </a:lnTo>
                <a:lnTo>
                  <a:pt x="79770" y="62780"/>
                </a:lnTo>
                <a:lnTo>
                  <a:pt x="79920" y="62890"/>
                </a:lnTo>
                <a:lnTo>
                  <a:pt x="79990" y="63140"/>
                </a:lnTo>
                <a:lnTo>
                  <a:pt x="80030" y="63430"/>
                </a:lnTo>
                <a:lnTo>
                  <a:pt x="80090" y="63640"/>
                </a:lnTo>
                <a:lnTo>
                  <a:pt x="80650" y="64080"/>
                </a:lnTo>
                <a:lnTo>
                  <a:pt x="80740" y="64270"/>
                </a:lnTo>
                <a:lnTo>
                  <a:pt x="80800" y="64270"/>
                </a:lnTo>
                <a:lnTo>
                  <a:pt x="81110" y="64700"/>
                </a:lnTo>
                <a:lnTo>
                  <a:pt x="81210" y="64890"/>
                </a:lnTo>
                <a:lnTo>
                  <a:pt x="81240" y="64910"/>
                </a:lnTo>
                <a:lnTo>
                  <a:pt x="81360" y="64960"/>
                </a:lnTo>
                <a:lnTo>
                  <a:pt x="81390" y="64980"/>
                </a:lnTo>
                <a:lnTo>
                  <a:pt x="81450" y="65140"/>
                </a:lnTo>
                <a:lnTo>
                  <a:pt x="81530" y="65450"/>
                </a:lnTo>
                <a:lnTo>
                  <a:pt x="81630" y="65600"/>
                </a:lnTo>
                <a:lnTo>
                  <a:pt x="81770" y="65640"/>
                </a:lnTo>
                <a:lnTo>
                  <a:pt x="81940" y="65580"/>
                </a:lnTo>
                <a:lnTo>
                  <a:pt x="82080" y="65500"/>
                </a:lnTo>
                <a:lnTo>
                  <a:pt x="82130" y="65510"/>
                </a:lnTo>
                <a:lnTo>
                  <a:pt x="82180" y="65600"/>
                </a:lnTo>
                <a:lnTo>
                  <a:pt x="82420" y="65760"/>
                </a:lnTo>
                <a:lnTo>
                  <a:pt x="82510" y="65840"/>
                </a:lnTo>
                <a:lnTo>
                  <a:pt x="82560" y="65970"/>
                </a:lnTo>
                <a:lnTo>
                  <a:pt x="82640" y="66290"/>
                </a:lnTo>
                <a:lnTo>
                  <a:pt x="82690" y="66410"/>
                </a:lnTo>
                <a:lnTo>
                  <a:pt x="83010" y="66650"/>
                </a:lnTo>
                <a:lnTo>
                  <a:pt x="83060" y="66670"/>
                </a:lnTo>
                <a:lnTo>
                  <a:pt x="83120" y="66860"/>
                </a:lnTo>
                <a:lnTo>
                  <a:pt x="83220" y="66860"/>
                </a:lnTo>
                <a:lnTo>
                  <a:pt x="83310" y="66770"/>
                </a:lnTo>
                <a:lnTo>
                  <a:pt x="83300" y="66720"/>
                </a:lnTo>
                <a:lnTo>
                  <a:pt x="83230" y="66670"/>
                </a:lnTo>
                <a:lnTo>
                  <a:pt x="83030" y="66410"/>
                </a:lnTo>
                <a:lnTo>
                  <a:pt x="82990" y="66330"/>
                </a:lnTo>
                <a:lnTo>
                  <a:pt x="82960" y="66300"/>
                </a:lnTo>
                <a:lnTo>
                  <a:pt x="82920" y="66280"/>
                </a:lnTo>
                <a:lnTo>
                  <a:pt x="82880" y="66230"/>
                </a:lnTo>
                <a:lnTo>
                  <a:pt x="82880" y="66130"/>
                </a:lnTo>
                <a:lnTo>
                  <a:pt x="82920" y="66120"/>
                </a:lnTo>
                <a:lnTo>
                  <a:pt x="83110" y="66130"/>
                </a:lnTo>
                <a:lnTo>
                  <a:pt x="83160" y="66130"/>
                </a:lnTo>
                <a:lnTo>
                  <a:pt x="83170" y="65760"/>
                </a:lnTo>
                <a:lnTo>
                  <a:pt x="82980" y="65600"/>
                </a:lnTo>
                <a:lnTo>
                  <a:pt x="82750" y="65480"/>
                </a:lnTo>
                <a:lnTo>
                  <a:pt x="82460" y="65460"/>
                </a:lnTo>
                <a:lnTo>
                  <a:pt x="82350" y="65420"/>
                </a:lnTo>
                <a:lnTo>
                  <a:pt x="82390" y="65340"/>
                </a:lnTo>
                <a:lnTo>
                  <a:pt x="82510" y="65270"/>
                </a:lnTo>
                <a:lnTo>
                  <a:pt x="82690" y="65270"/>
                </a:lnTo>
                <a:lnTo>
                  <a:pt x="83160" y="65650"/>
                </a:lnTo>
                <a:lnTo>
                  <a:pt x="83660" y="66320"/>
                </a:lnTo>
                <a:lnTo>
                  <a:pt x="83850" y="66410"/>
                </a:lnTo>
                <a:lnTo>
                  <a:pt x="84100" y="66570"/>
                </a:lnTo>
                <a:lnTo>
                  <a:pt x="84190" y="66910"/>
                </a:lnTo>
                <a:lnTo>
                  <a:pt x="84180" y="67480"/>
                </a:lnTo>
                <a:lnTo>
                  <a:pt x="84340" y="67940"/>
                </a:lnTo>
                <a:lnTo>
                  <a:pt x="84460" y="68160"/>
                </a:lnTo>
                <a:lnTo>
                  <a:pt x="84600" y="68250"/>
                </a:lnTo>
                <a:lnTo>
                  <a:pt x="84740" y="68400"/>
                </a:lnTo>
                <a:lnTo>
                  <a:pt x="84840" y="68760"/>
                </a:lnTo>
                <a:lnTo>
                  <a:pt x="85050" y="70370"/>
                </a:lnTo>
                <a:lnTo>
                  <a:pt x="85240" y="70700"/>
                </a:lnTo>
                <a:lnTo>
                  <a:pt x="85310" y="71380"/>
                </a:lnTo>
                <a:lnTo>
                  <a:pt x="85300" y="71450"/>
                </a:lnTo>
                <a:lnTo>
                  <a:pt x="85340" y="71490"/>
                </a:lnTo>
                <a:lnTo>
                  <a:pt x="85750" y="71740"/>
                </a:lnTo>
                <a:lnTo>
                  <a:pt x="86040" y="71820"/>
                </a:lnTo>
                <a:lnTo>
                  <a:pt x="86660" y="71880"/>
                </a:lnTo>
                <a:lnTo>
                  <a:pt x="86920" y="71830"/>
                </a:lnTo>
                <a:lnTo>
                  <a:pt x="87080" y="71700"/>
                </a:lnTo>
                <a:lnTo>
                  <a:pt x="87170" y="71520"/>
                </a:lnTo>
                <a:lnTo>
                  <a:pt x="87260" y="71310"/>
                </a:lnTo>
                <a:lnTo>
                  <a:pt x="87440" y="71350"/>
                </a:lnTo>
                <a:lnTo>
                  <a:pt x="87490" y="71430"/>
                </a:lnTo>
                <a:lnTo>
                  <a:pt x="87490" y="71550"/>
                </a:lnTo>
                <a:lnTo>
                  <a:pt x="87540" y="71690"/>
                </a:lnTo>
                <a:lnTo>
                  <a:pt x="87620" y="71760"/>
                </a:lnTo>
                <a:lnTo>
                  <a:pt x="87720" y="71810"/>
                </a:lnTo>
                <a:lnTo>
                  <a:pt x="87790" y="71880"/>
                </a:lnTo>
                <a:lnTo>
                  <a:pt x="87820" y="72020"/>
                </a:lnTo>
                <a:lnTo>
                  <a:pt x="87930" y="72210"/>
                </a:lnTo>
                <a:lnTo>
                  <a:pt x="88610" y="72790"/>
                </a:lnTo>
                <a:lnTo>
                  <a:pt x="89090" y="73580"/>
                </a:lnTo>
                <a:lnTo>
                  <a:pt x="89260" y="73700"/>
                </a:lnTo>
                <a:lnTo>
                  <a:pt x="89530" y="73740"/>
                </a:lnTo>
                <a:lnTo>
                  <a:pt x="89760" y="73840"/>
                </a:lnTo>
                <a:lnTo>
                  <a:pt x="89940" y="73980"/>
                </a:lnTo>
                <a:lnTo>
                  <a:pt x="90100" y="74130"/>
                </a:lnTo>
                <a:lnTo>
                  <a:pt x="90210" y="74340"/>
                </a:lnTo>
                <a:lnTo>
                  <a:pt x="90340" y="75130"/>
                </a:lnTo>
                <a:lnTo>
                  <a:pt x="90560" y="75630"/>
                </a:lnTo>
                <a:lnTo>
                  <a:pt x="90610" y="75900"/>
                </a:lnTo>
                <a:lnTo>
                  <a:pt x="90650" y="76290"/>
                </a:lnTo>
                <a:lnTo>
                  <a:pt x="90700" y="76510"/>
                </a:lnTo>
                <a:lnTo>
                  <a:pt x="90800" y="76660"/>
                </a:lnTo>
                <a:lnTo>
                  <a:pt x="90990" y="76710"/>
                </a:lnTo>
                <a:lnTo>
                  <a:pt x="91170" y="76650"/>
                </a:lnTo>
                <a:lnTo>
                  <a:pt x="91350" y="76550"/>
                </a:lnTo>
                <a:lnTo>
                  <a:pt x="91540" y="76480"/>
                </a:lnTo>
                <a:lnTo>
                  <a:pt x="91720" y="76850"/>
                </a:lnTo>
                <a:lnTo>
                  <a:pt x="91990" y="77080"/>
                </a:lnTo>
                <a:lnTo>
                  <a:pt x="92360" y="77200"/>
                </a:lnTo>
                <a:lnTo>
                  <a:pt x="92850" y="77230"/>
                </a:lnTo>
                <a:lnTo>
                  <a:pt x="92780" y="77300"/>
                </a:lnTo>
                <a:lnTo>
                  <a:pt x="92660" y="77510"/>
                </a:lnTo>
                <a:lnTo>
                  <a:pt x="92790" y="77520"/>
                </a:lnTo>
                <a:lnTo>
                  <a:pt x="92900" y="77490"/>
                </a:lnTo>
                <a:lnTo>
                  <a:pt x="93030" y="77420"/>
                </a:lnTo>
                <a:lnTo>
                  <a:pt x="93020" y="77400"/>
                </a:lnTo>
                <a:lnTo>
                  <a:pt x="93270" y="77240"/>
                </a:lnTo>
                <a:lnTo>
                  <a:pt x="93310" y="77230"/>
                </a:lnTo>
                <a:lnTo>
                  <a:pt x="93470" y="77050"/>
                </a:lnTo>
                <a:lnTo>
                  <a:pt x="93600" y="76850"/>
                </a:lnTo>
                <a:lnTo>
                  <a:pt x="93630" y="76720"/>
                </a:lnTo>
                <a:lnTo>
                  <a:pt x="93630" y="76630"/>
                </a:lnTo>
                <a:lnTo>
                  <a:pt x="93650" y="76550"/>
                </a:lnTo>
                <a:lnTo>
                  <a:pt x="93780" y="76480"/>
                </a:lnTo>
                <a:lnTo>
                  <a:pt x="93700" y="76340"/>
                </a:lnTo>
                <a:lnTo>
                  <a:pt x="93680" y="76200"/>
                </a:lnTo>
                <a:lnTo>
                  <a:pt x="93710" y="76080"/>
                </a:lnTo>
                <a:lnTo>
                  <a:pt x="93780" y="75980"/>
                </a:lnTo>
                <a:lnTo>
                  <a:pt x="94170" y="76280"/>
                </a:lnTo>
                <a:lnTo>
                  <a:pt x="94360" y="76470"/>
                </a:lnTo>
                <a:lnTo>
                  <a:pt x="94430" y="76610"/>
                </a:lnTo>
                <a:lnTo>
                  <a:pt x="94490" y="76760"/>
                </a:lnTo>
                <a:lnTo>
                  <a:pt x="94640" y="76870"/>
                </a:lnTo>
                <a:lnTo>
                  <a:pt x="94810" y="76980"/>
                </a:lnTo>
                <a:lnTo>
                  <a:pt x="94950" y="77090"/>
                </a:lnTo>
                <a:lnTo>
                  <a:pt x="95040" y="77270"/>
                </a:lnTo>
                <a:lnTo>
                  <a:pt x="95060" y="77690"/>
                </a:lnTo>
                <a:lnTo>
                  <a:pt x="95090" y="77900"/>
                </a:lnTo>
                <a:lnTo>
                  <a:pt x="95450" y="78560"/>
                </a:lnTo>
                <a:lnTo>
                  <a:pt x="95370" y="78660"/>
                </a:lnTo>
                <a:lnTo>
                  <a:pt x="92420" y="79940"/>
                </a:lnTo>
                <a:lnTo>
                  <a:pt x="92280" y="79950"/>
                </a:lnTo>
                <a:lnTo>
                  <a:pt x="92110" y="79820"/>
                </a:lnTo>
                <a:lnTo>
                  <a:pt x="91990" y="79800"/>
                </a:lnTo>
                <a:lnTo>
                  <a:pt x="91760" y="80000"/>
                </a:lnTo>
                <a:lnTo>
                  <a:pt x="91440" y="80760"/>
                </a:lnTo>
                <a:lnTo>
                  <a:pt x="90850" y="81320"/>
                </a:lnTo>
                <a:lnTo>
                  <a:pt x="90900" y="81730"/>
                </a:lnTo>
                <a:lnTo>
                  <a:pt x="91030" y="82170"/>
                </a:lnTo>
                <a:lnTo>
                  <a:pt x="90950" y="82550"/>
                </a:lnTo>
                <a:lnTo>
                  <a:pt x="90780" y="82640"/>
                </a:lnTo>
                <a:lnTo>
                  <a:pt x="90370" y="82710"/>
                </a:lnTo>
                <a:lnTo>
                  <a:pt x="90260" y="82840"/>
                </a:lnTo>
                <a:lnTo>
                  <a:pt x="90070" y="83110"/>
                </a:lnTo>
                <a:lnTo>
                  <a:pt x="89640" y="83230"/>
                </a:lnTo>
                <a:lnTo>
                  <a:pt x="89580" y="83250"/>
                </a:lnTo>
                <a:lnTo>
                  <a:pt x="89400" y="83510"/>
                </a:lnTo>
                <a:lnTo>
                  <a:pt x="87270" y="81610"/>
                </a:lnTo>
                <a:lnTo>
                  <a:pt x="86640" y="81330"/>
                </a:lnTo>
                <a:lnTo>
                  <a:pt x="86280" y="81230"/>
                </a:lnTo>
                <a:lnTo>
                  <a:pt x="86040" y="81280"/>
                </a:lnTo>
                <a:lnTo>
                  <a:pt x="85490" y="81860"/>
                </a:lnTo>
                <a:lnTo>
                  <a:pt x="84950" y="81310"/>
                </a:lnTo>
                <a:lnTo>
                  <a:pt x="84490" y="81080"/>
                </a:lnTo>
                <a:lnTo>
                  <a:pt x="83580" y="79830"/>
                </a:lnTo>
                <a:lnTo>
                  <a:pt x="82690" y="78310"/>
                </a:lnTo>
                <a:lnTo>
                  <a:pt x="82050" y="77750"/>
                </a:lnTo>
                <a:lnTo>
                  <a:pt x="81390" y="77380"/>
                </a:lnTo>
                <a:lnTo>
                  <a:pt x="81310" y="77300"/>
                </a:lnTo>
                <a:lnTo>
                  <a:pt x="81140" y="77100"/>
                </a:lnTo>
                <a:lnTo>
                  <a:pt x="80950" y="76880"/>
                </a:lnTo>
                <a:lnTo>
                  <a:pt x="80860" y="76780"/>
                </a:lnTo>
                <a:lnTo>
                  <a:pt x="80760" y="76610"/>
                </a:lnTo>
                <a:lnTo>
                  <a:pt x="80640" y="76370"/>
                </a:lnTo>
                <a:lnTo>
                  <a:pt x="80460" y="75990"/>
                </a:lnTo>
                <a:lnTo>
                  <a:pt x="80320" y="75700"/>
                </a:lnTo>
                <a:lnTo>
                  <a:pt x="80150" y="75500"/>
                </a:lnTo>
                <a:lnTo>
                  <a:pt x="79990" y="75160"/>
                </a:lnTo>
                <a:lnTo>
                  <a:pt x="79810" y="74830"/>
                </a:lnTo>
                <a:lnTo>
                  <a:pt x="79230" y="74180"/>
                </a:lnTo>
                <a:lnTo>
                  <a:pt x="79120" y="74050"/>
                </a:lnTo>
                <a:lnTo>
                  <a:pt x="78610" y="73430"/>
                </a:lnTo>
                <a:lnTo>
                  <a:pt x="78530" y="73340"/>
                </a:lnTo>
                <a:lnTo>
                  <a:pt x="77280" y="72150"/>
                </a:lnTo>
                <a:lnTo>
                  <a:pt x="76610" y="71370"/>
                </a:lnTo>
                <a:lnTo>
                  <a:pt x="76040" y="70820"/>
                </a:lnTo>
                <a:lnTo>
                  <a:pt x="75440" y="70240"/>
                </a:lnTo>
                <a:lnTo>
                  <a:pt x="74900" y="69740"/>
                </a:lnTo>
                <a:lnTo>
                  <a:pt x="74450" y="69210"/>
                </a:lnTo>
                <a:lnTo>
                  <a:pt x="73810" y="68550"/>
                </a:lnTo>
                <a:lnTo>
                  <a:pt x="72830" y="67590"/>
                </a:lnTo>
                <a:lnTo>
                  <a:pt x="72560" y="67340"/>
                </a:lnTo>
                <a:lnTo>
                  <a:pt x="72280" y="67090"/>
                </a:lnTo>
                <a:lnTo>
                  <a:pt x="71730" y="66630"/>
                </a:lnTo>
                <a:lnTo>
                  <a:pt x="71350" y="66250"/>
                </a:lnTo>
                <a:lnTo>
                  <a:pt x="70850" y="65790"/>
                </a:lnTo>
                <a:lnTo>
                  <a:pt x="70540" y="65340"/>
                </a:lnTo>
                <a:lnTo>
                  <a:pt x="70250" y="64970"/>
                </a:lnTo>
                <a:lnTo>
                  <a:pt x="69990" y="64640"/>
                </a:lnTo>
                <a:lnTo>
                  <a:pt x="69520" y="64150"/>
                </a:lnTo>
                <a:lnTo>
                  <a:pt x="69190" y="63860"/>
                </a:lnTo>
                <a:lnTo>
                  <a:pt x="68880" y="63560"/>
                </a:lnTo>
                <a:lnTo>
                  <a:pt x="67940" y="62610"/>
                </a:lnTo>
                <a:lnTo>
                  <a:pt x="67640" y="62320"/>
                </a:lnTo>
                <a:lnTo>
                  <a:pt x="66800" y="61560"/>
                </a:lnTo>
                <a:lnTo>
                  <a:pt x="66190" y="61030"/>
                </a:lnTo>
                <a:lnTo>
                  <a:pt x="65310" y="60260"/>
                </a:lnTo>
                <a:lnTo>
                  <a:pt x="64320" y="59130"/>
                </a:lnTo>
                <a:lnTo>
                  <a:pt x="63490" y="58540"/>
                </a:lnTo>
                <a:lnTo>
                  <a:pt x="63040" y="58360"/>
                </a:lnTo>
                <a:lnTo>
                  <a:pt x="62120" y="57630"/>
                </a:lnTo>
                <a:lnTo>
                  <a:pt x="62080" y="57650"/>
                </a:lnTo>
                <a:lnTo>
                  <a:pt x="62120" y="57630"/>
                </a:lnTo>
                <a:lnTo>
                  <a:pt x="61840" y="57400"/>
                </a:lnTo>
                <a:lnTo>
                  <a:pt x="61530" y="57180"/>
                </a:lnTo>
                <a:lnTo>
                  <a:pt x="60410" y="56390"/>
                </a:lnTo>
                <a:lnTo>
                  <a:pt x="59040" y="55520"/>
                </a:lnTo>
                <a:lnTo>
                  <a:pt x="58520" y="55290"/>
                </a:lnTo>
                <a:lnTo>
                  <a:pt x="58250" y="5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ebub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60780" y="47260"/>
                </a:moveTo>
                <a:lnTo>
                  <a:pt x="60760" y="47360"/>
                </a:lnTo>
                <a:lnTo>
                  <a:pt x="60790" y="47800"/>
                </a:lnTo>
                <a:lnTo>
                  <a:pt x="61060" y="49150"/>
                </a:lnTo>
                <a:lnTo>
                  <a:pt x="61090" y="49730"/>
                </a:lnTo>
                <a:lnTo>
                  <a:pt x="61030" y="50250"/>
                </a:lnTo>
                <a:lnTo>
                  <a:pt x="60820" y="50770"/>
                </a:lnTo>
                <a:lnTo>
                  <a:pt x="59610" y="52510"/>
                </a:lnTo>
                <a:lnTo>
                  <a:pt x="58930" y="54020"/>
                </a:lnTo>
                <a:lnTo>
                  <a:pt x="58250" y="55160"/>
                </a:lnTo>
                <a:lnTo>
                  <a:pt x="58230" y="55150"/>
                </a:lnTo>
                <a:lnTo>
                  <a:pt x="57500" y="54670"/>
                </a:lnTo>
                <a:lnTo>
                  <a:pt x="56650" y="54260"/>
                </a:lnTo>
                <a:lnTo>
                  <a:pt x="56020" y="53900"/>
                </a:lnTo>
                <a:lnTo>
                  <a:pt x="55350" y="53740"/>
                </a:lnTo>
                <a:lnTo>
                  <a:pt x="54900" y="53630"/>
                </a:lnTo>
                <a:lnTo>
                  <a:pt x="54210" y="53740"/>
                </a:lnTo>
                <a:lnTo>
                  <a:pt x="54020" y="53690"/>
                </a:lnTo>
                <a:lnTo>
                  <a:pt x="53750" y="53790"/>
                </a:lnTo>
                <a:lnTo>
                  <a:pt x="53580" y="53970"/>
                </a:lnTo>
                <a:lnTo>
                  <a:pt x="53380" y="54190"/>
                </a:lnTo>
                <a:lnTo>
                  <a:pt x="53290" y="54290"/>
                </a:lnTo>
                <a:lnTo>
                  <a:pt x="53000" y="54230"/>
                </a:lnTo>
                <a:lnTo>
                  <a:pt x="52720" y="54180"/>
                </a:lnTo>
                <a:lnTo>
                  <a:pt x="52470" y="54250"/>
                </a:lnTo>
                <a:lnTo>
                  <a:pt x="52060" y="54600"/>
                </a:lnTo>
                <a:lnTo>
                  <a:pt x="51790" y="54680"/>
                </a:lnTo>
                <a:lnTo>
                  <a:pt x="51780" y="54680"/>
                </a:lnTo>
                <a:lnTo>
                  <a:pt x="51640" y="54560"/>
                </a:lnTo>
                <a:lnTo>
                  <a:pt x="51570" y="54500"/>
                </a:lnTo>
                <a:lnTo>
                  <a:pt x="51510" y="54400"/>
                </a:lnTo>
                <a:lnTo>
                  <a:pt x="51510" y="54390"/>
                </a:lnTo>
                <a:lnTo>
                  <a:pt x="51360" y="54280"/>
                </a:lnTo>
                <a:lnTo>
                  <a:pt x="51270" y="54140"/>
                </a:lnTo>
                <a:lnTo>
                  <a:pt x="51190" y="54120"/>
                </a:lnTo>
                <a:lnTo>
                  <a:pt x="51120" y="54080"/>
                </a:lnTo>
                <a:lnTo>
                  <a:pt x="51050" y="54000"/>
                </a:lnTo>
                <a:lnTo>
                  <a:pt x="50920" y="53960"/>
                </a:lnTo>
                <a:lnTo>
                  <a:pt x="50840" y="53890"/>
                </a:lnTo>
                <a:lnTo>
                  <a:pt x="50700" y="53820"/>
                </a:lnTo>
                <a:lnTo>
                  <a:pt x="50630" y="53880"/>
                </a:lnTo>
                <a:lnTo>
                  <a:pt x="50580" y="53890"/>
                </a:lnTo>
                <a:lnTo>
                  <a:pt x="50420" y="53790"/>
                </a:lnTo>
                <a:lnTo>
                  <a:pt x="50420" y="53780"/>
                </a:lnTo>
                <a:lnTo>
                  <a:pt x="50370" y="53700"/>
                </a:lnTo>
                <a:lnTo>
                  <a:pt x="50290" y="53610"/>
                </a:lnTo>
                <a:lnTo>
                  <a:pt x="50270" y="53610"/>
                </a:lnTo>
                <a:lnTo>
                  <a:pt x="50250" y="53610"/>
                </a:lnTo>
                <a:lnTo>
                  <a:pt x="50180" y="53600"/>
                </a:lnTo>
                <a:lnTo>
                  <a:pt x="50160" y="53510"/>
                </a:lnTo>
                <a:lnTo>
                  <a:pt x="50080" y="53450"/>
                </a:lnTo>
                <a:lnTo>
                  <a:pt x="50010" y="53340"/>
                </a:lnTo>
                <a:lnTo>
                  <a:pt x="49960" y="53290"/>
                </a:lnTo>
                <a:lnTo>
                  <a:pt x="49930" y="53220"/>
                </a:lnTo>
                <a:lnTo>
                  <a:pt x="49850" y="53140"/>
                </a:lnTo>
                <a:lnTo>
                  <a:pt x="49830" y="53030"/>
                </a:lnTo>
                <a:lnTo>
                  <a:pt x="49710" y="52990"/>
                </a:lnTo>
                <a:lnTo>
                  <a:pt x="49600" y="52970"/>
                </a:lnTo>
                <a:lnTo>
                  <a:pt x="49490" y="52960"/>
                </a:lnTo>
                <a:lnTo>
                  <a:pt x="49390" y="52940"/>
                </a:lnTo>
                <a:lnTo>
                  <a:pt x="49310" y="52950"/>
                </a:lnTo>
                <a:lnTo>
                  <a:pt x="49220" y="52920"/>
                </a:lnTo>
                <a:lnTo>
                  <a:pt x="49130" y="52880"/>
                </a:lnTo>
                <a:lnTo>
                  <a:pt x="49050" y="52880"/>
                </a:lnTo>
                <a:lnTo>
                  <a:pt x="48990" y="52820"/>
                </a:lnTo>
                <a:lnTo>
                  <a:pt x="48910" y="52730"/>
                </a:lnTo>
                <a:lnTo>
                  <a:pt x="48880" y="52630"/>
                </a:lnTo>
                <a:lnTo>
                  <a:pt x="48780" y="52520"/>
                </a:lnTo>
                <a:lnTo>
                  <a:pt x="48710" y="52430"/>
                </a:lnTo>
                <a:lnTo>
                  <a:pt x="48650" y="52360"/>
                </a:lnTo>
                <a:lnTo>
                  <a:pt x="48620" y="52360"/>
                </a:lnTo>
                <a:lnTo>
                  <a:pt x="48610" y="52360"/>
                </a:lnTo>
                <a:lnTo>
                  <a:pt x="48560" y="52360"/>
                </a:lnTo>
                <a:lnTo>
                  <a:pt x="48520" y="52340"/>
                </a:lnTo>
                <a:lnTo>
                  <a:pt x="48480" y="52280"/>
                </a:lnTo>
                <a:lnTo>
                  <a:pt x="44550" y="45460"/>
                </a:lnTo>
                <a:lnTo>
                  <a:pt x="44270" y="44800"/>
                </a:lnTo>
                <a:lnTo>
                  <a:pt x="43840" y="44100"/>
                </a:lnTo>
                <a:lnTo>
                  <a:pt x="43270" y="43730"/>
                </a:lnTo>
                <a:lnTo>
                  <a:pt x="42100" y="43100"/>
                </a:lnTo>
                <a:lnTo>
                  <a:pt x="41440" y="42520"/>
                </a:lnTo>
                <a:lnTo>
                  <a:pt x="40650" y="41640"/>
                </a:lnTo>
                <a:lnTo>
                  <a:pt x="39410" y="39730"/>
                </a:lnTo>
                <a:lnTo>
                  <a:pt x="39080" y="39090"/>
                </a:lnTo>
                <a:lnTo>
                  <a:pt x="38840" y="38460"/>
                </a:lnTo>
                <a:lnTo>
                  <a:pt x="38380" y="36740"/>
                </a:lnTo>
                <a:lnTo>
                  <a:pt x="37190" y="34720"/>
                </a:lnTo>
                <a:lnTo>
                  <a:pt x="36980" y="34460"/>
                </a:lnTo>
                <a:lnTo>
                  <a:pt x="36810" y="34330"/>
                </a:lnTo>
                <a:lnTo>
                  <a:pt x="34970" y="34100"/>
                </a:lnTo>
                <a:lnTo>
                  <a:pt x="34330" y="33900"/>
                </a:lnTo>
                <a:lnTo>
                  <a:pt x="33700" y="33640"/>
                </a:lnTo>
                <a:lnTo>
                  <a:pt x="33030" y="33180"/>
                </a:lnTo>
                <a:lnTo>
                  <a:pt x="32740" y="32800"/>
                </a:lnTo>
                <a:lnTo>
                  <a:pt x="32590" y="32330"/>
                </a:lnTo>
                <a:lnTo>
                  <a:pt x="32560" y="31180"/>
                </a:lnTo>
                <a:lnTo>
                  <a:pt x="32600" y="30830"/>
                </a:lnTo>
                <a:lnTo>
                  <a:pt x="32690" y="30580"/>
                </a:lnTo>
                <a:lnTo>
                  <a:pt x="32810" y="30350"/>
                </a:lnTo>
                <a:lnTo>
                  <a:pt x="32880" y="30150"/>
                </a:lnTo>
                <a:lnTo>
                  <a:pt x="32920" y="29880"/>
                </a:lnTo>
                <a:lnTo>
                  <a:pt x="32910" y="29550"/>
                </a:lnTo>
                <a:lnTo>
                  <a:pt x="32820" y="29130"/>
                </a:lnTo>
                <a:lnTo>
                  <a:pt x="32650" y="28650"/>
                </a:lnTo>
                <a:lnTo>
                  <a:pt x="32260" y="27940"/>
                </a:lnTo>
                <a:lnTo>
                  <a:pt x="31920" y="27530"/>
                </a:lnTo>
                <a:lnTo>
                  <a:pt x="31600" y="27250"/>
                </a:lnTo>
                <a:lnTo>
                  <a:pt x="31290" y="26900"/>
                </a:lnTo>
                <a:lnTo>
                  <a:pt x="31160" y="26540"/>
                </a:lnTo>
                <a:lnTo>
                  <a:pt x="30950" y="25780"/>
                </a:lnTo>
                <a:lnTo>
                  <a:pt x="30790" y="25470"/>
                </a:lnTo>
                <a:lnTo>
                  <a:pt x="30520" y="25070"/>
                </a:lnTo>
                <a:lnTo>
                  <a:pt x="30400" y="24790"/>
                </a:lnTo>
                <a:lnTo>
                  <a:pt x="30310" y="24500"/>
                </a:lnTo>
                <a:lnTo>
                  <a:pt x="30230" y="24290"/>
                </a:lnTo>
                <a:lnTo>
                  <a:pt x="30080" y="24170"/>
                </a:lnTo>
                <a:lnTo>
                  <a:pt x="26980" y="23610"/>
                </a:lnTo>
                <a:lnTo>
                  <a:pt x="26640" y="23440"/>
                </a:lnTo>
                <a:lnTo>
                  <a:pt x="26340" y="23110"/>
                </a:lnTo>
                <a:lnTo>
                  <a:pt x="26250" y="22780"/>
                </a:lnTo>
                <a:lnTo>
                  <a:pt x="26300" y="22360"/>
                </a:lnTo>
                <a:lnTo>
                  <a:pt x="26490" y="21440"/>
                </a:lnTo>
                <a:lnTo>
                  <a:pt x="26480" y="20980"/>
                </a:lnTo>
                <a:lnTo>
                  <a:pt x="26410" y="20690"/>
                </a:lnTo>
                <a:lnTo>
                  <a:pt x="26230" y="20440"/>
                </a:lnTo>
                <a:lnTo>
                  <a:pt x="26020" y="20210"/>
                </a:lnTo>
                <a:lnTo>
                  <a:pt x="25720" y="19820"/>
                </a:lnTo>
                <a:lnTo>
                  <a:pt x="25620" y="19530"/>
                </a:lnTo>
                <a:lnTo>
                  <a:pt x="25650" y="19190"/>
                </a:lnTo>
                <a:lnTo>
                  <a:pt x="25750" y="18890"/>
                </a:lnTo>
                <a:lnTo>
                  <a:pt x="25900" y="18190"/>
                </a:lnTo>
                <a:lnTo>
                  <a:pt x="26130" y="12360"/>
                </a:lnTo>
                <a:lnTo>
                  <a:pt x="26030" y="10760"/>
                </a:lnTo>
                <a:lnTo>
                  <a:pt x="26010" y="10620"/>
                </a:lnTo>
                <a:lnTo>
                  <a:pt x="26020" y="10610"/>
                </a:lnTo>
                <a:lnTo>
                  <a:pt x="26340" y="10490"/>
                </a:lnTo>
                <a:lnTo>
                  <a:pt x="26650" y="10500"/>
                </a:lnTo>
                <a:lnTo>
                  <a:pt x="26750" y="10600"/>
                </a:lnTo>
                <a:lnTo>
                  <a:pt x="26760" y="10700"/>
                </a:lnTo>
                <a:lnTo>
                  <a:pt x="26770" y="10840"/>
                </a:lnTo>
                <a:lnTo>
                  <a:pt x="26780" y="11020"/>
                </a:lnTo>
                <a:lnTo>
                  <a:pt x="26780" y="11140"/>
                </a:lnTo>
                <a:lnTo>
                  <a:pt x="26780" y="11170"/>
                </a:lnTo>
                <a:lnTo>
                  <a:pt x="26780" y="11430"/>
                </a:lnTo>
                <a:lnTo>
                  <a:pt x="26850" y="11440"/>
                </a:lnTo>
                <a:lnTo>
                  <a:pt x="26950" y="11450"/>
                </a:lnTo>
                <a:lnTo>
                  <a:pt x="27010" y="11460"/>
                </a:lnTo>
                <a:lnTo>
                  <a:pt x="27060" y="11460"/>
                </a:lnTo>
                <a:lnTo>
                  <a:pt x="27140" y="11470"/>
                </a:lnTo>
                <a:lnTo>
                  <a:pt x="27220" y="11490"/>
                </a:lnTo>
                <a:lnTo>
                  <a:pt x="27300" y="11530"/>
                </a:lnTo>
                <a:lnTo>
                  <a:pt x="27250" y="11340"/>
                </a:lnTo>
                <a:lnTo>
                  <a:pt x="27240" y="11310"/>
                </a:lnTo>
                <a:lnTo>
                  <a:pt x="27280" y="11270"/>
                </a:lnTo>
                <a:lnTo>
                  <a:pt x="27420" y="11000"/>
                </a:lnTo>
                <a:lnTo>
                  <a:pt x="27430" y="10850"/>
                </a:lnTo>
                <a:lnTo>
                  <a:pt x="27390" y="10750"/>
                </a:lnTo>
                <a:lnTo>
                  <a:pt x="27380" y="10660"/>
                </a:lnTo>
                <a:lnTo>
                  <a:pt x="27440" y="10530"/>
                </a:lnTo>
                <a:lnTo>
                  <a:pt x="27520" y="10520"/>
                </a:lnTo>
                <a:lnTo>
                  <a:pt x="28000" y="10360"/>
                </a:lnTo>
                <a:lnTo>
                  <a:pt x="28220" y="10500"/>
                </a:lnTo>
                <a:lnTo>
                  <a:pt x="28420" y="10710"/>
                </a:lnTo>
                <a:lnTo>
                  <a:pt x="28660" y="10860"/>
                </a:lnTo>
                <a:lnTo>
                  <a:pt x="28990" y="10810"/>
                </a:lnTo>
                <a:lnTo>
                  <a:pt x="29220" y="10580"/>
                </a:lnTo>
                <a:lnTo>
                  <a:pt x="29240" y="10380"/>
                </a:lnTo>
                <a:lnTo>
                  <a:pt x="29270" y="10370"/>
                </a:lnTo>
                <a:lnTo>
                  <a:pt x="29320" y="10350"/>
                </a:lnTo>
                <a:lnTo>
                  <a:pt x="29350" y="10330"/>
                </a:lnTo>
                <a:lnTo>
                  <a:pt x="29420" y="10290"/>
                </a:lnTo>
                <a:lnTo>
                  <a:pt x="29440" y="10080"/>
                </a:lnTo>
                <a:lnTo>
                  <a:pt x="29510" y="10040"/>
                </a:lnTo>
                <a:lnTo>
                  <a:pt x="29570" y="9850"/>
                </a:lnTo>
                <a:lnTo>
                  <a:pt x="29580" y="9820"/>
                </a:lnTo>
                <a:lnTo>
                  <a:pt x="29600" y="9640"/>
                </a:lnTo>
                <a:lnTo>
                  <a:pt x="29630" y="9460"/>
                </a:lnTo>
                <a:lnTo>
                  <a:pt x="30210" y="9170"/>
                </a:lnTo>
                <a:lnTo>
                  <a:pt x="30290" y="9110"/>
                </a:lnTo>
                <a:lnTo>
                  <a:pt x="30510" y="9050"/>
                </a:lnTo>
                <a:lnTo>
                  <a:pt x="30660" y="8730"/>
                </a:lnTo>
                <a:lnTo>
                  <a:pt x="30640" y="8710"/>
                </a:lnTo>
                <a:lnTo>
                  <a:pt x="30860" y="8350"/>
                </a:lnTo>
                <a:lnTo>
                  <a:pt x="30970" y="8050"/>
                </a:lnTo>
                <a:lnTo>
                  <a:pt x="31050" y="7950"/>
                </a:lnTo>
                <a:lnTo>
                  <a:pt x="31100" y="7800"/>
                </a:lnTo>
                <a:lnTo>
                  <a:pt x="31100" y="7720"/>
                </a:lnTo>
                <a:lnTo>
                  <a:pt x="31680" y="6160"/>
                </a:lnTo>
                <a:lnTo>
                  <a:pt x="32060" y="5610"/>
                </a:lnTo>
                <a:lnTo>
                  <a:pt x="33990" y="3980"/>
                </a:lnTo>
                <a:lnTo>
                  <a:pt x="34020" y="4130"/>
                </a:lnTo>
                <a:lnTo>
                  <a:pt x="34150" y="4280"/>
                </a:lnTo>
                <a:lnTo>
                  <a:pt x="34250" y="4720"/>
                </a:lnTo>
                <a:lnTo>
                  <a:pt x="34830" y="5550"/>
                </a:lnTo>
                <a:lnTo>
                  <a:pt x="34870" y="5690"/>
                </a:lnTo>
                <a:lnTo>
                  <a:pt x="34890" y="5980"/>
                </a:lnTo>
                <a:lnTo>
                  <a:pt x="34920" y="6130"/>
                </a:lnTo>
                <a:lnTo>
                  <a:pt x="35160" y="6480"/>
                </a:lnTo>
                <a:lnTo>
                  <a:pt x="35210" y="6560"/>
                </a:lnTo>
                <a:lnTo>
                  <a:pt x="35270" y="6810"/>
                </a:lnTo>
                <a:lnTo>
                  <a:pt x="36550" y="8770"/>
                </a:lnTo>
                <a:lnTo>
                  <a:pt x="37500" y="10990"/>
                </a:lnTo>
                <a:lnTo>
                  <a:pt x="38440" y="12650"/>
                </a:lnTo>
                <a:lnTo>
                  <a:pt x="38770" y="13860"/>
                </a:lnTo>
                <a:lnTo>
                  <a:pt x="38930" y="14140"/>
                </a:lnTo>
                <a:lnTo>
                  <a:pt x="38760" y="14690"/>
                </a:lnTo>
                <a:lnTo>
                  <a:pt x="39010" y="15120"/>
                </a:lnTo>
                <a:lnTo>
                  <a:pt x="39390" y="15510"/>
                </a:lnTo>
                <a:lnTo>
                  <a:pt x="39580" y="15950"/>
                </a:lnTo>
                <a:lnTo>
                  <a:pt x="39650" y="16500"/>
                </a:lnTo>
                <a:lnTo>
                  <a:pt x="39760" y="16970"/>
                </a:lnTo>
                <a:lnTo>
                  <a:pt x="40170" y="17810"/>
                </a:lnTo>
                <a:lnTo>
                  <a:pt x="40230" y="18090"/>
                </a:lnTo>
                <a:lnTo>
                  <a:pt x="40270" y="18660"/>
                </a:lnTo>
                <a:lnTo>
                  <a:pt x="40340" y="18950"/>
                </a:lnTo>
                <a:lnTo>
                  <a:pt x="40550" y="19360"/>
                </a:lnTo>
                <a:lnTo>
                  <a:pt x="40630" y="19940"/>
                </a:lnTo>
                <a:lnTo>
                  <a:pt x="40700" y="20180"/>
                </a:lnTo>
                <a:lnTo>
                  <a:pt x="41150" y="21210"/>
                </a:lnTo>
                <a:lnTo>
                  <a:pt x="41440" y="22320"/>
                </a:lnTo>
                <a:lnTo>
                  <a:pt x="41250" y="22220"/>
                </a:lnTo>
                <a:lnTo>
                  <a:pt x="41530" y="22850"/>
                </a:lnTo>
                <a:lnTo>
                  <a:pt x="41600" y="23160"/>
                </a:lnTo>
                <a:lnTo>
                  <a:pt x="41630" y="23580"/>
                </a:lnTo>
                <a:lnTo>
                  <a:pt x="41380" y="23840"/>
                </a:lnTo>
                <a:lnTo>
                  <a:pt x="41590" y="24490"/>
                </a:lnTo>
                <a:lnTo>
                  <a:pt x="41530" y="24850"/>
                </a:lnTo>
                <a:lnTo>
                  <a:pt x="41440" y="24760"/>
                </a:lnTo>
                <a:lnTo>
                  <a:pt x="41460" y="24980"/>
                </a:lnTo>
                <a:lnTo>
                  <a:pt x="41590" y="25040"/>
                </a:lnTo>
                <a:lnTo>
                  <a:pt x="41740" y="25040"/>
                </a:lnTo>
                <a:lnTo>
                  <a:pt x="41810" y="25090"/>
                </a:lnTo>
                <a:lnTo>
                  <a:pt x="41790" y="25580"/>
                </a:lnTo>
                <a:lnTo>
                  <a:pt x="41810" y="25710"/>
                </a:lnTo>
                <a:lnTo>
                  <a:pt x="41860" y="25840"/>
                </a:lnTo>
                <a:lnTo>
                  <a:pt x="41920" y="25950"/>
                </a:lnTo>
                <a:lnTo>
                  <a:pt x="41970" y="26080"/>
                </a:lnTo>
                <a:lnTo>
                  <a:pt x="42000" y="26250"/>
                </a:lnTo>
                <a:lnTo>
                  <a:pt x="41980" y="26810"/>
                </a:lnTo>
                <a:lnTo>
                  <a:pt x="42000" y="26990"/>
                </a:lnTo>
                <a:lnTo>
                  <a:pt x="42040" y="27120"/>
                </a:lnTo>
                <a:lnTo>
                  <a:pt x="42170" y="27350"/>
                </a:lnTo>
                <a:lnTo>
                  <a:pt x="42190" y="27520"/>
                </a:lnTo>
                <a:lnTo>
                  <a:pt x="42170" y="27700"/>
                </a:lnTo>
                <a:lnTo>
                  <a:pt x="42090" y="28050"/>
                </a:lnTo>
                <a:lnTo>
                  <a:pt x="42090" y="28250"/>
                </a:lnTo>
                <a:lnTo>
                  <a:pt x="42510" y="30090"/>
                </a:lnTo>
                <a:lnTo>
                  <a:pt x="42560" y="30720"/>
                </a:lnTo>
                <a:lnTo>
                  <a:pt x="42610" y="30930"/>
                </a:lnTo>
                <a:lnTo>
                  <a:pt x="42930" y="31640"/>
                </a:lnTo>
                <a:lnTo>
                  <a:pt x="43400" y="33480"/>
                </a:lnTo>
                <a:lnTo>
                  <a:pt x="43670" y="33970"/>
                </a:lnTo>
                <a:lnTo>
                  <a:pt x="44480" y="34470"/>
                </a:lnTo>
                <a:lnTo>
                  <a:pt x="44600" y="34690"/>
                </a:lnTo>
                <a:lnTo>
                  <a:pt x="44710" y="34780"/>
                </a:lnTo>
                <a:lnTo>
                  <a:pt x="45210" y="35010"/>
                </a:lnTo>
                <a:lnTo>
                  <a:pt x="45350" y="35130"/>
                </a:lnTo>
                <a:lnTo>
                  <a:pt x="45350" y="35310"/>
                </a:lnTo>
                <a:lnTo>
                  <a:pt x="45290" y="35470"/>
                </a:lnTo>
                <a:lnTo>
                  <a:pt x="45200" y="35610"/>
                </a:lnTo>
                <a:lnTo>
                  <a:pt x="45160" y="35760"/>
                </a:lnTo>
                <a:lnTo>
                  <a:pt x="45200" y="35920"/>
                </a:lnTo>
                <a:lnTo>
                  <a:pt x="45400" y="36130"/>
                </a:lnTo>
                <a:lnTo>
                  <a:pt x="45440" y="36240"/>
                </a:lnTo>
                <a:lnTo>
                  <a:pt x="45460" y="36620"/>
                </a:lnTo>
                <a:lnTo>
                  <a:pt x="45530" y="36840"/>
                </a:lnTo>
                <a:lnTo>
                  <a:pt x="45900" y="37260"/>
                </a:lnTo>
                <a:lnTo>
                  <a:pt x="45670" y="37280"/>
                </a:lnTo>
                <a:lnTo>
                  <a:pt x="45510" y="37420"/>
                </a:lnTo>
                <a:lnTo>
                  <a:pt x="45450" y="37620"/>
                </a:lnTo>
                <a:lnTo>
                  <a:pt x="45530" y="37850"/>
                </a:lnTo>
                <a:lnTo>
                  <a:pt x="45590" y="37720"/>
                </a:lnTo>
                <a:lnTo>
                  <a:pt x="45710" y="37580"/>
                </a:lnTo>
                <a:lnTo>
                  <a:pt x="45860" y="37520"/>
                </a:lnTo>
                <a:lnTo>
                  <a:pt x="46000" y="37640"/>
                </a:lnTo>
                <a:lnTo>
                  <a:pt x="45970" y="37910"/>
                </a:lnTo>
                <a:lnTo>
                  <a:pt x="45700" y="38040"/>
                </a:lnTo>
                <a:lnTo>
                  <a:pt x="45400" y="38080"/>
                </a:lnTo>
                <a:lnTo>
                  <a:pt x="45250" y="38080"/>
                </a:lnTo>
                <a:lnTo>
                  <a:pt x="45280" y="38210"/>
                </a:lnTo>
                <a:lnTo>
                  <a:pt x="45530" y="38610"/>
                </a:lnTo>
                <a:lnTo>
                  <a:pt x="45590" y="39080"/>
                </a:lnTo>
                <a:lnTo>
                  <a:pt x="45620" y="39190"/>
                </a:lnTo>
                <a:lnTo>
                  <a:pt x="45820" y="39260"/>
                </a:lnTo>
                <a:lnTo>
                  <a:pt x="46130" y="39290"/>
                </a:lnTo>
                <a:lnTo>
                  <a:pt x="46430" y="39250"/>
                </a:lnTo>
                <a:lnTo>
                  <a:pt x="46560" y="39140"/>
                </a:lnTo>
                <a:lnTo>
                  <a:pt x="46660" y="38970"/>
                </a:lnTo>
                <a:lnTo>
                  <a:pt x="46910" y="38940"/>
                </a:lnTo>
                <a:lnTo>
                  <a:pt x="47180" y="38990"/>
                </a:lnTo>
                <a:lnTo>
                  <a:pt x="47390" y="39090"/>
                </a:lnTo>
                <a:lnTo>
                  <a:pt x="47710" y="39530"/>
                </a:lnTo>
                <a:lnTo>
                  <a:pt x="48430" y="41840"/>
                </a:lnTo>
                <a:lnTo>
                  <a:pt x="48480" y="41890"/>
                </a:lnTo>
                <a:lnTo>
                  <a:pt x="48740" y="41990"/>
                </a:lnTo>
                <a:lnTo>
                  <a:pt x="48790" y="42040"/>
                </a:lnTo>
                <a:lnTo>
                  <a:pt x="48830" y="42290"/>
                </a:lnTo>
                <a:lnTo>
                  <a:pt x="48910" y="42520"/>
                </a:lnTo>
                <a:lnTo>
                  <a:pt x="49020" y="42720"/>
                </a:lnTo>
                <a:lnTo>
                  <a:pt x="49170" y="42860"/>
                </a:lnTo>
                <a:lnTo>
                  <a:pt x="48970" y="43630"/>
                </a:lnTo>
                <a:lnTo>
                  <a:pt x="48900" y="44840"/>
                </a:lnTo>
                <a:lnTo>
                  <a:pt x="48930" y="44890"/>
                </a:lnTo>
                <a:lnTo>
                  <a:pt x="49050" y="44990"/>
                </a:lnTo>
                <a:lnTo>
                  <a:pt x="49080" y="45040"/>
                </a:lnTo>
                <a:lnTo>
                  <a:pt x="49130" y="45250"/>
                </a:lnTo>
                <a:lnTo>
                  <a:pt x="49260" y="45360"/>
                </a:lnTo>
                <a:lnTo>
                  <a:pt x="49440" y="45370"/>
                </a:lnTo>
                <a:lnTo>
                  <a:pt x="49630" y="45270"/>
                </a:lnTo>
                <a:lnTo>
                  <a:pt x="49770" y="45540"/>
                </a:lnTo>
                <a:lnTo>
                  <a:pt x="49920" y="45580"/>
                </a:lnTo>
                <a:lnTo>
                  <a:pt x="50140" y="45510"/>
                </a:lnTo>
                <a:lnTo>
                  <a:pt x="50430" y="45470"/>
                </a:lnTo>
                <a:lnTo>
                  <a:pt x="50530" y="45390"/>
                </a:lnTo>
                <a:lnTo>
                  <a:pt x="50600" y="45230"/>
                </a:lnTo>
                <a:lnTo>
                  <a:pt x="50630" y="45050"/>
                </a:lnTo>
                <a:lnTo>
                  <a:pt x="50620" y="44940"/>
                </a:lnTo>
                <a:lnTo>
                  <a:pt x="50550" y="44810"/>
                </a:lnTo>
                <a:lnTo>
                  <a:pt x="50600" y="44710"/>
                </a:lnTo>
                <a:lnTo>
                  <a:pt x="50760" y="44600"/>
                </a:lnTo>
                <a:lnTo>
                  <a:pt x="51020" y="44130"/>
                </a:lnTo>
                <a:lnTo>
                  <a:pt x="51050" y="43860"/>
                </a:lnTo>
                <a:lnTo>
                  <a:pt x="50780" y="43380"/>
                </a:lnTo>
                <a:lnTo>
                  <a:pt x="50630" y="42820"/>
                </a:lnTo>
                <a:lnTo>
                  <a:pt x="50520" y="42620"/>
                </a:lnTo>
                <a:lnTo>
                  <a:pt x="50340" y="42610"/>
                </a:lnTo>
                <a:lnTo>
                  <a:pt x="50230" y="42830"/>
                </a:lnTo>
                <a:lnTo>
                  <a:pt x="50140" y="42950"/>
                </a:lnTo>
                <a:lnTo>
                  <a:pt x="50020" y="42660"/>
                </a:lnTo>
                <a:lnTo>
                  <a:pt x="49990" y="42390"/>
                </a:lnTo>
                <a:lnTo>
                  <a:pt x="50020" y="41660"/>
                </a:lnTo>
                <a:lnTo>
                  <a:pt x="50000" y="41500"/>
                </a:lnTo>
                <a:lnTo>
                  <a:pt x="49930" y="41230"/>
                </a:lnTo>
                <a:lnTo>
                  <a:pt x="49920" y="41080"/>
                </a:lnTo>
                <a:lnTo>
                  <a:pt x="49950" y="40900"/>
                </a:lnTo>
                <a:lnTo>
                  <a:pt x="50020" y="40850"/>
                </a:lnTo>
                <a:lnTo>
                  <a:pt x="50120" y="40820"/>
                </a:lnTo>
                <a:lnTo>
                  <a:pt x="50190" y="40730"/>
                </a:lnTo>
                <a:lnTo>
                  <a:pt x="50290" y="40250"/>
                </a:lnTo>
                <a:lnTo>
                  <a:pt x="50380" y="40110"/>
                </a:lnTo>
                <a:lnTo>
                  <a:pt x="50570" y="40250"/>
                </a:lnTo>
                <a:lnTo>
                  <a:pt x="50660" y="40250"/>
                </a:lnTo>
                <a:lnTo>
                  <a:pt x="50670" y="40140"/>
                </a:lnTo>
                <a:lnTo>
                  <a:pt x="50760" y="39870"/>
                </a:lnTo>
                <a:lnTo>
                  <a:pt x="50850" y="39870"/>
                </a:lnTo>
                <a:lnTo>
                  <a:pt x="50850" y="39910"/>
                </a:lnTo>
                <a:lnTo>
                  <a:pt x="50850" y="40050"/>
                </a:lnTo>
                <a:lnTo>
                  <a:pt x="51000" y="39930"/>
                </a:lnTo>
                <a:lnTo>
                  <a:pt x="51180" y="39630"/>
                </a:lnTo>
                <a:lnTo>
                  <a:pt x="51300" y="39470"/>
                </a:lnTo>
                <a:lnTo>
                  <a:pt x="51500" y="39840"/>
                </a:lnTo>
                <a:lnTo>
                  <a:pt x="51770" y="40130"/>
                </a:lnTo>
                <a:lnTo>
                  <a:pt x="53070" y="41210"/>
                </a:lnTo>
                <a:lnTo>
                  <a:pt x="53270" y="41310"/>
                </a:lnTo>
                <a:lnTo>
                  <a:pt x="53580" y="41380"/>
                </a:lnTo>
                <a:lnTo>
                  <a:pt x="53690" y="41420"/>
                </a:lnTo>
                <a:lnTo>
                  <a:pt x="53820" y="41510"/>
                </a:lnTo>
                <a:lnTo>
                  <a:pt x="53980" y="41640"/>
                </a:lnTo>
                <a:lnTo>
                  <a:pt x="54080" y="41780"/>
                </a:lnTo>
                <a:lnTo>
                  <a:pt x="54130" y="41930"/>
                </a:lnTo>
                <a:lnTo>
                  <a:pt x="54100" y="42080"/>
                </a:lnTo>
                <a:lnTo>
                  <a:pt x="54000" y="42250"/>
                </a:lnTo>
                <a:lnTo>
                  <a:pt x="53760" y="42440"/>
                </a:lnTo>
                <a:lnTo>
                  <a:pt x="53640" y="42570"/>
                </a:lnTo>
                <a:lnTo>
                  <a:pt x="53560" y="42710"/>
                </a:lnTo>
                <a:lnTo>
                  <a:pt x="53360" y="43240"/>
                </a:lnTo>
                <a:lnTo>
                  <a:pt x="53510" y="43220"/>
                </a:lnTo>
                <a:lnTo>
                  <a:pt x="53630" y="43260"/>
                </a:lnTo>
                <a:lnTo>
                  <a:pt x="53700" y="43340"/>
                </a:lnTo>
                <a:lnTo>
                  <a:pt x="53730" y="43490"/>
                </a:lnTo>
                <a:lnTo>
                  <a:pt x="53700" y="43530"/>
                </a:lnTo>
                <a:lnTo>
                  <a:pt x="53560" y="43580"/>
                </a:lnTo>
                <a:lnTo>
                  <a:pt x="53540" y="43630"/>
                </a:lnTo>
                <a:lnTo>
                  <a:pt x="53560" y="43690"/>
                </a:lnTo>
                <a:lnTo>
                  <a:pt x="53630" y="43750"/>
                </a:lnTo>
                <a:lnTo>
                  <a:pt x="53640" y="43780"/>
                </a:lnTo>
                <a:lnTo>
                  <a:pt x="53710" y="43900"/>
                </a:lnTo>
                <a:lnTo>
                  <a:pt x="54030" y="44140"/>
                </a:lnTo>
                <a:lnTo>
                  <a:pt x="54100" y="44260"/>
                </a:lnTo>
                <a:lnTo>
                  <a:pt x="54140" y="44440"/>
                </a:lnTo>
                <a:lnTo>
                  <a:pt x="54320" y="44800"/>
                </a:lnTo>
                <a:lnTo>
                  <a:pt x="54380" y="44990"/>
                </a:lnTo>
                <a:lnTo>
                  <a:pt x="54370" y="45140"/>
                </a:lnTo>
                <a:lnTo>
                  <a:pt x="54340" y="45330"/>
                </a:lnTo>
                <a:lnTo>
                  <a:pt x="54320" y="45510"/>
                </a:lnTo>
                <a:lnTo>
                  <a:pt x="54380" y="45670"/>
                </a:lnTo>
                <a:lnTo>
                  <a:pt x="54550" y="45600"/>
                </a:lnTo>
                <a:lnTo>
                  <a:pt x="54740" y="45640"/>
                </a:lnTo>
                <a:lnTo>
                  <a:pt x="54890" y="45750"/>
                </a:lnTo>
                <a:lnTo>
                  <a:pt x="54950" y="45890"/>
                </a:lnTo>
                <a:lnTo>
                  <a:pt x="54970" y="46010"/>
                </a:lnTo>
                <a:lnTo>
                  <a:pt x="55030" y="46040"/>
                </a:lnTo>
                <a:lnTo>
                  <a:pt x="55090" y="46050"/>
                </a:lnTo>
                <a:lnTo>
                  <a:pt x="55130" y="46140"/>
                </a:lnTo>
                <a:lnTo>
                  <a:pt x="55120" y="46270"/>
                </a:lnTo>
                <a:lnTo>
                  <a:pt x="55050" y="46480"/>
                </a:lnTo>
                <a:lnTo>
                  <a:pt x="55030" y="46580"/>
                </a:lnTo>
                <a:lnTo>
                  <a:pt x="55160" y="46830"/>
                </a:lnTo>
                <a:lnTo>
                  <a:pt x="55480" y="46990"/>
                </a:lnTo>
                <a:lnTo>
                  <a:pt x="56480" y="47350"/>
                </a:lnTo>
                <a:lnTo>
                  <a:pt x="56700" y="47450"/>
                </a:lnTo>
                <a:lnTo>
                  <a:pt x="56800" y="47540"/>
                </a:lnTo>
                <a:lnTo>
                  <a:pt x="56900" y="47790"/>
                </a:lnTo>
                <a:lnTo>
                  <a:pt x="57100" y="47750"/>
                </a:lnTo>
                <a:lnTo>
                  <a:pt x="57410" y="47480"/>
                </a:lnTo>
                <a:lnTo>
                  <a:pt x="57720" y="47360"/>
                </a:lnTo>
                <a:lnTo>
                  <a:pt x="57930" y="47080"/>
                </a:lnTo>
                <a:lnTo>
                  <a:pt x="58100" y="46760"/>
                </a:lnTo>
                <a:lnTo>
                  <a:pt x="58300" y="46530"/>
                </a:lnTo>
                <a:lnTo>
                  <a:pt x="58280" y="46750"/>
                </a:lnTo>
                <a:lnTo>
                  <a:pt x="58330" y="46950"/>
                </a:lnTo>
                <a:lnTo>
                  <a:pt x="58450" y="47050"/>
                </a:lnTo>
                <a:lnTo>
                  <a:pt x="58670" y="47010"/>
                </a:lnTo>
                <a:lnTo>
                  <a:pt x="58750" y="46890"/>
                </a:lnTo>
                <a:lnTo>
                  <a:pt x="58720" y="46730"/>
                </a:lnTo>
                <a:lnTo>
                  <a:pt x="58740" y="46590"/>
                </a:lnTo>
                <a:lnTo>
                  <a:pt x="58990" y="46530"/>
                </a:lnTo>
                <a:lnTo>
                  <a:pt x="59130" y="46520"/>
                </a:lnTo>
                <a:lnTo>
                  <a:pt x="59170" y="46510"/>
                </a:lnTo>
                <a:lnTo>
                  <a:pt x="59320" y="46620"/>
                </a:lnTo>
                <a:lnTo>
                  <a:pt x="59290" y="46670"/>
                </a:lnTo>
                <a:lnTo>
                  <a:pt x="59260" y="46770"/>
                </a:lnTo>
                <a:lnTo>
                  <a:pt x="59290" y="46860"/>
                </a:lnTo>
                <a:lnTo>
                  <a:pt x="59460" y="46910"/>
                </a:lnTo>
                <a:lnTo>
                  <a:pt x="59560" y="46950"/>
                </a:lnTo>
                <a:lnTo>
                  <a:pt x="59600" y="47030"/>
                </a:lnTo>
                <a:lnTo>
                  <a:pt x="59650" y="47100"/>
                </a:lnTo>
                <a:lnTo>
                  <a:pt x="59780" y="47110"/>
                </a:lnTo>
                <a:lnTo>
                  <a:pt x="59870" y="47060"/>
                </a:lnTo>
                <a:lnTo>
                  <a:pt x="59950" y="46990"/>
                </a:lnTo>
                <a:lnTo>
                  <a:pt x="60020" y="46900"/>
                </a:lnTo>
                <a:lnTo>
                  <a:pt x="60070" y="46820"/>
                </a:lnTo>
                <a:lnTo>
                  <a:pt x="60000" y="46710"/>
                </a:lnTo>
                <a:lnTo>
                  <a:pt x="59970" y="46590"/>
                </a:lnTo>
                <a:lnTo>
                  <a:pt x="59970" y="46330"/>
                </a:lnTo>
                <a:lnTo>
                  <a:pt x="60040" y="46400"/>
                </a:lnTo>
                <a:lnTo>
                  <a:pt x="60110" y="46550"/>
                </a:lnTo>
                <a:lnTo>
                  <a:pt x="60160" y="46620"/>
                </a:lnTo>
                <a:lnTo>
                  <a:pt x="60530" y="46710"/>
                </a:lnTo>
                <a:lnTo>
                  <a:pt x="60560" y="46830"/>
                </a:lnTo>
                <a:lnTo>
                  <a:pt x="60550" y="46960"/>
                </a:lnTo>
                <a:lnTo>
                  <a:pt x="60550" y="47080"/>
                </a:lnTo>
                <a:lnTo>
                  <a:pt x="60620" y="47200"/>
                </a:lnTo>
                <a:lnTo>
                  <a:pt x="60730" y="47270"/>
                </a:lnTo>
                <a:lnTo>
                  <a:pt x="60780" y="47260"/>
                </a:lnTo>
                <a:close/>
                <a:moveTo>
                  <a:pt x="58250" y="37540"/>
                </a:moveTo>
                <a:lnTo>
                  <a:pt x="58450" y="37550"/>
                </a:lnTo>
                <a:lnTo>
                  <a:pt x="58520" y="37580"/>
                </a:lnTo>
                <a:lnTo>
                  <a:pt x="58630" y="38150"/>
                </a:lnTo>
                <a:lnTo>
                  <a:pt x="58540" y="38400"/>
                </a:lnTo>
                <a:lnTo>
                  <a:pt x="58350" y="38510"/>
                </a:lnTo>
                <a:lnTo>
                  <a:pt x="58070" y="38370"/>
                </a:lnTo>
                <a:lnTo>
                  <a:pt x="57970" y="38350"/>
                </a:lnTo>
                <a:lnTo>
                  <a:pt x="57840" y="38320"/>
                </a:lnTo>
                <a:lnTo>
                  <a:pt x="57190" y="38480"/>
                </a:lnTo>
                <a:lnTo>
                  <a:pt x="56900" y="38500"/>
                </a:lnTo>
                <a:lnTo>
                  <a:pt x="56610" y="38400"/>
                </a:lnTo>
                <a:lnTo>
                  <a:pt x="56140" y="38170"/>
                </a:lnTo>
                <a:lnTo>
                  <a:pt x="55830" y="38130"/>
                </a:lnTo>
                <a:lnTo>
                  <a:pt x="55150" y="38270"/>
                </a:lnTo>
                <a:lnTo>
                  <a:pt x="55020" y="38250"/>
                </a:lnTo>
                <a:lnTo>
                  <a:pt x="54950" y="38230"/>
                </a:lnTo>
                <a:lnTo>
                  <a:pt x="54890" y="38180"/>
                </a:lnTo>
                <a:lnTo>
                  <a:pt x="54810" y="38080"/>
                </a:lnTo>
                <a:lnTo>
                  <a:pt x="54760" y="38000"/>
                </a:lnTo>
                <a:lnTo>
                  <a:pt x="54720" y="37980"/>
                </a:lnTo>
                <a:lnTo>
                  <a:pt x="54670" y="37930"/>
                </a:lnTo>
                <a:lnTo>
                  <a:pt x="54670" y="37920"/>
                </a:lnTo>
                <a:lnTo>
                  <a:pt x="54540" y="38160"/>
                </a:lnTo>
                <a:lnTo>
                  <a:pt x="54390" y="38280"/>
                </a:lnTo>
                <a:lnTo>
                  <a:pt x="54160" y="38300"/>
                </a:lnTo>
                <a:lnTo>
                  <a:pt x="53820" y="38230"/>
                </a:lnTo>
                <a:lnTo>
                  <a:pt x="53270" y="38010"/>
                </a:lnTo>
                <a:lnTo>
                  <a:pt x="53200" y="38000"/>
                </a:lnTo>
                <a:lnTo>
                  <a:pt x="53020" y="37960"/>
                </a:lnTo>
                <a:lnTo>
                  <a:pt x="52710" y="38030"/>
                </a:lnTo>
                <a:lnTo>
                  <a:pt x="52590" y="37870"/>
                </a:lnTo>
                <a:lnTo>
                  <a:pt x="52510" y="37750"/>
                </a:lnTo>
                <a:lnTo>
                  <a:pt x="52150" y="36680"/>
                </a:lnTo>
                <a:lnTo>
                  <a:pt x="52300" y="36680"/>
                </a:lnTo>
                <a:lnTo>
                  <a:pt x="52400" y="36710"/>
                </a:lnTo>
                <a:lnTo>
                  <a:pt x="52410" y="36770"/>
                </a:lnTo>
                <a:lnTo>
                  <a:pt x="52410" y="36780"/>
                </a:lnTo>
                <a:lnTo>
                  <a:pt x="52330" y="36870"/>
                </a:lnTo>
                <a:lnTo>
                  <a:pt x="52440" y="36940"/>
                </a:lnTo>
                <a:lnTo>
                  <a:pt x="52520" y="37020"/>
                </a:lnTo>
                <a:lnTo>
                  <a:pt x="52550" y="37080"/>
                </a:lnTo>
                <a:lnTo>
                  <a:pt x="52580" y="37130"/>
                </a:lnTo>
                <a:lnTo>
                  <a:pt x="52610" y="37260"/>
                </a:lnTo>
                <a:lnTo>
                  <a:pt x="52710" y="37260"/>
                </a:lnTo>
                <a:lnTo>
                  <a:pt x="52840" y="37210"/>
                </a:lnTo>
                <a:lnTo>
                  <a:pt x="53020" y="37280"/>
                </a:lnTo>
                <a:lnTo>
                  <a:pt x="53210" y="37390"/>
                </a:lnTo>
                <a:lnTo>
                  <a:pt x="53360" y="37450"/>
                </a:lnTo>
                <a:lnTo>
                  <a:pt x="53530" y="37440"/>
                </a:lnTo>
                <a:lnTo>
                  <a:pt x="54100" y="37260"/>
                </a:lnTo>
                <a:lnTo>
                  <a:pt x="53850" y="36810"/>
                </a:lnTo>
                <a:lnTo>
                  <a:pt x="53520" y="36440"/>
                </a:lnTo>
                <a:lnTo>
                  <a:pt x="53120" y="36190"/>
                </a:lnTo>
                <a:lnTo>
                  <a:pt x="52660" y="36100"/>
                </a:lnTo>
                <a:lnTo>
                  <a:pt x="52210" y="36200"/>
                </a:lnTo>
                <a:lnTo>
                  <a:pt x="52050" y="36150"/>
                </a:lnTo>
                <a:lnTo>
                  <a:pt x="51960" y="35900"/>
                </a:lnTo>
                <a:lnTo>
                  <a:pt x="51980" y="35620"/>
                </a:lnTo>
                <a:lnTo>
                  <a:pt x="52100" y="35460"/>
                </a:lnTo>
                <a:lnTo>
                  <a:pt x="52270" y="35440"/>
                </a:lnTo>
                <a:lnTo>
                  <a:pt x="52600" y="35650"/>
                </a:lnTo>
                <a:lnTo>
                  <a:pt x="52680" y="35710"/>
                </a:lnTo>
                <a:lnTo>
                  <a:pt x="52860" y="35720"/>
                </a:lnTo>
                <a:lnTo>
                  <a:pt x="52910" y="35610"/>
                </a:lnTo>
                <a:lnTo>
                  <a:pt x="52750" y="35370"/>
                </a:lnTo>
                <a:lnTo>
                  <a:pt x="52680" y="35130"/>
                </a:lnTo>
                <a:lnTo>
                  <a:pt x="52660" y="35080"/>
                </a:lnTo>
                <a:lnTo>
                  <a:pt x="52930" y="34950"/>
                </a:lnTo>
                <a:lnTo>
                  <a:pt x="53290" y="34920"/>
                </a:lnTo>
                <a:lnTo>
                  <a:pt x="53430" y="34930"/>
                </a:lnTo>
                <a:lnTo>
                  <a:pt x="53450" y="34930"/>
                </a:lnTo>
                <a:lnTo>
                  <a:pt x="53510" y="34750"/>
                </a:lnTo>
                <a:lnTo>
                  <a:pt x="53420" y="34530"/>
                </a:lnTo>
                <a:lnTo>
                  <a:pt x="53260" y="34340"/>
                </a:lnTo>
                <a:lnTo>
                  <a:pt x="53120" y="34250"/>
                </a:lnTo>
                <a:lnTo>
                  <a:pt x="52650" y="34280"/>
                </a:lnTo>
                <a:lnTo>
                  <a:pt x="52500" y="34210"/>
                </a:lnTo>
                <a:lnTo>
                  <a:pt x="52330" y="33970"/>
                </a:lnTo>
                <a:lnTo>
                  <a:pt x="52830" y="34010"/>
                </a:lnTo>
                <a:lnTo>
                  <a:pt x="53350" y="34130"/>
                </a:lnTo>
                <a:lnTo>
                  <a:pt x="53850" y="34330"/>
                </a:lnTo>
                <a:lnTo>
                  <a:pt x="54150" y="34530"/>
                </a:lnTo>
                <a:lnTo>
                  <a:pt x="54240" y="34590"/>
                </a:lnTo>
                <a:lnTo>
                  <a:pt x="54370" y="34790"/>
                </a:lnTo>
                <a:lnTo>
                  <a:pt x="54430" y="34890"/>
                </a:lnTo>
                <a:lnTo>
                  <a:pt x="54360" y="35100"/>
                </a:lnTo>
                <a:lnTo>
                  <a:pt x="54220" y="35250"/>
                </a:lnTo>
                <a:lnTo>
                  <a:pt x="54200" y="35410"/>
                </a:lnTo>
                <a:lnTo>
                  <a:pt x="54300" y="35520"/>
                </a:lnTo>
                <a:lnTo>
                  <a:pt x="54430" y="35520"/>
                </a:lnTo>
                <a:lnTo>
                  <a:pt x="54550" y="35470"/>
                </a:lnTo>
                <a:lnTo>
                  <a:pt x="54670" y="35410"/>
                </a:lnTo>
                <a:lnTo>
                  <a:pt x="54640" y="35360"/>
                </a:lnTo>
                <a:lnTo>
                  <a:pt x="54580" y="35260"/>
                </a:lnTo>
                <a:lnTo>
                  <a:pt x="54570" y="35170"/>
                </a:lnTo>
                <a:lnTo>
                  <a:pt x="54710" y="35130"/>
                </a:lnTo>
                <a:lnTo>
                  <a:pt x="54850" y="35210"/>
                </a:lnTo>
                <a:lnTo>
                  <a:pt x="54880" y="35390"/>
                </a:lnTo>
                <a:lnTo>
                  <a:pt x="54890" y="35410"/>
                </a:lnTo>
                <a:lnTo>
                  <a:pt x="54810" y="36550"/>
                </a:lnTo>
                <a:lnTo>
                  <a:pt x="54840" y="36770"/>
                </a:lnTo>
                <a:lnTo>
                  <a:pt x="54920" y="36930"/>
                </a:lnTo>
                <a:lnTo>
                  <a:pt x="54930" y="36970"/>
                </a:lnTo>
                <a:lnTo>
                  <a:pt x="55170" y="37380"/>
                </a:lnTo>
                <a:lnTo>
                  <a:pt x="55220" y="37500"/>
                </a:lnTo>
                <a:lnTo>
                  <a:pt x="55360" y="37510"/>
                </a:lnTo>
                <a:lnTo>
                  <a:pt x="56150" y="37740"/>
                </a:lnTo>
                <a:lnTo>
                  <a:pt x="56360" y="37350"/>
                </a:lnTo>
                <a:lnTo>
                  <a:pt x="56440" y="37260"/>
                </a:lnTo>
                <a:lnTo>
                  <a:pt x="56550" y="37230"/>
                </a:lnTo>
                <a:lnTo>
                  <a:pt x="56370" y="37160"/>
                </a:lnTo>
                <a:lnTo>
                  <a:pt x="56090" y="37080"/>
                </a:lnTo>
                <a:lnTo>
                  <a:pt x="55980" y="36920"/>
                </a:lnTo>
                <a:lnTo>
                  <a:pt x="56080" y="36760"/>
                </a:lnTo>
                <a:lnTo>
                  <a:pt x="56320" y="36680"/>
                </a:lnTo>
                <a:lnTo>
                  <a:pt x="56630" y="36660"/>
                </a:lnTo>
                <a:lnTo>
                  <a:pt x="56900" y="36680"/>
                </a:lnTo>
                <a:lnTo>
                  <a:pt x="57060" y="36710"/>
                </a:lnTo>
                <a:lnTo>
                  <a:pt x="57180" y="36750"/>
                </a:lnTo>
                <a:lnTo>
                  <a:pt x="57230" y="36780"/>
                </a:lnTo>
                <a:lnTo>
                  <a:pt x="57280" y="36800"/>
                </a:lnTo>
                <a:lnTo>
                  <a:pt x="57370" y="36870"/>
                </a:lnTo>
                <a:lnTo>
                  <a:pt x="57420" y="36980"/>
                </a:lnTo>
                <a:lnTo>
                  <a:pt x="57440" y="37110"/>
                </a:lnTo>
                <a:lnTo>
                  <a:pt x="57480" y="37210"/>
                </a:lnTo>
                <a:lnTo>
                  <a:pt x="57600" y="37260"/>
                </a:lnTo>
                <a:lnTo>
                  <a:pt x="57790" y="37300"/>
                </a:lnTo>
                <a:lnTo>
                  <a:pt x="58070" y="37500"/>
                </a:lnTo>
                <a:lnTo>
                  <a:pt x="58250" y="37540"/>
                </a:lnTo>
                <a:close/>
                <a:moveTo>
                  <a:pt x="54290" y="31800"/>
                </a:moveTo>
                <a:lnTo>
                  <a:pt x="54090" y="31990"/>
                </a:lnTo>
                <a:lnTo>
                  <a:pt x="54050" y="32200"/>
                </a:lnTo>
                <a:lnTo>
                  <a:pt x="54130" y="32280"/>
                </a:lnTo>
                <a:lnTo>
                  <a:pt x="54250" y="32350"/>
                </a:lnTo>
                <a:lnTo>
                  <a:pt x="54350" y="32440"/>
                </a:lnTo>
                <a:lnTo>
                  <a:pt x="54490" y="32540"/>
                </a:lnTo>
                <a:lnTo>
                  <a:pt x="54550" y="32670"/>
                </a:lnTo>
                <a:lnTo>
                  <a:pt x="54310" y="32740"/>
                </a:lnTo>
                <a:lnTo>
                  <a:pt x="53910" y="32610"/>
                </a:lnTo>
                <a:lnTo>
                  <a:pt x="53580" y="32420"/>
                </a:lnTo>
                <a:lnTo>
                  <a:pt x="53000" y="32360"/>
                </a:lnTo>
                <a:lnTo>
                  <a:pt x="52860" y="32220"/>
                </a:lnTo>
                <a:lnTo>
                  <a:pt x="52860" y="31990"/>
                </a:lnTo>
                <a:lnTo>
                  <a:pt x="52970" y="31770"/>
                </a:lnTo>
                <a:lnTo>
                  <a:pt x="53210" y="31680"/>
                </a:lnTo>
                <a:lnTo>
                  <a:pt x="53520" y="31650"/>
                </a:lnTo>
                <a:lnTo>
                  <a:pt x="53640" y="31570"/>
                </a:lnTo>
                <a:lnTo>
                  <a:pt x="53590" y="31460"/>
                </a:lnTo>
                <a:lnTo>
                  <a:pt x="53560" y="31320"/>
                </a:lnTo>
                <a:lnTo>
                  <a:pt x="53560" y="31170"/>
                </a:lnTo>
                <a:lnTo>
                  <a:pt x="53580" y="31010"/>
                </a:lnTo>
                <a:lnTo>
                  <a:pt x="53680" y="30950"/>
                </a:lnTo>
                <a:lnTo>
                  <a:pt x="54030" y="31230"/>
                </a:lnTo>
                <a:lnTo>
                  <a:pt x="54130" y="31280"/>
                </a:lnTo>
                <a:lnTo>
                  <a:pt x="54260" y="31320"/>
                </a:lnTo>
                <a:lnTo>
                  <a:pt x="54510" y="31430"/>
                </a:lnTo>
                <a:lnTo>
                  <a:pt x="54610" y="31590"/>
                </a:lnTo>
                <a:lnTo>
                  <a:pt x="54520" y="31720"/>
                </a:lnTo>
                <a:lnTo>
                  <a:pt x="54290" y="3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emenawi Keyih Bahri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26010" y="10620"/>
                </a:moveTo>
                <a:lnTo>
                  <a:pt x="26030" y="10760"/>
                </a:lnTo>
                <a:lnTo>
                  <a:pt x="26130" y="12360"/>
                </a:lnTo>
                <a:lnTo>
                  <a:pt x="25900" y="18190"/>
                </a:lnTo>
                <a:lnTo>
                  <a:pt x="25750" y="18890"/>
                </a:lnTo>
                <a:lnTo>
                  <a:pt x="25650" y="19190"/>
                </a:lnTo>
                <a:lnTo>
                  <a:pt x="25620" y="19530"/>
                </a:lnTo>
                <a:lnTo>
                  <a:pt x="25720" y="19820"/>
                </a:lnTo>
                <a:lnTo>
                  <a:pt x="26020" y="20210"/>
                </a:lnTo>
                <a:lnTo>
                  <a:pt x="26230" y="20440"/>
                </a:lnTo>
                <a:lnTo>
                  <a:pt x="26410" y="20690"/>
                </a:lnTo>
                <a:lnTo>
                  <a:pt x="26480" y="20980"/>
                </a:lnTo>
                <a:lnTo>
                  <a:pt x="26490" y="21440"/>
                </a:lnTo>
                <a:lnTo>
                  <a:pt x="26300" y="22360"/>
                </a:lnTo>
                <a:lnTo>
                  <a:pt x="26250" y="22780"/>
                </a:lnTo>
                <a:lnTo>
                  <a:pt x="26340" y="23110"/>
                </a:lnTo>
                <a:lnTo>
                  <a:pt x="26640" y="23440"/>
                </a:lnTo>
                <a:lnTo>
                  <a:pt x="26980" y="23610"/>
                </a:lnTo>
                <a:lnTo>
                  <a:pt x="30080" y="24170"/>
                </a:lnTo>
                <a:lnTo>
                  <a:pt x="30230" y="24290"/>
                </a:lnTo>
                <a:lnTo>
                  <a:pt x="30310" y="24500"/>
                </a:lnTo>
                <a:lnTo>
                  <a:pt x="30400" y="24790"/>
                </a:lnTo>
                <a:lnTo>
                  <a:pt x="30520" y="25070"/>
                </a:lnTo>
                <a:lnTo>
                  <a:pt x="30790" y="25470"/>
                </a:lnTo>
                <a:lnTo>
                  <a:pt x="30950" y="25780"/>
                </a:lnTo>
                <a:lnTo>
                  <a:pt x="31160" y="26540"/>
                </a:lnTo>
                <a:lnTo>
                  <a:pt x="31290" y="26900"/>
                </a:lnTo>
                <a:lnTo>
                  <a:pt x="31600" y="27250"/>
                </a:lnTo>
                <a:lnTo>
                  <a:pt x="31920" y="27530"/>
                </a:lnTo>
                <a:lnTo>
                  <a:pt x="32260" y="27940"/>
                </a:lnTo>
                <a:lnTo>
                  <a:pt x="32650" y="28650"/>
                </a:lnTo>
                <a:lnTo>
                  <a:pt x="32820" y="29130"/>
                </a:lnTo>
                <a:lnTo>
                  <a:pt x="32910" y="29550"/>
                </a:lnTo>
                <a:lnTo>
                  <a:pt x="32920" y="29880"/>
                </a:lnTo>
                <a:lnTo>
                  <a:pt x="32880" y="30150"/>
                </a:lnTo>
                <a:lnTo>
                  <a:pt x="32810" y="30350"/>
                </a:lnTo>
                <a:lnTo>
                  <a:pt x="32690" y="30580"/>
                </a:lnTo>
                <a:lnTo>
                  <a:pt x="32600" y="30830"/>
                </a:lnTo>
                <a:lnTo>
                  <a:pt x="32560" y="31180"/>
                </a:lnTo>
                <a:lnTo>
                  <a:pt x="32590" y="32330"/>
                </a:lnTo>
                <a:lnTo>
                  <a:pt x="32740" y="32800"/>
                </a:lnTo>
                <a:lnTo>
                  <a:pt x="33030" y="33180"/>
                </a:lnTo>
                <a:lnTo>
                  <a:pt x="33700" y="33640"/>
                </a:lnTo>
                <a:lnTo>
                  <a:pt x="34330" y="33900"/>
                </a:lnTo>
                <a:lnTo>
                  <a:pt x="34970" y="34100"/>
                </a:lnTo>
                <a:lnTo>
                  <a:pt x="36810" y="34330"/>
                </a:lnTo>
                <a:lnTo>
                  <a:pt x="36980" y="34460"/>
                </a:lnTo>
                <a:lnTo>
                  <a:pt x="37190" y="34720"/>
                </a:lnTo>
                <a:lnTo>
                  <a:pt x="38380" y="36740"/>
                </a:lnTo>
                <a:lnTo>
                  <a:pt x="38840" y="38460"/>
                </a:lnTo>
                <a:lnTo>
                  <a:pt x="37990" y="38610"/>
                </a:lnTo>
                <a:lnTo>
                  <a:pt x="37480" y="38790"/>
                </a:lnTo>
                <a:lnTo>
                  <a:pt x="37320" y="38820"/>
                </a:lnTo>
                <a:lnTo>
                  <a:pt x="37220" y="38810"/>
                </a:lnTo>
                <a:lnTo>
                  <a:pt x="37060" y="38680"/>
                </a:lnTo>
                <a:lnTo>
                  <a:pt x="36960" y="38620"/>
                </a:lnTo>
                <a:lnTo>
                  <a:pt x="36770" y="38590"/>
                </a:lnTo>
                <a:lnTo>
                  <a:pt x="36660" y="38610"/>
                </a:lnTo>
                <a:lnTo>
                  <a:pt x="36500" y="38730"/>
                </a:lnTo>
                <a:lnTo>
                  <a:pt x="35110" y="38900"/>
                </a:lnTo>
                <a:lnTo>
                  <a:pt x="32620" y="38830"/>
                </a:lnTo>
                <a:lnTo>
                  <a:pt x="32170" y="38710"/>
                </a:lnTo>
                <a:lnTo>
                  <a:pt x="31880" y="38500"/>
                </a:lnTo>
                <a:lnTo>
                  <a:pt x="31510" y="37770"/>
                </a:lnTo>
                <a:lnTo>
                  <a:pt x="31150" y="37270"/>
                </a:lnTo>
                <a:lnTo>
                  <a:pt x="30690" y="36820"/>
                </a:lnTo>
                <a:lnTo>
                  <a:pt x="30050" y="36400"/>
                </a:lnTo>
                <a:lnTo>
                  <a:pt x="29600" y="36270"/>
                </a:lnTo>
                <a:lnTo>
                  <a:pt x="29230" y="36260"/>
                </a:lnTo>
                <a:lnTo>
                  <a:pt x="28900" y="36370"/>
                </a:lnTo>
                <a:lnTo>
                  <a:pt x="28150" y="36740"/>
                </a:lnTo>
                <a:lnTo>
                  <a:pt x="27860" y="36850"/>
                </a:lnTo>
                <a:lnTo>
                  <a:pt x="27510" y="36880"/>
                </a:lnTo>
                <a:lnTo>
                  <a:pt x="27270" y="36790"/>
                </a:lnTo>
                <a:lnTo>
                  <a:pt x="25940" y="35890"/>
                </a:lnTo>
                <a:lnTo>
                  <a:pt x="25160" y="35540"/>
                </a:lnTo>
                <a:lnTo>
                  <a:pt x="24710" y="35410"/>
                </a:lnTo>
                <a:lnTo>
                  <a:pt x="24350" y="35360"/>
                </a:lnTo>
                <a:lnTo>
                  <a:pt x="23880" y="35340"/>
                </a:lnTo>
                <a:lnTo>
                  <a:pt x="23570" y="35280"/>
                </a:lnTo>
                <a:lnTo>
                  <a:pt x="23290" y="35130"/>
                </a:lnTo>
                <a:lnTo>
                  <a:pt x="22900" y="34860"/>
                </a:lnTo>
                <a:lnTo>
                  <a:pt x="22420" y="34610"/>
                </a:lnTo>
                <a:lnTo>
                  <a:pt x="22040" y="34520"/>
                </a:lnTo>
                <a:lnTo>
                  <a:pt x="21660" y="34510"/>
                </a:lnTo>
                <a:lnTo>
                  <a:pt x="20700" y="34640"/>
                </a:lnTo>
                <a:lnTo>
                  <a:pt x="19710" y="34650"/>
                </a:lnTo>
                <a:lnTo>
                  <a:pt x="19510" y="34570"/>
                </a:lnTo>
                <a:lnTo>
                  <a:pt x="19410" y="34470"/>
                </a:lnTo>
                <a:lnTo>
                  <a:pt x="19420" y="34340"/>
                </a:lnTo>
                <a:lnTo>
                  <a:pt x="19400" y="34210"/>
                </a:lnTo>
                <a:lnTo>
                  <a:pt x="19300" y="34070"/>
                </a:lnTo>
                <a:lnTo>
                  <a:pt x="19050" y="33900"/>
                </a:lnTo>
                <a:lnTo>
                  <a:pt x="18630" y="33720"/>
                </a:lnTo>
                <a:lnTo>
                  <a:pt x="18160" y="33580"/>
                </a:lnTo>
                <a:lnTo>
                  <a:pt x="17900" y="33380"/>
                </a:lnTo>
                <a:lnTo>
                  <a:pt x="17670" y="33050"/>
                </a:lnTo>
                <a:lnTo>
                  <a:pt x="17420" y="32450"/>
                </a:lnTo>
                <a:lnTo>
                  <a:pt x="17000" y="31810"/>
                </a:lnTo>
                <a:lnTo>
                  <a:pt x="16480" y="31290"/>
                </a:lnTo>
                <a:lnTo>
                  <a:pt x="15640" y="30770"/>
                </a:lnTo>
                <a:lnTo>
                  <a:pt x="14950" y="30530"/>
                </a:lnTo>
                <a:lnTo>
                  <a:pt x="13670" y="30230"/>
                </a:lnTo>
                <a:lnTo>
                  <a:pt x="13360" y="30110"/>
                </a:lnTo>
                <a:lnTo>
                  <a:pt x="13170" y="30000"/>
                </a:lnTo>
                <a:lnTo>
                  <a:pt x="13080" y="29860"/>
                </a:lnTo>
                <a:lnTo>
                  <a:pt x="12890" y="29420"/>
                </a:lnTo>
                <a:lnTo>
                  <a:pt x="12780" y="29260"/>
                </a:lnTo>
                <a:lnTo>
                  <a:pt x="12670" y="29140"/>
                </a:lnTo>
                <a:lnTo>
                  <a:pt x="12550" y="29050"/>
                </a:lnTo>
                <a:lnTo>
                  <a:pt x="12440" y="28950"/>
                </a:lnTo>
                <a:lnTo>
                  <a:pt x="12350" y="28800"/>
                </a:lnTo>
                <a:lnTo>
                  <a:pt x="12260" y="28580"/>
                </a:lnTo>
                <a:lnTo>
                  <a:pt x="12170" y="28230"/>
                </a:lnTo>
                <a:lnTo>
                  <a:pt x="12080" y="27450"/>
                </a:lnTo>
                <a:lnTo>
                  <a:pt x="11990" y="27070"/>
                </a:lnTo>
                <a:lnTo>
                  <a:pt x="11880" y="26770"/>
                </a:lnTo>
                <a:lnTo>
                  <a:pt x="11730" y="26540"/>
                </a:lnTo>
                <a:lnTo>
                  <a:pt x="11770" y="26320"/>
                </a:lnTo>
                <a:lnTo>
                  <a:pt x="11710" y="26280"/>
                </a:lnTo>
                <a:lnTo>
                  <a:pt x="11610" y="26240"/>
                </a:lnTo>
                <a:lnTo>
                  <a:pt x="11490" y="26200"/>
                </a:lnTo>
                <a:lnTo>
                  <a:pt x="11400" y="26130"/>
                </a:lnTo>
                <a:lnTo>
                  <a:pt x="11330" y="26070"/>
                </a:lnTo>
                <a:lnTo>
                  <a:pt x="11250" y="25960"/>
                </a:lnTo>
                <a:lnTo>
                  <a:pt x="11180" y="25810"/>
                </a:lnTo>
                <a:lnTo>
                  <a:pt x="11140" y="25700"/>
                </a:lnTo>
                <a:lnTo>
                  <a:pt x="11030" y="25660"/>
                </a:lnTo>
                <a:lnTo>
                  <a:pt x="10950" y="25640"/>
                </a:lnTo>
                <a:lnTo>
                  <a:pt x="10920" y="25550"/>
                </a:lnTo>
                <a:lnTo>
                  <a:pt x="10870" y="25400"/>
                </a:lnTo>
                <a:lnTo>
                  <a:pt x="10800" y="25170"/>
                </a:lnTo>
                <a:lnTo>
                  <a:pt x="10730" y="24930"/>
                </a:lnTo>
                <a:lnTo>
                  <a:pt x="10700" y="24660"/>
                </a:lnTo>
                <a:lnTo>
                  <a:pt x="10710" y="24530"/>
                </a:lnTo>
                <a:lnTo>
                  <a:pt x="10720" y="24510"/>
                </a:lnTo>
                <a:lnTo>
                  <a:pt x="10820" y="24170"/>
                </a:lnTo>
                <a:lnTo>
                  <a:pt x="10830" y="24110"/>
                </a:lnTo>
                <a:lnTo>
                  <a:pt x="10850" y="24070"/>
                </a:lnTo>
                <a:lnTo>
                  <a:pt x="10910" y="23770"/>
                </a:lnTo>
                <a:lnTo>
                  <a:pt x="10940" y="23660"/>
                </a:lnTo>
                <a:lnTo>
                  <a:pt x="10950" y="23480"/>
                </a:lnTo>
                <a:lnTo>
                  <a:pt x="10950" y="23460"/>
                </a:lnTo>
                <a:lnTo>
                  <a:pt x="10840" y="23280"/>
                </a:lnTo>
                <a:lnTo>
                  <a:pt x="10880" y="23180"/>
                </a:lnTo>
                <a:lnTo>
                  <a:pt x="11090" y="23000"/>
                </a:lnTo>
                <a:lnTo>
                  <a:pt x="11270" y="22860"/>
                </a:lnTo>
                <a:lnTo>
                  <a:pt x="11380" y="22860"/>
                </a:lnTo>
                <a:lnTo>
                  <a:pt x="11660" y="22770"/>
                </a:lnTo>
                <a:lnTo>
                  <a:pt x="11710" y="22690"/>
                </a:lnTo>
                <a:lnTo>
                  <a:pt x="11720" y="22670"/>
                </a:lnTo>
                <a:lnTo>
                  <a:pt x="11820" y="22500"/>
                </a:lnTo>
                <a:lnTo>
                  <a:pt x="12060" y="22260"/>
                </a:lnTo>
                <a:lnTo>
                  <a:pt x="12080" y="22210"/>
                </a:lnTo>
                <a:lnTo>
                  <a:pt x="12130" y="22110"/>
                </a:lnTo>
                <a:lnTo>
                  <a:pt x="12130" y="22020"/>
                </a:lnTo>
                <a:lnTo>
                  <a:pt x="12080" y="21940"/>
                </a:lnTo>
                <a:lnTo>
                  <a:pt x="12070" y="21930"/>
                </a:lnTo>
                <a:lnTo>
                  <a:pt x="12010" y="21830"/>
                </a:lnTo>
                <a:lnTo>
                  <a:pt x="12090" y="21640"/>
                </a:lnTo>
                <a:lnTo>
                  <a:pt x="12230" y="21490"/>
                </a:lnTo>
                <a:lnTo>
                  <a:pt x="12440" y="21430"/>
                </a:lnTo>
                <a:lnTo>
                  <a:pt x="12440" y="21290"/>
                </a:lnTo>
                <a:lnTo>
                  <a:pt x="12460" y="21270"/>
                </a:lnTo>
                <a:lnTo>
                  <a:pt x="12490" y="21260"/>
                </a:lnTo>
                <a:lnTo>
                  <a:pt x="12520" y="21240"/>
                </a:lnTo>
                <a:lnTo>
                  <a:pt x="12560" y="21230"/>
                </a:lnTo>
                <a:lnTo>
                  <a:pt x="12590" y="21200"/>
                </a:lnTo>
                <a:lnTo>
                  <a:pt x="12650" y="21170"/>
                </a:lnTo>
                <a:lnTo>
                  <a:pt x="12630" y="21160"/>
                </a:lnTo>
                <a:lnTo>
                  <a:pt x="12650" y="21150"/>
                </a:lnTo>
                <a:lnTo>
                  <a:pt x="12610" y="21090"/>
                </a:lnTo>
                <a:lnTo>
                  <a:pt x="12520" y="21040"/>
                </a:lnTo>
                <a:lnTo>
                  <a:pt x="12470" y="20990"/>
                </a:lnTo>
                <a:lnTo>
                  <a:pt x="12400" y="20910"/>
                </a:lnTo>
                <a:lnTo>
                  <a:pt x="12350" y="20840"/>
                </a:lnTo>
                <a:lnTo>
                  <a:pt x="12330" y="20820"/>
                </a:lnTo>
                <a:lnTo>
                  <a:pt x="12280" y="20640"/>
                </a:lnTo>
                <a:lnTo>
                  <a:pt x="12330" y="20460"/>
                </a:lnTo>
                <a:lnTo>
                  <a:pt x="12360" y="20390"/>
                </a:lnTo>
                <a:lnTo>
                  <a:pt x="12410" y="20250"/>
                </a:lnTo>
                <a:lnTo>
                  <a:pt x="12410" y="20230"/>
                </a:lnTo>
                <a:lnTo>
                  <a:pt x="12410" y="20210"/>
                </a:lnTo>
                <a:lnTo>
                  <a:pt x="12410" y="20170"/>
                </a:lnTo>
                <a:lnTo>
                  <a:pt x="12410" y="20040"/>
                </a:lnTo>
                <a:lnTo>
                  <a:pt x="12200" y="19390"/>
                </a:lnTo>
                <a:lnTo>
                  <a:pt x="12260" y="19300"/>
                </a:lnTo>
                <a:lnTo>
                  <a:pt x="12300" y="19270"/>
                </a:lnTo>
                <a:lnTo>
                  <a:pt x="12300" y="19230"/>
                </a:lnTo>
                <a:lnTo>
                  <a:pt x="12310" y="19220"/>
                </a:lnTo>
                <a:lnTo>
                  <a:pt x="12310" y="19210"/>
                </a:lnTo>
                <a:lnTo>
                  <a:pt x="12310" y="19190"/>
                </a:lnTo>
                <a:lnTo>
                  <a:pt x="12300" y="19120"/>
                </a:lnTo>
                <a:lnTo>
                  <a:pt x="12240" y="19080"/>
                </a:lnTo>
                <a:lnTo>
                  <a:pt x="12220" y="19050"/>
                </a:lnTo>
                <a:lnTo>
                  <a:pt x="12060" y="18810"/>
                </a:lnTo>
                <a:lnTo>
                  <a:pt x="12010" y="18730"/>
                </a:lnTo>
                <a:lnTo>
                  <a:pt x="12120" y="18580"/>
                </a:lnTo>
                <a:lnTo>
                  <a:pt x="12180" y="18300"/>
                </a:lnTo>
                <a:lnTo>
                  <a:pt x="12180" y="18290"/>
                </a:lnTo>
                <a:lnTo>
                  <a:pt x="12280" y="18200"/>
                </a:lnTo>
                <a:lnTo>
                  <a:pt x="12430" y="18100"/>
                </a:lnTo>
                <a:lnTo>
                  <a:pt x="12470" y="17910"/>
                </a:lnTo>
                <a:lnTo>
                  <a:pt x="12470" y="17870"/>
                </a:lnTo>
                <a:lnTo>
                  <a:pt x="12470" y="17830"/>
                </a:lnTo>
                <a:lnTo>
                  <a:pt x="12470" y="17670"/>
                </a:lnTo>
                <a:lnTo>
                  <a:pt x="12440" y="17620"/>
                </a:lnTo>
                <a:lnTo>
                  <a:pt x="12440" y="17610"/>
                </a:lnTo>
                <a:lnTo>
                  <a:pt x="12420" y="17520"/>
                </a:lnTo>
                <a:lnTo>
                  <a:pt x="12410" y="17500"/>
                </a:lnTo>
                <a:lnTo>
                  <a:pt x="12340" y="17380"/>
                </a:lnTo>
                <a:lnTo>
                  <a:pt x="12300" y="17310"/>
                </a:lnTo>
                <a:lnTo>
                  <a:pt x="12290" y="17290"/>
                </a:lnTo>
                <a:lnTo>
                  <a:pt x="12450" y="17360"/>
                </a:lnTo>
                <a:lnTo>
                  <a:pt x="12650" y="17500"/>
                </a:lnTo>
                <a:lnTo>
                  <a:pt x="12890" y="17600"/>
                </a:lnTo>
                <a:lnTo>
                  <a:pt x="13240" y="17660"/>
                </a:lnTo>
                <a:lnTo>
                  <a:pt x="13380" y="17720"/>
                </a:lnTo>
                <a:lnTo>
                  <a:pt x="13910" y="18040"/>
                </a:lnTo>
                <a:lnTo>
                  <a:pt x="14040" y="18060"/>
                </a:lnTo>
                <a:lnTo>
                  <a:pt x="14780" y="17940"/>
                </a:lnTo>
                <a:lnTo>
                  <a:pt x="14980" y="17970"/>
                </a:lnTo>
                <a:lnTo>
                  <a:pt x="15400" y="17950"/>
                </a:lnTo>
                <a:lnTo>
                  <a:pt x="16040" y="17540"/>
                </a:lnTo>
                <a:lnTo>
                  <a:pt x="16430" y="17510"/>
                </a:lnTo>
                <a:lnTo>
                  <a:pt x="17710" y="17870"/>
                </a:lnTo>
                <a:lnTo>
                  <a:pt x="18470" y="16950"/>
                </a:lnTo>
                <a:lnTo>
                  <a:pt x="18580" y="16670"/>
                </a:lnTo>
                <a:lnTo>
                  <a:pt x="18650" y="16350"/>
                </a:lnTo>
                <a:lnTo>
                  <a:pt x="18950" y="15810"/>
                </a:lnTo>
                <a:lnTo>
                  <a:pt x="19030" y="15530"/>
                </a:lnTo>
                <a:lnTo>
                  <a:pt x="19090" y="15520"/>
                </a:lnTo>
                <a:lnTo>
                  <a:pt x="19130" y="15490"/>
                </a:lnTo>
                <a:lnTo>
                  <a:pt x="19180" y="15390"/>
                </a:lnTo>
                <a:lnTo>
                  <a:pt x="19140" y="15330"/>
                </a:lnTo>
                <a:lnTo>
                  <a:pt x="19090" y="15260"/>
                </a:lnTo>
                <a:lnTo>
                  <a:pt x="19060" y="15230"/>
                </a:lnTo>
                <a:lnTo>
                  <a:pt x="19100" y="14930"/>
                </a:lnTo>
                <a:lnTo>
                  <a:pt x="19080" y="14670"/>
                </a:lnTo>
                <a:lnTo>
                  <a:pt x="19080" y="14640"/>
                </a:lnTo>
                <a:lnTo>
                  <a:pt x="19140" y="14630"/>
                </a:lnTo>
                <a:lnTo>
                  <a:pt x="19200" y="14600"/>
                </a:lnTo>
                <a:lnTo>
                  <a:pt x="19240" y="14480"/>
                </a:lnTo>
                <a:lnTo>
                  <a:pt x="19160" y="14370"/>
                </a:lnTo>
                <a:lnTo>
                  <a:pt x="19110" y="14300"/>
                </a:lnTo>
                <a:lnTo>
                  <a:pt x="19060" y="14160"/>
                </a:lnTo>
                <a:lnTo>
                  <a:pt x="19050" y="14060"/>
                </a:lnTo>
                <a:lnTo>
                  <a:pt x="19030" y="14020"/>
                </a:lnTo>
                <a:lnTo>
                  <a:pt x="19010" y="13900"/>
                </a:lnTo>
                <a:lnTo>
                  <a:pt x="19010" y="13860"/>
                </a:lnTo>
                <a:lnTo>
                  <a:pt x="19030" y="13820"/>
                </a:lnTo>
                <a:lnTo>
                  <a:pt x="19060" y="13810"/>
                </a:lnTo>
                <a:lnTo>
                  <a:pt x="19080" y="13780"/>
                </a:lnTo>
                <a:lnTo>
                  <a:pt x="19110" y="13770"/>
                </a:lnTo>
                <a:lnTo>
                  <a:pt x="20910" y="13200"/>
                </a:lnTo>
                <a:lnTo>
                  <a:pt x="21460" y="13130"/>
                </a:lnTo>
                <a:lnTo>
                  <a:pt x="21910" y="12890"/>
                </a:lnTo>
                <a:lnTo>
                  <a:pt x="22350" y="12860"/>
                </a:lnTo>
                <a:lnTo>
                  <a:pt x="22410" y="12790"/>
                </a:lnTo>
                <a:lnTo>
                  <a:pt x="22470" y="12840"/>
                </a:lnTo>
                <a:lnTo>
                  <a:pt x="22520" y="12840"/>
                </a:lnTo>
                <a:lnTo>
                  <a:pt x="22550" y="12870"/>
                </a:lnTo>
                <a:lnTo>
                  <a:pt x="22610" y="12820"/>
                </a:lnTo>
                <a:lnTo>
                  <a:pt x="22630" y="12780"/>
                </a:lnTo>
                <a:lnTo>
                  <a:pt x="22640" y="12740"/>
                </a:lnTo>
                <a:lnTo>
                  <a:pt x="22640" y="12540"/>
                </a:lnTo>
                <a:lnTo>
                  <a:pt x="22660" y="12490"/>
                </a:lnTo>
                <a:lnTo>
                  <a:pt x="22720" y="12400"/>
                </a:lnTo>
                <a:lnTo>
                  <a:pt x="22720" y="12330"/>
                </a:lnTo>
                <a:lnTo>
                  <a:pt x="22710" y="12170"/>
                </a:lnTo>
                <a:lnTo>
                  <a:pt x="22750" y="12140"/>
                </a:lnTo>
                <a:lnTo>
                  <a:pt x="22890" y="12000"/>
                </a:lnTo>
                <a:lnTo>
                  <a:pt x="22870" y="11950"/>
                </a:lnTo>
                <a:lnTo>
                  <a:pt x="22860" y="11840"/>
                </a:lnTo>
                <a:lnTo>
                  <a:pt x="22850" y="11780"/>
                </a:lnTo>
                <a:lnTo>
                  <a:pt x="22840" y="11700"/>
                </a:lnTo>
                <a:lnTo>
                  <a:pt x="22830" y="11640"/>
                </a:lnTo>
                <a:lnTo>
                  <a:pt x="23080" y="11510"/>
                </a:lnTo>
                <a:lnTo>
                  <a:pt x="23360" y="11580"/>
                </a:lnTo>
                <a:lnTo>
                  <a:pt x="23770" y="11980"/>
                </a:lnTo>
                <a:lnTo>
                  <a:pt x="24080" y="12070"/>
                </a:lnTo>
                <a:lnTo>
                  <a:pt x="24400" y="12000"/>
                </a:lnTo>
                <a:lnTo>
                  <a:pt x="24670" y="11790"/>
                </a:lnTo>
                <a:lnTo>
                  <a:pt x="24680" y="11780"/>
                </a:lnTo>
                <a:lnTo>
                  <a:pt x="24770" y="11740"/>
                </a:lnTo>
                <a:lnTo>
                  <a:pt x="24870" y="11660"/>
                </a:lnTo>
                <a:lnTo>
                  <a:pt x="25060" y="11560"/>
                </a:lnTo>
                <a:lnTo>
                  <a:pt x="25150" y="11540"/>
                </a:lnTo>
                <a:lnTo>
                  <a:pt x="25200" y="11520"/>
                </a:lnTo>
                <a:lnTo>
                  <a:pt x="25260" y="11500"/>
                </a:lnTo>
                <a:lnTo>
                  <a:pt x="25360" y="11400"/>
                </a:lnTo>
                <a:lnTo>
                  <a:pt x="25510" y="11330"/>
                </a:lnTo>
                <a:lnTo>
                  <a:pt x="25510" y="11260"/>
                </a:lnTo>
                <a:lnTo>
                  <a:pt x="25460" y="11200"/>
                </a:lnTo>
                <a:lnTo>
                  <a:pt x="25440" y="11100"/>
                </a:lnTo>
                <a:lnTo>
                  <a:pt x="25490" y="10970"/>
                </a:lnTo>
                <a:lnTo>
                  <a:pt x="26010" y="1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ash Barka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11730" y="26540"/>
                </a:moveTo>
                <a:lnTo>
                  <a:pt x="11880" y="26770"/>
                </a:lnTo>
                <a:lnTo>
                  <a:pt x="11990" y="27070"/>
                </a:lnTo>
                <a:lnTo>
                  <a:pt x="12080" y="27450"/>
                </a:lnTo>
                <a:lnTo>
                  <a:pt x="12170" y="28230"/>
                </a:lnTo>
                <a:lnTo>
                  <a:pt x="12260" y="28580"/>
                </a:lnTo>
                <a:lnTo>
                  <a:pt x="12350" y="28800"/>
                </a:lnTo>
                <a:lnTo>
                  <a:pt x="12440" y="28950"/>
                </a:lnTo>
                <a:lnTo>
                  <a:pt x="12550" y="29050"/>
                </a:lnTo>
                <a:lnTo>
                  <a:pt x="12670" y="29140"/>
                </a:lnTo>
                <a:lnTo>
                  <a:pt x="12780" y="29260"/>
                </a:lnTo>
                <a:lnTo>
                  <a:pt x="12890" y="29420"/>
                </a:lnTo>
                <a:lnTo>
                  <a:pt x="13080" y="29860"/>
                </a:lnTo>
                <a:lnTo>
                  <a:pt x="13170" y="30000"/>
                </a:lnTo>
                <a:lnTo>
                  <a:pt x="13360" y="30110"/>
                </a:lnTo>
                <a:lnTo>
                  <a:pt x="13670" y="30230"/>
                </a:lnTo>
                <a:lnTo>
                  <a:pt x="14950" y="30530"/>
                </a:lnTo>
                <a:lnTo>
                  <a:pt x="15640" y="30770"/>
                </a:lnTo>
                <a:lnTo>
                  <a:pt x="16480" y="31290"/>
                </a:lnTo>
                <a:lnTo>
                  <a:pt x="17000" y="31810"/>
                </a:lnTo>
                <a:lnTo>
                  <a:pt x="17420" y="32450"/>
                </a:lnTo>
                <a:lnTo>
                  <a:pt x="17670" y="33050"/>
                </a:lnTo>
                <a:lnTo>
                  <a:pt x="17900" y="33380"/>
                </a:lnTo>
                <a:lnTo>
                  <a:pt x="18160" y="33580"/>
                </a:lnTo>
                <a:lnTo>
                  <a:pt x="18630" y="33720"/>
                </a:lnTo>
                <a:lnTo>
                  <a:pt x="19050" y="33900"/>
                </a:lnTo>
                <a:lnTo>
                  <a:pt x="19300" y="34070"/>
                </a:lnTo>
                <a:lnTo>
                  <a:pt x="19400" y="34210"/>
                </a:lnTo>
                <a:lnTo>
                  <a:pt x="19420" y="34340"/>
                </a:lnTo>
                <a:lnTo>
                  <a:pt x="19410" y="34470"/>
                </a:lnTo>
                <a:lnTo>
                  <a:pt x="19510" y="34570"/>
                </a:lnTo>
                <a:lnTo>
                  <a:pt x="19710" y="34650"/>
                </a:lnTo>
                <a:lnTo>
                  <a:pt x="20700" y="34640"/>
                </a:lnTo>
                <a:lnTo>
                  <a:pt x="21660" y="34510"/>
                </a:lnTo>
                <a:lnTo>
                  <a:pt x="22040" y="34520"/>
                </a:lnTo>
                <a:lnTo>
                  <a:pt x="22420" y="34610"/>
                </a:lnTo>
                <a:lnTo>
                  <a:pt x="22900" y="34860"/>
                </a:lnTo>
                <a:lnTo>
                  <a:pt x="23290" y="35130"/>
                </a:lnTo>
                <a:lnTo>
                  <a:pt x="23570" y="35280"/>
                </a:lnTo>
                <a:lnTo>
                  <a:pt x="23880" y="35340"/>
                </a:lnTo>
                <a:lnTo>
                  <a:pt x="24350" y="35360"/>
                </a:lnTo>
                <a:lnTo>
                  <a:pt x="24710" y="35410"/>
                </a:lnTo>
                <a:lnTo>
                  <a:pt x="25160" y="35540"/>
                </a:lnTo>
                <a:lnTo>
                  <a:pt x="25940" y="35890"/>
                </a:lnTo>
                <a:lnTo>
                  <a:pt x="27270" y="36790"/>
                </a:lnTo>
                <a:lnTo>
                  <a:pt x="27510" y="36880"/>
                </a:lnTo>
                <a:lnTo>
                  <a:pt x="27860" y="36850"/>
                </a:lnTo>
                <a:lnTo>
                  <a:pt x="28150" y="36740"/>
                </a:lnTo>
                <a:lnTo>
                  <a:pt x="28900" y="36370"/>
                </a:lnTo>
                <a:lnTo>
                  <a:pt x="29230" y="36260"/>
                </a:lnTo>
                <a:lnTo>
                  <a:pt x="29600" y="36270"/>
                </a:lnTo>
                <a:lnTo>
                  <a:pt x="30050" y="36400"/>
                </a:lnTo>
                <a:lnTo>
                  <a:pt x="30690" y="36820"/>
                </a:lnTo>
                <a:lnTo>
                  <a:pt x="31150" y="37270"/>
                </a:lnTo>
                <a:lnTo>
                  <a:pt x="31510" y="37770"/>
                </a:lnTo>
                <a:lnTo>
                  <a:pt x="31880" y="38500"/>
                </a:lnTo>
                <a:lnTo>
                  <a:pt x="32170" y="38710"/>
                </a:lnTo>
                <a:lnTo>
                  <a:pt x="32620" y="38830"/>
                </a:lnTo>
                <a:lnTo>
                  <a:pt x="35110" y="38900"/>
                </a:lnTo>
                <a:lnTo>
                  <a:pt x="36500" y="38730"/>
                </a:lnTo>
                <a:lnTo>
                  <a:pt x="36530" y="44390"/>
                </a:lnTo>
                <a:lnTo>
                  <a:pt x="35620" y="44280"/>
                </a:lnTo>
                <a:lnTo>
                  <a:pt x="35190" y="44350"/>
                </a:lnTo>
                <a:lnTo>
                  <a:pt x="34630" y="44590"/>
                </a:lnTo>
                <a:lnTo>
                  <a:pt x="33460" y="44870"/>
                </a:lnTo>
                <a:lnTo>
                  <a:pt x="32240" y="44970"/>
                </a:lnTo>
                <a:lnTo>
                  <a:pt x="32050" y="45010"/>
                </a:lnTo>
                <a:lnTo>
                  <a:pt x="31840" y="45090"/>
                </a:lnTo>
                <a:lnTo>
                  <a:pt x="31600" y="45250"/>
                </a:lnTo>
                <a:lnTo>
                  <a:pt x="31080" y="45830"/>
                </a:lnTo>
                <a:lnTo>
                  <a:pt x="30780" y="46340"/>
                </a:lnTo>
                <a:lnTo>
                  <a:pt x="30580" y="46600"/>
                </a:lnTo>
                <a:lnTo>
                  <a:pt x="30390" y="46770"/>
                </a:lnTo>
                <a:lnTo>
                  <a:pt x="29880" y="46970"/>
                </a:lnTo>
                <a:lnTo>
                  <a:pt x="29580" y="47150"/>
                </a:lnTo>
                <a:lnTo>
                  <a:pt x="29340" y="47370"/>
                </a:lnTo>
                <a:lnTo>
                  <a:pt x="29210" y="47560"/>
                </a:lnTo>
                <a:lnTo>
                  <a:pt x="29010" y="48120"/>
                </a:lnTo>
                <a:lnTo>
                  <a:pt x="28760" y="48630"/>
                </a:lnTo>
                <a:lnTo>
                  <a:pt x="28710" y="48880"/>
                </a:lnTo>
                <a:lnTo>
                  <a:pt x="28730" y="49210"/>
                </a:lnTo>
                <a:lnTo>
                  <a:pt x="28830" y="49610"/>
                </a:lnTo>
                <a:lnTo>
                  <a:pt x="29250" y="50560"/>
                </a:lnTo>
                <a:lnTo>
                  <a:pt x="29320" y="51070"/>
                </a:lnTo>
                <a:lnTo>
                  <a:pt x="29270" y="51190"/>
                </a:lnTo>
                <a:lnTo>
                  <a:pt x="29230" y="51140"/>
                </a:lnTo>
                <a:lnTo>
                  <a:pt x="29120" y="51100"/>
                </a:lnTo>
                <a:lnTo>
                  <a:pt x="29040" y="51030"/>
                </a:lnTo>
                <a:lnTo>
                  <a:pt x="28920" y="50990"/>
                </a:lnTo>
                <a:lnTo>
                  <a:pt x="28830" y="51030"/>
                </a:lnTo>
                <a:lnTo>
                  <a:pt x="28810" y="51030"/>
                </a:lnTo>
                <a:lnTo>
                  <a:pt x="28720" y="50990"/>
                </a:lnTo>
                <a:lnTo>
                  <a:pt x="28680" y="50990"/>
                </a:lnTo>
                <a:lnTo>
                  <a:pt x="28670" y="50980"/>
                </a:lnTo>
                <a:lnTo>
                  <a:pt x="28620" y="50990"/>
                </a:lnTo>
                <a:lnTo>
                  <a:pt x="28510" y="50980"/>
                </a:lnTo>
                <a:lnTo>
                  <a:pt x="28460" y="50970"/>
                </a:lnTo>
                <a:lnTo>
                  <a:pt x="28360" y="50950"/>
                </a:lnTo>
                <a:lnTo>
                  <a:pt x="28360" y="50960"/>
                </a:lnTo>
                <a:lnTo>
                  <a:pt x="28340" y="50980"/>
                </a:lnTo>
                <a:lnTo>
                  <a:pt x="27630" y="51110"/>
                </a:lnTo>
                <a:lnTo>
                  <a:pt x="27610" y="51100"/>
                </a:lnTo>
                <a:lnTo>
                  <a:pt x="27550" y="51050"/>
                </a:lnTo>
                <a:lnTo>
                  <a:pt x="27540" y="51050"/>
                </a:lnTo>
                <a:lnTo>
                  <a:pt x="27450" y="51020"/>
                </a:lnTo>
                <a:lnTo>
                  <a:pt x="27380" y="50960"/>
                </a:lnTo>
                <a:lnTo>
                  <a:pt x="27300" y="50930"/>
                </a:lnTo>
                <a:lnTo>
                  <a:pt x="27260" y="50860"/>
                </a:lnTo>
                <a:lnTo>
                  <a:pt x="27250" y="50830"/>
                </a:lnTo>
                <a:lnTo>
                  <a:pt x="27190" y="50790"/>
                </a:lnTo>
                <a:lnTo>
                  <a:pt x="27160" y="50790"/>
                </a:lnTo>
                <a:lnTo>
                  <a:pt x="27110" y="50770"/>
                </a:lnTo>
                <a:lnTo>
                  <a:pt x="27060" y="50700"/>
                </a:lnTo>
                <a:lnTo>
                  <a:pt x="27040" y="50700"/>
                </a:lnTo>
                <a:lnTo>
                  <a:pt x="27020" y="50690"/>
                </a:lnTo>
                <a:lnTo>
                  <a:pt x="26990" y="50680"/>
                </a:lnTo>
                <a:lnTo>
                  <a:pt x="26870" y="50690"/>
                </a:lnTo>
                <a:lnTo>
                  <a:pt x="26780" y="50660"/>
                </a:lnTo>
                <a:lnTo>
                  <a:pt x="26690" y="50640"/>
                </a:lnTo>
                <a:lnTo>
                  <a:pt x="26610" y="50640"/>
                </a:lnTo>
                <a:lnTo>
                  <a:pt x="26540" y="50640"/>
                </a:lnTo>
                <a:lnTo>
                  <a:pt x="26450" y="50610"/>
                </a:lnTo>
                <a:lnTo>
                  <a:pt x="26360" y="50560"/>
                </a:lnTo>
                <a:lnTo>
                  <a:pt x="26330" y="50530"/>
                </a:lnTo>
                <a:lnTo>
                  <a:pt x="26290" y="50480"/>
                </a:lnTo>
                <a:lnTo>
                  <a:pt x="26220" y="50400"/>
                </a:lnTo>
                <a:lnTo>
                  <a:pt x="26150" y="50340"/>
                </a:lnTo>
                <a:lnTo>
                  <a:pt x="26110" y="50310"/>
                </a:lnTo>
                <a:lnTo>
                  <a:pt x="26060" y="50280"/>
                </a:lnTo>
                <a:lnTo>
                  <a:pt x="26060" y="50260"/>
                </a:lnTo>
                <a:lnTo>
                  <a:pt x="26050" y="50200"/>
                </a:lnTo>
                <a:lnTo>
                  <a:pt x="26090" y="50100"/>
                </a:lnTo>
                <a:lnTo>
                  <a:pt x="26110" y="50020"/>
                </a:lnTo>
                <a:lnTo>
                  <a:pt x="26100" y="50000"/>
                </a:lnTo>
                <a:lnTo>
                  <a:pt x="26090" y="49940"/>
                </a:lnTo>
                <a:lnTo>
                  <a:pt x="26030" y="49880"/>
                </a:lnTo>
                <a:lnTo>
                  <a:pt x="25950" y="49870"/>
                </a:lnTo>
                <a:lnTo>
                  <a:pt x="25890" y="49860"/>
                </a:lnTo>
                <a:lnTo>
                  <a:pt x="25880" y="49860"/>
                </a:lnTo>
                <a:lnTo>
                  <a:pt x="25860" y="49790"/>
                </a:lnTo>
                <a:lnTo>
                  <a:pt x="25810" y="49730"/>
                </a:lnTo>
                <a:lnTo>
                  <a:pt x="25740" y="49760"/>
                </a:lnTo>
                <a:lnTo>
                  <a:pt x="25710" y="49680"/>
                </a:lnTo>
                <a:lnTo>
                  <a:pt x="25720" y="49570"/>
                </a:lnTo>
                <a:lnTo>
                  <a:pt x="25710" y="49500"/>
                </a:lnTo>
                <a:lnTo>
                  <a:pt x="25680" y="49390"/>
                </a:lnTo>
                <a:lnTo>
                  <a:pt x="25650" y="49280"/>
                </a:lnTo>
                <a:lnTo>
                  <a:pt x="25560" y="49320"/>
                </a:lnTo>
                <a:lnTo>
                  <a:pt x="25520" y="49340"/>
                </a:lnTo>
                <a:lnTo>
                  <a:pt x="25470" y="49370"/>
                </a:lnTo>
                <a:lnTo>
                  <a:pt x="25470" y="49260"/>
                </a:lnTo>
                <a:lnTo>
                  <a:pt x="25470" y="49250"/>
                </a:lnTo>
                <a:lnTo>
                  <a:pt x="25470" y="49140"/>
                </a:lnTo>
                <a:lnTo>
                  <a:pt x="25450" y="49040"/>
                </a:lnTo>
                <a:lnTo>
                  <a:pt x="25420" y="48960"/>
                </a:lnTo>
                <a:lnTo>
                  <a:pt x="25260" y="48930"/>
                </a:lnTo>
                <a:lnTo>
                  <a:pt x="25190" y="48930"/>
                </a:lnTo>
                <a:lnTo>
                  <a:pt x="25190" y="48920"/>
                </a:lnTo>
                <a:lnTo>
                  <a:pt x="25190" y="48900"/>
                </a:lnTo>
                <a:lnTo>
                  <a:pt x="25180" y="48860"/>
                </a:lnTo>
                <a:lnTo>
                  <a:pt x="25150" y="48840"/>
                </a:lnTo>
                <a:lnTo>
                  <a:pt x="25130" y="48860"/>
                </a:lnTo>
                <a:lnTo>
                  <a:pt x="25110" y="48880"/>
                </a:lnTo>
                <a:lnTo>
                  <a:pt x="25070" y="48890"/>
                </a:lnTo>
                <a:lnTo>
                  <a:pt x="25050" y="48810"/>
                </a:lnTo>
                <a:lnTo>
                  <a:pt x="25040" y="48790"/>
                </a:lnTo>
                <a:lnTo>
                  <a:pt x="25000" y="48750"/>
                </a:lnTo>
                <a:lnTo>
                  <a:pt x="24850" y="48930"/>
                </a:lnTo>
                <a:lnTo>
                  <a:pt x="24740" y="48720"/>
                </a:lnTo>
                <a:lnTo>
                  <a:pt x="24580" y="48480"/>
                </a:lnTo>
                <a:lnTo>
                  <a:pt x="24340" y="48270"/>
                </a:lnTo>
                <a:lnTo>
                  <a:pt x="23920" y="49290"/>
                </a:lnTo>
                <a:lnTo>
                  <a:pt x="23770" y="49210"/>
                </a:lnTo>
                <a:lnTo>
                  <a:pt x="23540" y="49320"/>
                </a:lnTo>
                <a:lnTo>
                  <a:pt x="23160" y="49830"/>
                </a:lnTo>
                <a:lnTo>
                  <a:pt x="22850" y="50300"/>
                </a:lnTo>
                <a:lnTo>
                  <a:pt x="22740" y="50820"/>
                </a:lnTo>
                <a:lnTo>
                  <a:pt x="22760" y="51100"/>
                </a:lnTo>
                <a:lnTo>
                  <a:pt x="22860" y="51440"/>
                </a:lnTo>
                <a:lnTo>
                  <a:pt x="22740" y="51770"/>
                </a:lnTo>
                <a:lnTo>
                  <a:pt x="22460" y="51600"/>
                </a:lnTo>
                <a:lnTo>
                  <a:pt x="22300" y="51600"/>
                </a:lnTo>
                <a:lnTo>
                  <a:pt x="22060" y="51870"/>
                </a:lnTo>
                <a:lnTo>
                  <a:pt x="21950" y="52160"/>
                </a:lnTo>
                <a:lnTo>
                  <a:pt x="21870" y="52360"/>
                </a:lnTo>
                <a:lnTo>
                  <a:pt x="21750" y="52500"/>
                </a:lnTo>
                <a:lnTo>
                  <a:pt x="21710" y="52720"/>
                </a:lnTo>
                <a:lnTo>
                  <a:pt x="21580" y="52960"/>
                </a:lnTo>
                <a:lnTo>
                  <a:pt x="21450" y="53220"/>
                </a:lnTo>
                <a:lnTo>
                  <a:pt x="21390" y="53270"/>
                </a:lnTo>
                <a:lnTo>
                  <a:pt x="21360" y="53300"/>
                </a:lnTo>
                <a:lnTo>
                  <a:pt x="21340" y="53540"/>
                </a:lnTo>
                <a:lnTo>
                  <a:pt x="21160" y="53680"/>
                </a:lnTo>
                <a:lnTo>
                  <a:pt x="21130" y="53680"/>
                </a:lnTo>
                <a:lnTo>
                  <a:pt x="20970" y="53730"/>
                </a:lnTo>
                <a:lnTo>
                  <a:pt x="20950" y="53730"/>
                </a:lnTo>
                <a:lnTo>
                  <a:pt x="20910" y="53740"/>
                </a:lnTo>
                <a:lnTo>
                  <a:pt x="20490" y="53870"/>
                </a:lnTo>
                <a:lnTo>
                  <a:pt x="20430" y="53890"/>
                </a:lnTo>
                <a:lnTo>
                  <a:pt x="20320" y="53920"/>
                </a:lnTo>
                <a:lnTo>
                  <a:pt x="20060" y="54050"/>
                </a:lnTo>
                <a:lnTo>
                  <a:pt x="20010" y="54230"/>
                </a:lnTo>
                <a:lnTo>
                  <a:pt x="19960" y="54240"/>
                </a:lnTo>
                <a:lnTo>
                  <a:pt x="19820" y="54270"/>
                </a:lnTo>
                <a:lnTo>
                  <a:pt x="19780" y="54300"/>
                </a:lnTo>
                <a:lnTo>
                  <a:pt x="19700" y="54350"/>
                </a:lnTo>
                <a:lnTo>
                  <a:pt x="19680" y="54360"/>
                </a:lnTo>
                <a:lnTo>
                  <a:pt x="19360" y="54160"/>
                </a:lnTo>
                <a:lnTo>
                  <a:pt x="19320" y="54160"/>
                </a:lnTo>
                <a:lnTo>
                  <a:pt x="19120" y="54150"/>
                </a:lnTo>
                <a:lnTo>
                  <a:pt x="18870" y="53980"/>
                </a:lnTo>
                <a:lnTo>
                  <a:pt x="18830" y="53990"/>
                </a:lnTo>
                <a:lnTo>
                  <a:pt x="18780" y="54000"/>
                </a:lnTo>
                <a:lnTo>
                  <a:pt x="18760" y="54010"/>
                </a:lnTo>
                <a:lnTo>
                  <a:pt x="18630" y="54040"/>
                </a:lnTo>
                <a:lnTo>
                  <a:pt x="18430" y="54020"/>
                </a:lnTo>
                <a:lnTo>
                  <a:pt x="18410" y="54020"/>
                </a:lnTo>
                <a:lnTo>
                  <a:pt x="18300" y="54020"/>
                </a:lnTo>
                <a:lnTo>
                  <a:pt x="18250" y="54020"/>
                </a:lnTo>
                <a:lnTo>
                  <a:pt x="18240" y="54010"/>
                </a:lnTo>
                <a:lnTo>
                  <a:pt x="18230" y="53980"/>
                </a:lnTo>
                <a:lnTo>
                  <a:pt x="18210" y="53920"/>
                </a:lnTo>
                <a:lnTo>
                  <a:pt x="18060" y="53880"/>
                </a:lnTo>
                <a:lnTo>
                  <a:pt x="18030" y="53890"/>
                </a:lnTo>
                <a:lnTo>
                  <a:pt x="17850" y="53960"/>
                </a:lnTo>
                <a:lnTo>
                  <a:pt x="17830" y="53970"/>
                </a:lnTo>
                <a:lnTo>
                  <a:pt x="17710" y="54010"/>
                </a:lnTo>
                <a:lnTo>
                  <a:pt x="17700" y="54020"/>
                </a:lnTo>
                <a:lnTo>
                  <a:pt x="17640" y="54150"/>
                </a:lnTo>
                <a:lnTo>
                  <a:pt x="17350" y="54610"/>
                </a:lnTo>
                <a:lnTo>
                  <a:pt x="17310" y="54630"/>
                </a:lnTo>
                <a:lnTo>
                  <a:pt x="17280" y="54670"/>
                </a:lnTo>
                <a:lnTo>
                  <a:pt x="17250" y="54740"/>
                </a:lnTo>
                <a:lnTo>
                  <a:pt x="17220" y="54730"/>
                </a:lnTo>
                <a:lnTo>
                  <a:pt x="17180" y="54740"/>
                </a:lnTo>
                <a:lnTo>
                  <a:pt x="17130" y="54810"/>
                </a:lnTo>
                <a:lnTo>
                  <a:pt x="17090" y="54780"/>
                </a:lnTo>
                <a:lnTo>
                  <a:pt x="17050" y="54780"/>
                </a:lnTo>
                <a:lnTo>
                  <a:pt x="17000" y="54820"/>
                </a:lnTo>
                <a:lnTo>
                  <a:pt x="16990" y="54830"/>
                </a:lnTo>
                <a:lnTo>
                  <a:pt x="16970" y="54820"/>
                </a:lnTo>
                <a:lnTo>
                  <a:pt x="16940" y="54800"/>
                </a:lnTo>
                <a:lnTo>
                  <a:pt x="16940" y="54780"/>
                </a:lnTo>
                <a:lnTo>
                  <a:pt x="16920" y="54790"/>
                </a:lnTo>
                <a:lnTo>
                  <a:pt x="16910" y="54800"/>
                </a:lnTo>
                <a:lnTo>
                  <a:pt x="16810" y="54640"/>
                </a:lnTo>
                <a:lnTo>
                  <a:pt x="16550" y="54490"/>
                </a:lnTo>
                <a:lnTo>
                  <a:pt x="16220" y="54200"/>
                </a:lnTo>
                <a:lnTo>
                  <a:pt x="16030" y="54230"/>
                </a:lnTo>
                <a:lnTo>
                  <a:pt x="15730" y="54330"/>
                </a:lnTo>
                <a:lnTo>
                  <a:pt x="14730" y="54310"/>
                </a:lnTo>
                <a:lnTo>
                  <a:pt x="14260" y="54420"/>
                </a:lnTo>
                <a:lnTo>
                  <a:pt x="13870" y="54710"/>
                </a:lnTo>
                <a:lnTo>
                  <a:pt x="13660" y="55020"/>
                </a:lnTo>
                <a:lnTo>
                  <a:pt x="13550" y="55290"/>
                </a:lnTo>
                <a:lnTo>
                  <a:pt x="13510" y="55580"/>
                </a:lnTo>
                <a:lnTo>
                  <a:pt x="13500" y="55920"/>
                </a:lnTo>
                <a:lnTo>
                  <a:pt x="13460" y="56210"/>
                </a:lnTo>
                <a:lnTo>
                  <a:pt x="13360" y="56440"/>
                </a:lnTo>
                <a:lnTo>
                  <a:pt x="13210" y="56620"/>
                </a:lnTo>
                <a:lnTo>
                  <a:pt x="13040" y="56730"/>
                </a:lnTo>
                <a:lnTo>
                  <a:pt x="12940" y="56760"/>
                </a:lnTo>
                <a:lnTo>
                  <a:pt x="12690" y="56730"/>
                </a:lnTo>
                <a:lnTo>
                  <a:pt x="12580" y="56730"/>
                </a:lnTo>
                <a:lnTo>
                  <a:pt x="12380" y="56900"/>
                </a:lnTo>
                <a:lnTo>
                  <a:pt x="12300" y="56930"/>
                </a:lnTo>
                <a:lnTo>
                  <a:pt x="12160" y="56910"/>
                </a:lnTo>
                <a:lnTo>
                  <a:pt x="12040" y="56870"/>
                </a:lnTo>
                <a:lnTo>
                  <a:pt x="12000" y="56850"/>
                </a:lnTo>
                <a:lnTo>
                  <a:pt x="11980" y="56800"/>
                </a:lnTo>
                <a:lnTo>
                  <a:pt x="11970" y="56770"/>
                </a:lnTo>
                <a:lnTo>
                  <a:pt x="11880" y="56690"/>
                </a:lnTo>
                <a:lnTo>
                  <a:pt x="11810" y="56590"/>
                </a:lnTo>
                <a:lnTo>
                  <a:pt x="11720" y="56550"/>
                </a:lnTo>
                <a:lnTo>
                  <a:pt x="11690" y="56550"/>
                </a:lnTo>
                <a:lnTo>
                  <a:pt x="11580" y="56400"/>
                </a:lnTo>
                <a:lnTo>
                  <a:pt x="11500" y="56340"/>
                </a:lnTo>
                <a:lnTo>
                  <a:pt x="11050" y="56280"/>
                </a:lnTo>
                <a:lnTo>
                  <a:pt x="10170" y="56020"/>
                </a:lnTo>
                <a:lnTo>
                  <a:pt x="9730" y="55960"/>
                </a:lnTo>
                <a:lnTo>
                  <a:pt x="8800" y="55960"/>
                </a:lnTo>
                <a:lnTo>
                  <a:pt x="8670" y="55990"/>
                </a:lnTo>
                <a:lnTo>
                  <a:pt x="8450" y="56130"/>
                </a:lnTo>
                <a:lnTo>
                  <a:pt x="8330" y="56160"/>
                </a:lnTo>
                <a:lnTo>
                  <a:pt x="7720" y="56160"/>
                </a:lnTo>
                <a:lnTo>
                  <a:pt x="7450" y="56210"/>
                </a:lnTo>
                <a:lnTo>
                  <a:pt x="7240" y="56300"/>
                </a:lnTo>
                <a:lnTo>
                  <a:pt x="7220" y="56300"/>
                </a:lnTo>
                <a:lnTo>
                  <a:pt x="7180" y="56300"/>
                </a:lnTo>
                <a:lnTo>
                  <a:pt x="7090" y="56320"/>
                </a:lnTo>
                <a:lnTo>
                  <a:pt x="7080" y="56320"/>
                </a:lnTo>
                <a:lnTo>
                  <a:pt x="7070" y="56380"/>
                </a:lnTo>
                <a:lnTo>
                  <a:pt x="7030" y="56400"/>
                </a:lnTo>
                <a:lnTo>
                  <a:pt x="6840" y="56450"/>
                </a:lnTo>
                <a:lnTo>
                  <a:pt x="6550" y="56460"/>
                </a:lnTo>
                <a:lnTo>
                  <a:pt x="6320" y="56510"/>
                </a:lnTo>
                <a:lnTo>
                  <a:pt x="6150" y="56650"/>
                </a:lnTo>
                <a:lnTo>
                  <a:pt x="6100" y="56780"/>
                </a:lnTo>
                <a:lnTo>
                  <a:pt x="6080" y="56820"/>
                </a:lnTo>
                <a:lnTo>
                  <a:pt x="6040" y="56770"/>
                </a:lnTo>
                <a:lnTo>
                  <a:pt x="5770" y="55980"/>
                </a:lnTo>
                <a:lnTo>
                  <a:pt x="5760" y="55930"/>
                </a:lnTo>
                <a:lnTo>
                  <a:pt x="5750" y="55880"/>
                </a:lnTo>
                <a:lnTo>
                  <a:pt x="5720" y="55790"/>
                </a:lnTo>
                <a:lnTo>
                  <a:pt x="5720" y="55740"/>
                </a:lnTo>
                <a:lnTo>
                  <a:pt x="5720" y="55600"/>
                </a:lnTo>
                <a:lnTo>
                  <a:pt x="5500" y="53260"/>
                </a:lnTo>
                <a:lnTo>
                  <a:pt x="5440" y="52650"/>
                </a:lnTo>
                <a:lnTo>
                  <a:pt x="5300" y="51040"/>
                </a:lnTo>
                <a:lnTo>
                  <a:pt x="5030" y="48300"/>
                </a:lnTo>
                <a:lnTo>
                  <a:pt x="4870" y="46640"/>
                </a:lnTo>
                <a:lnTo>
                  <a:pt x="4870" y="46620"/>
                </a:lnTo>
                <a:lnTo>
                  <a:pt x="4800" y="46160"/>
                </a:lnTo>
                <a:lnTo>
                  <a:pt x="4790" y="45980"/>
                </a:lnTo>
                <a:lnTo>
                  <a:pt x="4590" y="44690"/>
                </a:lnTo>
                <a:lnTo>
                  <a:pt x="4550" y="44430"/>
                </a:lnTo>
                <a:lnTo>
                  <a:pt x="5520" y="43470"/>
                </a:lnTo>
                <a:lnTo>
                  <a:pt x="5540" y="43450"/>
                </a:lnTo>
                <a:lnTo>
                  <a:pt x="5890" y="43360"/>
                </a:lnTo>
                <a:lnTo>
                  <a:pt x="5900" y="43350"/>
                </a:lnTo>
                <a:lnTo>
                  <a:pt x="6070" y="42920"/>
                </a:lnTo>
                <a:lnTo>
                  <a:pt x="6090" y="42860"/>
                </a:lnTo>
                <a:lnTo>
                  <a:pt x="6110" y="42860"/>
                </a:lnTo>
                <a:lnTo>
                  <a:pt x="6750" y="41180"/>
                </a:lnTo>
                <a:lnTo>
                  <a:pt x="6920" y="40740"/>
                </a:lnTo>
                <a:lnTo>
                  <a:pt x="7080" y="40360"/>
                </a:lnTo>
                <a:lnTo>
                  <a:pt x="7140" y="40220"/>
                </a:lnTo>
                <a:lnTo>
                  <a:pt x="7140" y="40210"/>
                </a:lnTo>
                <a:lnTo>
                  <a:pt x="7230" y="40090"/>
                </a:lnTo>
                <a:lnTo>
                  <a:pt x="7320" y="39860"/>
                </a:lnTo>
                <a:lnTo>
                  <a:pt x="7310" y="39730"/>
                </a:lnTo>
                <a:lnTo>
                  <a:pt x="7310" y="39720"/>
                </a:lnTo>
                <a:lnTo>
                  <a:pt x="7300" y="39580"/>
                </a:lnTo>
                <a:lnTo>
                  <a:pt x="7290" y="39530"/>
                </a:lnTo>
                <a:lnTo>
                  <a:pt x="7220" y="39410"/>
                </a:lnTo>
                <a:lnTo>
                  <a:pt x="7340" y="39060"/>
                </a:lnTo>
                <a:lnTo>
                  <a:pt x="7340" y="39040"/>
                </a:lnTo>
                <a:lnTo>
                  <a:pt x="7410" y="38830"/>
                </a:lnTo>
                <a:lnTo>
                  <a:pt x="7660" y="38090"/>
                </a:lnTo>
                <a:lnTo>
                  <a:pt x="7930" y="37180"/>
                </a:lnTo>
                <a:lnTo>
                  <a:pt x="7960" y="37090"/>
                </a:lnTo>
                <a:lnTo>
                  <a:pt x="8230" y="36180"/>
                </a:lnTo>
                <a:lnTo>
                  <a:pt x="8290" y="36000"/>
                </a:lnTo>
                <a:lnTo>
                  <a:pt x="8390" y="35840"/>
                </a:lnTo>
                <a:lnTo>
                  <a:pt x="8550" y="35570"/>
                </a:lnTo>
                <a:lnTo>
                  <a:pt x="8780" y="35230"/>
                </a:lnTo>
                <a:lnTo>
                  <a:pt x="8800" y="35190"/>
                </a:lnTo>
                <a:lnTo>
                  <a:pt x="8900" y="35030"/>
                </a:lnTo>
                <a:lnTo>
                  <a:pt x="8910" y="35010"/>
                </a:lnTo>
                <a:lnTo>
                  <a:pt x="9030" y="34830"/>
                </a:lnTo>
                <a:lnTo>
                  <a:pt x="9070" y="34790"/>
                </a:lnTo>
                <a:lnTo>
                  <a:pt x="9320" y="34030"/>
                </a:lnTo>
                <a:lnTo>
                  <a:pt x="9770" y="32760"/>
                </a:lnTo>
                <a:lnTo>
                  <a:pt x="9870" y="32390"/>
                </a:lnTo>
                <a:lnTo>
                  <a:pt x="9970" y="32010"/>
                </a:lnTo>
                <a:lnTo>
                  <a:pt x="10170" y="31450"/>
                </a:lnTo>
                <a:lnTo>
                  <a:pt x="10230" y="31300"/>
                </a:lnTo>
                <a:lnTo>
                  <a:pt x="10230" y="31280"/>
                </a:lnTo>
                <a:lnTo>
                  <a:pt x="10280" y="31110"/>
                </a:lnTo>
                <a:lnTo>
                  <a:pt x="10330" y="30970"/>
                </a:lnTo>
                <a:lnTo>
                  <a:pt x="10580" y="30120"/>
                </a:lnTo>
                <a:lnTo>
                  <a:pt x="10670" y="29860"/>
                </a:lnTo>
                <a:lnTo>
                  <a:pt x="10890" y="29490"/>
                </a:lnTo>
                <a:lnTo>
                  <a:pt x="11460" y="28890"/>
                </a:lnTo>
                <a:lnTo>
                  <a:pt x="11600" y="28530"/>
                </a:lnTo>
                <a:lnTo>
                  <a:pt x="11600" y="28490"/>
                </a:lnTo>
                <a:lnTo>
                  <a:pt x="11630" y="28460"/>
                </a:lnTo>
                <a:lnTo>
                  <a:pt x="11710" y="28410"/>
                </a:lnTo>
                <a:lnTo>
                  <a:pt x="11730" y="28400"/>
                </a:lnTo>
                <a:lnTo>
                  <a:pt x="11710" y="28310"/>
                </a:lnTo>
                <a:lnTo>
                  <a:pt x="11700" y="28300"/>
                </a:lnTo>
                <a:lnTo>
                  <a:pt x="11690" y="28300"/>
                </a:lnTo>
                <a:lnTo>
                  <a:pt x="11640" y="28290"/>
                </a:lnTo>
                <a:lnTo>
                  <a:pt x="11570" y="28290"/>
                </a:lnTo>
                <a:lnTo>
                  <a:pt x="11570" y="28230"/>
                </a:lnTo>
                <a:lnTo>
                  <a:pt x="11540" y="28160"/>
                </a:lnTo>
                <a:lnTo>
                  <a:pt x="11540" y="28150"/>
                </a:lnTo>
                <a:lnTo>
                  <a:pt x="11550" y="28110"/>
                </a:lnTo>
                <a:lnTo>
                  <a:pt x="11510" y="27980"/>
                </a:lnTo>
                <a:lnTo>
                  <a:pt x="11440" y="27920"/>
                </a:lnTo>
                <a:lnTo>
                  <a:pt x="11440" y="27740"/>
                </a:lnTo>
                <a:lnTo>
                  <a:pt x="11410" y="27720"/>
                </a:lnTo>
                <a:lnTo>
                  <a:pt x="11400" y="27690"/>
                </a:lnTo>
                <a:lnTo>
                  <a:pt x="11340" y="27590"/>
                </a:lnTo>
                <a:lnTo>
                  <a:pt x="11330" y="27560"/>
                </a:lnTo>
                <a:lnTo>
                  <a:pt x="11330" y="27420"/>
                </a:lnTo>
                <a:lnTo>
                  <a:pt x="11560" y="27300"/>
                </a:lnTo>
                <a:lnTo>
                  <a:pt x="11570" y="27240"/>
                </a:lnTo>
                <a:lnTo>
                  <a:pt x="11580" y="27230"/>
                </a:lnTo>
                <a:lnTo>
                  <a:pt x="11580" y="27170"/>
                </a:lnTo>
                <a:lnTo>
                  <a:pt x="11600" y="27040"/>
                </a:lnTo>
                <a:lnTo>
                  <a:pt x="11700" y="26650"/>
                </a:lnTo>
                <a:lnTo>
                  <a:pt x="11710" y="26590"/>
                </a:lnTo>
                <a:lnTo>
                  <a:pt x="11730" y="26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ekel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43840" y="44100"/>
                </a:moveTo>
                <a:lnTo>
                  <a:pt x="44270" y="44800"/>
                </a:lnTo>
                <a:lnTo>
                  <a:pt x="44550" y="45460"/>
                </a:lnTo>
                <a:lnTo>
                  <a:pt x="48480" y="52280"/>
                </a:lnTo>
                <a:lnTo>
                  <a:pt x="48520" y="52340"/>
                </a:lnTo>
                <a:lnTo>
                  <a:pt x="48470" y="52310"/>
                </a:lnTo>
                <a:lnTo>
                  <a:pt x="48420" y="52320"/>
                </a:lnTo>
                <a:lnTo>
                  <a:pt x="48340" y="52340"/>
                </a:lnTo>
                <a:lnTo>
                  <a:pt x="48240" y="52300"/>
                </a:lnTo>
                <a:lnTo>
                  <a:pt x="48150" y="52260"/>
                </a:lnTo>
                <a:lnTo>
                  <a:pt x="48070" y="52220"/>
                </a:lnTo>
                <a:lnTo>
                  <a:pt x="48020" y="52160"/>
                </a:lnTo>
                <a:lnTo>
                  <a:pt x="47950" y="52080"/>
                </a:lnTo>
                <a:lnTo>
                  <a:pt x="47910" y="51920"/>
                </a:lnTo>
                <a:lnTo>
                  <a:pt x="47890" y="51800"/>
                </a:lnTo>
                <a:lnTo>
                  <a:pt x="47870" y="51690"/>
                </a:lnTo>
                <a:lnTo>
                  <a:pt x="47810" y="51660"/>
                </a:lnTo>
                <a:lnTo>
                  <a:pt x="47710" y="51590"/>
                </a:lnTo>
                <a:lnTo>
                  <a:pt x="47640" y="51540"/>
                </a:lnTo>
                <a:lnTo>
                  <a:pt x="47570" y="51470"/>
                </a:lnTo>
                <a:lnTo>
                  <a:pt x="47500" y="51390"/>
                </a:lnTo>
                <a:lnTo>
                  <a:pt x="47440" y="51330"/>
                </a:lnTo>
                <a:lnTo>
                  <a:pt x="47360" y="51290"/>
                </a:lnTo>
                <a:lnTo>
                  <a:pt x="47290" y="51250"/>
                </a:lnTo>
                <a:lnTo>
                  <a:pt x="47220" y="51220"/>
                </a:lnTo>
                <a:lnTo>
                  <a:pt x="47150" y="51220"/>
                </a:lnTo>
                <a:lnTo>
                  <a:pt x="47060" y="51220"/>
                </a:lnTo>
                <a:lnTo>
                  <a:pt x="46960" y="51230"/>
                </a:lnTo>
                <a:lnTo>
                  <a:pt x="46870" y="51220"/>
                </a:lnTo>
                <a:lnTo>
                  <a:pt x="46800" y="51210"/>
                </a:lnTo>
                <a:lnTo>
                  <a:pt x="46710" y="51220"/>
                </a:lnTo>
                <a:lnTo>
                  <a:pt x="46610" y="51200"/>
                </a:lnTo>
                <a:lnTo>
                  <a:pt x="46510" y="51160"/>
                </a:lnTo>
                <a:lnTo>
                  <a:pt x="46430" y="51120"/>
                </a:lnTo>
                <a:lnTo>
                  <a:pt x="46420" y="51120"/>
                </a:lnTo>
                <a:lnTo>
                  <a:pt x="46400" y="51130"/>
                </a:lnTo>
                <a:lnTo>
                  <a:pt x="46370" y="51160"/>
                </a:lnTo>
                <a:lnTo>
                  <a:pt x="46360" y="51170"/>
                </a:lnTo>
                <a:lnTo>
                  <a:pt x="46340" y="51190"/>
                </a:lnTo>
                <a:lnTo>
                  <a:pt x="46240" y="51120"/>
                </a:lnTo>
                <a:lnTo>
                  <a:pt x="46210" y="51210"/>
                </a:lnTo>
                <a:lnTo>
                  <a:pt x="46200" y="51300"/>
                </a:lnTo>
                <a:lnTo>
                  <a:pt x="46160" y="51440"/>
                </a:lnTo>
                <a:lnTo>
                  <a:pt x="46130" y="51480"/>
                </a:lnTo>
                <a:lnTo>
                  <a:pt x="46100" y="51510"/>
                </a:lnTo>
                <a:lnTo>
                  <a:pt x="46100" y="51520"/>
                </a:lnTo>
                <a:lnTo>
                  <a:pt x="46070" y="51540"/>
                </a:lnTo>
                <a:lnTo>
                  <a:pt x="46040" y="51560"/>
                </a:lnTo>
                <a:lnTo>
                  <a:pt x="46020" y="51630"/>
                </a:lnTo>
                <a:lnTo>
                  <a:pt x="46030" y="51740"/>
                </a:lnTo>
                <a:lnTo>
                  <a:pt x="46070" y="51850"/>
                </a:lnTo>
                <a:lnTo>
                  <a:pt x="46010" y="51950"/>
                </a:lnTo>
                <a:lnTo>
                  <a:pt x="45960" y="52060"/>
                </a:lnTo>
                <a:lnTo>
                  <a:pt x="45900" y="52150"/>
                </a:lnTo>
                <a:lnTo>
                  <a:pt x="45900" y="52230"/>
                </a:lnTo>
                <a:lnTo>
                  <a:pt x="45950" y="52280"/>
                </a:lnTo>
                <a:lnTo>
                  <a:pt x="46010" y="52350"/>
                </a:lnTo>
                <a:lnTo>
                  <a:pt x="46090" y="52450"/>
                </a:lnTo>
                <a:lnTo>
                  <a:pt x="46110" y="52560"/>
                </a:lnTo>
                <a:lnTo>
                  <a:pt x="46130" y="52700"/>
                </a:lnTo>
                <a:lnTo>
                  <a:pt x="46160" y="52810"/>
                </a:lnTo>
                <a:lnTo>
                  <a:pt x="46180" y="52890"/>
                </a:lnTo>
                <a:lnTo>
                  <a:pt x="46210" y="52990"/>
                </a:lnTo>
                <a:lnTo>
                  <a:pt x="46190" y="53080"/>
                </a:lnTo>
                <a:lnTo>
                  <a:pt x="46060" y="53260"/>
                </a:lnTo>
                <a:lnTo>
                  <a:pt x="45780" y="53390"/>
                </a:lnTo>
                <a:lnTo>
                  <a:pt x="45780" y="53380"/>
                </a:lnTo>
                <a:lnTo>
                  <a:pt x="45680" y="53420"/>
                </a:lnTo>
                <a:lnTo>
                  <a:pt x="45650" y="53460"/>
                </a:lnTo>
                <a:lnTo>
                  <a:pt x="45600" y="53490"/>
                </a:lnTo>
                <a:lnTo>
                  <a:pt x="45550" y="53450"/>
                </a:lnTo>
                <a:lnTo>
                  <a:pt x="45550" y="53330"/>
                </a:lnTo>
                <a:lnTo>
                  <a:pt x="45570" y="53230"/>
                </a:lnTo>
                <a:lnTo>
                  <a:pt x="45470" y="53260"/>
                </a:lnTo>
                <a:lnTo>
                  <a:pt x="45460" y="53260"/>
                </a:lnTo>
                <a:lnTo>
                  <a:pt x="45360" y="53310"/>
                </a:lnTo>
                <a:lnTo>
                  <a:pt x="45350" y="53320"/>
                </a:lnTo>
                <a:lnTo>
                  <a:pt x="45320" y="53330"/>
                </a:lnTo>
                <a:lnTo>
                  <a:pt x="45290" y="53300"/>
                </a:lnTo>
                <a:lnTo>
                  <a:pt x="45240" y="53270"/>
                </a:lnTo>
                <a:lnTo>
                  <a:pt x="45240" y="53260"/>
                </a:lnTo>
                <a:lnTo>
                  <a:pt x="45230" y="53220"/>
                </a:lnTo>
                <a:lnTo>
                  <a:pt x="45230" y="53170"/>
                </a:lnTo>
                <a:lnTo>
                  <a:pt x="45190" y="53170"/>
                </a:lnTo>
                <a:lnTo>
                  <a:pt x="45110" y="53170"/>
                </a:lnTo>
                <a:lnTo>
                  <a:pt x="45010" y="53170"/>
                </a:lnTo>
                <a:lnTo>
                  <a:pt x="44920" y="53110"/>
                </a:lnTo>
                <a:lnTo>
                  <a:pt x="44900" y="53100"/>
                </a:lnTo>
                <a:lnTo>
                  <a:pt x="44820" y="53070"/>
                </a:lnTo>
                <a:lnTo>
                  <a:pt x="44740" y="53080"/>
                </a:lnTo>
                <a:lnTo>
                  <a:pt x="44720" y="53080"/>
                </a:lnTo>
                <a:lnTo>
                  <a:pt x="44650" y="53100"/>
                </a:lnTo>
                <a:lnTo>
                  <a:pt x="44630" y="53100"/>
                </a:lnTo>
                <a:lnTo>
                  <a:pt x="44620" y="53100"/>
                </a:lnTo>
                <a:lnTo>
                  <a:pt x="44560" y="53090"/>
                </a:lnTo>
                <a:lnTo>
                  <a:pt x="44500" y="53090"/>
                </a:lnTo>
                <a:lnTo>
                  <a:pt x="44420" y="53070"/>
                </a:lnTo>
                <a:lnTo>
                  <a:pt x="44360" y="53130"/>
                </a:lnTo>
                <a:lnTo>
                  <a:pt x="44400" y="53230"/>
                </a:lnTo>
                <a:lnTo>
                  <a:pt x="44420" y="53340"/>
                </a:lnTo>
                <a:lnTo>
                  <a:pt x="44360" y="53440"/>
                </a:lnTo>
                <a:lnTo>
                  <a:pt x="44360" y="53520"/>
                </a:lnTo>
                <a:lnTo>
                  <a:pt x="44430" y="53610"/>
                </a:lnTo>
                <a:lnTo>
                  <a:pt x="44450" y="53680"/>
                </a:lnTo>
                <a:lnTo>
                  <a:pt x="44360" y="53660"/>
                </a:lnTo>
                <a:lnTo>
                  <a:pt x="44270" y="53600"/>
                </a:lnTo>
                <a:lnTo>
                  <a:pt x="44210" y="53530"/>
                </a:lnTo>
                <a:lnTo>
                  <a:pt x="44120" y="53490"/>
                </a:lnTo>
                <a:lnTo>
                  <a:pt x="44030" y="53440"/>
                </a:lnTo>
                <a:lnTo>
                  <a:pt x="43970" y="53500"/>
                </a:lnTo>
                <a:lnTo>
                  <a:pt x="43890" y="53560"/>
                </a:lnTo>
                <a:lnTo>
                  <a:pt x="43810" y="53630"/>
                </a:lnTo>
                <a:lnTo>
                  <a:pt x="43810" y="53690"/>
                </a:lnTo>
                <a:lnTo>
                  <a:pt x="43800" y="53700"/>
                </a:lnTo>
                <a:lnTo>
                  <a:pt x="43800" y="53710"/>
                </a:lnTo>
                <a:lnTo>
                  <a:pt x="43840" y="53790"/>
                </a:lnTo>
                <a:lnTo>
                  <a:pt x="43860" y="53810"/>
                </a:lnTo>
                <a:lnTo>
                  <a:pt x="43390" y="53740"/>
                </a:lnTo>
                <a:lnTo>
                  <a:pt x="43060" y="53790"/>
                </a:lnTo>
                <a:lnTo>
                  <a:pt x="42870" y="53960"/>
                </a:lnTo>
                <a:lnTo>
                  <a:pt x="42580" y="54440"/>
                </a:lnTo>
                <a:lnTo>
                  <a:pt x="42470" y="54440"/>
                </a:lnTo>
                <a:lnTo>
                  <a:pt x="42450" y="54400"/>
                </a:lnTo>
                <a:lnTo>
                  <a:pt x="42440" y="54320"/>
                </a:lnTo>
                <a:lnTo>
                  <a:pt x="42410" y="54250"/>
                </a:lnTo>
                <a:lnTo>
                  <a:pt x="42410" y="54150"/>
                </a:lnTo>
                <a:lnTo>
                  <a:pt x="42390" y="54040"/>
                </a:lnTo>
                <a:lnTo>
                  <a:pt x="42380" y="54010"/>
                </a:lnTo>
                <a:lnTo>
                  <a:pt x="42380" y="53910"/>
                </a:lnTo>
                <a:lnTo>
                  <a:pt x="42320" y="53840"/>
                </a:lnTo>
                <a:lnTo>
                  <a:pt x="42280" y="53780"/>
                </a:lnTo>
                <a:lnTo>
                  <a:pt x="42240" y="53700"/>
                </a:lnTo>
                <a:lnTo>
                  <a:pt x="42290" y="53680"/>
                </a:lnTo>
                <a:lnTo>
                  <a:pt x="42350" y="53660"/>
                </a:lnTo>
                <a:lnTo>
                  <a:pt x="42360" y="53640"/>
                </a:lnTo>
                <a:lnTo>
                  <a:pt x="42390" y="53600"/>
                </a:lnTo>
                <a:lnTo>
                  <a:pt x="42440" y="53530"/>
                </a:lnTo>
                <a:lnTo>
                  <a:pt x="42500" y="53440"/>
                </a:lnTo>
                <a:lnTo>
                  <a:pt x="42550" y="53330"/>
                </a:lnTo>
                <a:lnTo>
                  <a:pt x="42560" y="53170"/>
                </a:lnTo>
                <a:lnTo>
                  <a:pt x="42560" y="53040"/>
                </a:lnTo>
                <a:lnTo>
                  <a:pt x="42580" y="53020"/>
                </a:lnTo>
                <a:lnTo>
                  <a:pt x="42620" y="52970"/>
                </a:lnTo>
                <a:lnTo>
                  <a:pt x="42650" y="52930"/>
                </a:lnTo>
                <a:lnTo>
                  <a:pt x="42660" y="52860"/>
                </a:lnTo>
                <a:lnTo>
                  <a:pt x="42670" y="52820"/>
                </a:lnTo>
                <a:lnTo>
                  <a:pt x="42640" y="52750"/>
                </a:lnTo>
                <a:lnTo>
                  <a:pt x="42650" y="52680"/>
                </a:lnTo>
                <a:lnTo>
                  <a:pt x="42580" y="52650"/>
                </a:lnTo>
                <a:lnTo>
                  <a:pt x="42540" y="52650"/>
                </a:lnTo>
                <a:lnTo>
                  <a:pt x="42480" y="52650"/>
                </a:lnTo>
                <a:lnTo>
                  <a:pt x="42420" y="52590"/>
                </a:lnTo>
                <a:lnTo>
                  <a:pt x="42410" y="52490"/>
                </a:lnTo>
                <a:lnTo>
                  <a:pt x="42380" y="52410"/>
                </a:lnTo>
                <a:lnTo>
                  <a:pt x="42340" y="52320"/>
                </a:lnTo>
                <a:lnTo>
                  <a:pt x="42290" y="52230"/>
                </a:lnTo>
                <a:lnTo>
                  <a:pt x="42230" y="52150"/>
                </a:lnTo>
                <a:lnTo>
                  <a:pt x="42180" y="52090"/>
                </a:lnTo>
                <a:lnTo>
                  <a:pt x="42130" y="52040"/>
                </a:lnTo>
                <a:lnTo>
                  <a:pt x="42050" y="52010"/>
                </a:lnTo>
                <a:lnTo>
                  <a:pt x="41950" y="51970"/>
                </a:lnTo>
                <a:lnTo>
                  <a:pt x="41820" y="51940"/>
                </a:lnTo>
                <a:lnTo>
                  <a:pt x="41710" y="51920"/>
                </a:lnTo>
                <a:lnTo>
                  <a:pt x="41550" y="51910"/>
                </a:lnTo>
                <a:lnTo>
                  <a:pt x="41220" y="51980"/>
                </a:lnTo>
                <a:lnTo>
                  <a:pt x="41200" y="51990"/>
                </a:lnTo>
                <a:lnTo>
                  <a:pt x="41100" y="52010"/>
                </a:lnTo>
                <a:lnTo>
                  <a:pt x="40950" y="51950"/>
                </a:lnTo>
                <a:lnTo>
                  <a:pt x="40940" y="51930"/>
                </a:lnTo>
                <a:lnTo>
                  <a:pt x="40900" y="51880"/>
                </a:lnTo>
                <a:lnTo>
                  <a:pt x="40820" y="51780"/>
                </a:lnTo>
                <a:lnTo>
                  <a:pt x="40730" y="51730"/>
                </a:lnTo>
                <a:lnTo>
                  <a:pt x="40650" y="51740"/>
                </a:lnTo>
                <a:lnTo>
                  <a:pt x="40590" y="51730"/>
                </a:lnTo>
                <a:lnTo>
                  <a:pt x="40500" y="51690"/>
                </a:lnTo>
                <a:lnTo>
                  <a:pt x="40490" y="51700"/>
                </a:lnTo>
                <a:lnTo>
                  <a:pt x="40430" y="51670"/>
                </a:lnTo>
                <a:lnTo>
                  <a:pt x="40040" y="51580"/>
                </a:lnTo>
                <a:lnTo>
                  <a:pt x="39560" y="51530"/>
                </a:lnTo>
                <a:lnTo>
                  <a:pt x="39540" y="51480"/>
                </a:lnTo>
                <a:lnTo>
                  <a:pt x="39360" y="51650"/>
                </a:lnTo>
                <a:lnTo>
                  <a:pt x="39340" y="51890"/>
                </a:lnTo>
                <a:lnTo>
                  <a:pt x="39360" y="52150"/>
                </a:lnTo>
                <a:lnTo>
                  <a:pt x="39320" y="52410"/>
                </a:lnTo>
                <a:lnTo>
                  <a:pt x="39130" y="52660"/>
                </a:lnTo>
                <a:lnTo>
                  <a:pt x="38850" y="52840"/>
                </a:lnTo>
                <a:lnTo>
                  <a:pt x="38290" y="53100"/>
                </a:lnTo>
                <a:lnTo>
                  <a:pt x="37840" y="53520"/>
                </a:lnTo>
                <a:lnTo>
                  <a:pt x="37600" y="53680"/>
                </a:lnTo>
                <a:lnTo>
                  <a:pt x="37560" y="53690"/>
                </a:lnTo>
                <a:lnTo>
                  <a:pt x="37460" y="53680"/>
                </a:lnTo>
                <a:lnTo>
                  <a:pt x="37350" y="53660"/>
                </a:lnTo>
                <a:lnTo>
                  <a:pt x="37260" y="53720"/>
                </a:lnTo>
                <a:lnTo>
                  <a:pt x="36980" y="53750"/>
                </a:lnTo>
                <a:lnTo>
                  <a:pt x="36170" y="54090"/>
                </a:lnTo>
                <a:lnTo>
                  <a:pt x="36120" y="54100"/>
                </a:lnTo>
                <a:lnTo>
                  <a:pt x="36010" y="54090"/>
                </a:lnTo>
                <a:lnTo>
                  <a:pt x="35920" y="54140"/>
                </a:lnTo>
                <a:lnTo>
                  <a:pt x="35830" y="54160"/>
                </a:lnTo>
                <a:lnTo>
                  <a:pt x="35700" y="54170"/>
                </a:lnTo>
                <a:lnTo>
                  <a:pt x="35640" y="54160"/>
                </a:lnTo>
                <a:lnTo>
                  <a:pt x="35540" y="54150"/>
                </a:lnTo>
                <a:lnTo>
                  <a:pt x="35460" y="54110"/>
                </a:lnTo>
                <a:lnTo>
                  <a:pt x="35370" y="54090"/>
                </a:lnTo>
                <a:lnTo>
                  <a:pt x="35310" y="54110"/>
                </a:lnTo>
                <a:lnTo>
                  <a:pt x="35170" y="54070"/>
                </a:lnTo>
                <a:lnTo>
                  <a:pt x="34900" y="54060"/>
                </a:lnTo>
                <a:lnTo>
                  <a:pt x="34100" y="54470"/>
                </a:lnTo>
                <a:lnTo>
                  <a:pt x="34080" y="54460"/>
                </a:lnTo>
                <a:lnTo>
                  <a:pt x="33990" y="54460"/>
                </a:lnTo>
                <a:lnTo>
                  <a:pt x="33890" y="54470"/>
                </a:lnTo>
                <a:lnTo>
                  <a:pt x="33790" y="54500"/>
                </a:lnTo>
                <a:lnTo>
                  <a:pt x="33680" y="54530"/>
                </a:lnTo>
                <a:lnTo>
                  <a:pt x="33590" y="54540"/>
                </a:lnTo>
                <a:lnTo>
                  <a:pt x="33560" y="54570"/>
                </a:lnTo>
                <a:lnTo>
                  <a:pt x="33540" y="54590"/>
                </a:lnTo>
                <a:lnTo>
                  <a:pt x="33530" y="54600"/>
                </a:lnTo>
                <a:lnTo>
                  <a:pt x="33520" y="54600"/>
                </a:lnTo>
                <a:lnTo>
                  <a:pt x="33510" y="54610"/>
                </a:lnTo>
                <a:lnTo>
                  <a:pt x="33440" y="54640"/>
                </a:lnTo>
                <a:lnTo>
                  <a:pt x="33350" y="54650"/>
                </a:lnTo>
                <a:lnTo>
                  <a:pt x="33340" y="54660"/>
                </a:lnTo>
                <a:lnTo>
                  <a:pt x="32520" y="54750"/>
                </a:lnTo>
                <a:lnTo>
                  <a:pt x="31850" y="54750"/>
                </a:lnTo>
                <a:lnTo>
                  <a:pt x="31830" y="54750"/>
                </a:lnTo>
                <a:lnTo>
                  <a:pt x="31830" y="54700"/>
                </a:lnTo>
                <a:lnTo>
                  <a:pt x="31780" y="54630"/>
                </a:lnTo>
                <a:lnTo>
                  <a:pt x="31740" y="54620"/>
                </a:lnTo>
                <a:lnTo>
                  <a:pt x="31700" y="54620"/>
                </a:lnTo>
                <a:lnTo>
                  <a:pt x="31690" y="54610"/>
                </a:lnTo>
                <a:lnTo>
                  <a:pt x="31650" y="54520"/>
                </a:lnTo>
                <a:lnTo>
                  <a:pt x="31630" y="54430"/>
                </a:lnTo>
                <a:lnTo>
                  <a:pt x="31590" y="54300"/>
                </a:lnTo>
                <a:lnTo>
                  <a:pt x="31550" y="54210"/>
                </a:lnTo>
                <a:lnTo>
                  <a:pt x="31530" y="54110"/>
                </a:lnTo>
                <a:lnTo>
                  <a:pt x="31440" y="54110"/>
                </a:lnTo>
                <a:lnTo>
                  <a:pt x="31360" y="54110"/>
                </a:lnTo>
                <a:lnTo>
                  <a:pt x="31270" y="54100"/>
                </a:lnTo>
                <a:lnTo>
                  <a:pt x="31240" y="54020"/>
                </a:lnTo>
                <a:lnTo>
                  <a:pt x="31230" y="53930"/>
                </a:lnTo>
                <a:lnTo>
                  <a:pt x="31180" y="53860"/>
                </a:lnTo>
                <a:lnTo>
                  <a:pt x="31090" y="53890"/>
                </a:lnTo>
                <a:lnTo>
                  <a:pt x="30990" y="53870"/>
                </a:lnTo>
                <a:lnTo>
                  <a:pt x="30890" y="53880"/>
                </a:lnTo>
                <a:lnTo>
                  <a:pt x="30830" y="53820"/>
                </a:lnTo>
                <a:lnTo>
                  <a:pt x="30740" y="53790"/>
                </a:lnTo>
                <a:lnTo>
                  <a:pt x="30720" y="53730"/>
                </a:lnTo>
                <a:lnTo>
                  <a:pt x="30710" y="53710"/>
                </a:lnTo>
                <a:lnTo>
                  <a:pt x="30660" y="53610"/>
                </a:lnTo>
                <a:lnTo>
                  <a:pt x="30650" y="53510"/>
                </a:lnTo>
                <a:lnTo>
                  <a:pt x="30560" y="53470"/>
                </a:lnTo>
                <a:lnTo>
                  <a:pt x="30480" y="53500"/>
                </a:lnTo>
                <a:lnTo>
                  <a:pt x="30430" y="53410"/>
                </a:lnTo>
                <a:lnTo>
                  <a:pt x="30450" y="53290"/>
                </a:lnTo>
                <a:lnTo>
                  <a:pt x="30390" y="53200"/>
                </a:lnTo>
                <a:lnTo>
                  <a:pt x="30300" y="53160"/>
                </a:lnTo>
                <a:lnTo>
                  <a:pt x="30230" y="53070"/>
                </a:lnTo>
                <a:lnTo>
                  <a:pt x="30170" y="52980"/>
                </a:lnTo>
                <a:lnTo>
                  <a:pt x="30100" y="52890"/>
                </a:lnTo>
                <a:lnTo>
                  <a:pt x="30080" y="52770"/>
                </a:lnTo>
                <a:lnTo>
                  <a:pt x="30070" y="52650"/>
                </a:lnTo>
                <a:lnTo>
                  <a:pt x="30100" y="52570"/>
                </a:lnTo>
                <a:lnTo>
                  <a:pt x="30030" y="52500"/>
                </a:lnTo>
                <a:lnTo>
                  <a:pt x="30000" y="52410"/>
                </a:lnTo>
                <a:lnTo>
                  <a:pt x="29930" y="52370"/>
                </a:lnTo>
                <a:lnTo>
                  <a:pt x="29860" y="52320"/>
                </a:lnTo>
                <a:lnTo>
                  <a:pt x="29800" y="52270"/>
                </a:lnTo>
                <a:lnTo>
                  <a:pt x="29780" y="52170"/>
                </a:lnTo>
                <a:lnTo>
                  <a:pt x="29700" y="52090"/>
                </a:lnTo>
                <a:lnTo>
                  <a:pt x="29600" y="52060"/>
                </a:lnTo>
                <a:lnTo>
                  <a:pt x="29500" y="52050"/>
                </a:lnTo>
                <a:lnTo>
                  <a:pt x="29410" y="52000"/>
                </a:lnTo>
                <a:lnTo>
                  <a:pt x="29420" y="51900"/>
                </a:lnTo>
                <a:lnTo>
                  <a:pt x="29430" y="51810"/>
                </a:lnTo>
                <a:lnTo>
                  <a:pt x="29470" y="51720"/>
                </a:lnTo>
                <a:lnTo>
                  <a:pt x="29410" y="51650"/>
                </a:lnTo>
                <a:lnTo>
                  <a:pt x="29410" y="51570"/>
                </a:lnTo>
                <a:lnTo>
                  <a:pt x="29400" y="51460"/>
                </a:lnTo>
                <a:lnTo>
                  <a:pt x="29370" y="51350"/>
                </a:lnTo>
                <a:lnTo>
                  <a:pt x="29360" y="51260"/>
                </a:lnTo>
                <a:lnTo>
                  <a:pt x="29300" y="51220"/>
                </a:lnTo>
                <a:lnTo>
                  <a:pt x="29270" y="51190"/>
                </a:lnTo>
                <a:lnTo>
                  <a:pt x="29320" y="51070"/>
                </a:lnTo>
                <a:lnTo>
                  <a:pt x="29250" y="50560"/>
                </a:lnTo>
                <a:lnTo>
                  <a:pt x="28830" y="49610"/>
                </a:lnTo>
                <a:lnTo>
                  <a:pt x="28730" y="49210"/>
                </a:lnTo>
                <a:lnTo>
                  <a:pt x="28710" y="48880"/>
                </a:lnTo>
                <a:lnTo>
                  <a:pt x="28760" y="48630"/>
                </a:lnTo>
                <a:lnTo>
                  <a:pt x="29010" y="48120"/>
                </a:lnTo>
                <a:lnTo>
                  <a:pt x="29210" y="47560"/>
                </a:lnTo>
                <a:lnTo>
                  <a:pt x="29340" y="47370"/>
                </a:lnTo>
                <a:lnTo>
                  <a:pt x="29580" y="47150"/>
                </a:lnTo>
                <a:lnTo>
                  <a:pt x="29880" y="46970"/>
                </a:lnTo>
                <a:lnTo>
                  <a:pt x="30390" y="46770"/>
                </a:lnTo>
                <a:lnTo>
                  <a:pt x="30580" y="46600"/>
                </a:lnTo>
                <a:lnTo>
                  <a:pt x="30780" y="46340"/>
                </a:lnTo>
                <a:lnTo>
                  <a:pt x="31080" y="45830"/>
                </a:lnTo>
                <a:lnTo>
                  <a:pt x="31600" y="45250"/>
                </a:lnTo>
                <a:lnTo>
                  <a:pt x="31840" y="45090"/>
                </a:lnTo>
                <a:lnTo>
                  <a:pt x="32050" y="45010"/>
                </a:lnTo>
                <a:lnTo>
                  <a:pt x="32240" y="44970"/>
                </a:lnTo>
                <a:lnTo>
                  <a:pt x="33460" y="44870"/>
                </a:lnTo>
                <a:lnTo>
                  <a:pt x="34630" y="44590"/>
                </a:lnTo>
                <a:lnTo>
                  <a:pt x="35190" y="44350"/>
                </a:lnTo>
                <a:lnTo>
                  <a:pt x="35620" y="44280"/>
                </a:lnTo>
                <a:lnTo>
                  <a:pt x="36530" y="44390"/>
                </a:lnTo>
                <a:lnTo>
                  <a:pt x="43270" y="44380"/>
                </a:lnTo>
                <a:lnTo>
                  <a:pt x="43410" y="44410"/>
                </a:lnTo>
                <a:lnTo>
                  <a:pt x="43580" y="44350"/>
                </a:lnTo>
                <a:lnTo>
                  <a:pt x="43690" y="44280"/>
                </a:lnTo>
                <a:lnTo>
                  <a:pt x="43840" y="4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nseba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38840" y="38460"/>
                </a:moveTo>
                <a:lnTo>
                  <a:pt x="39080" y="39090"/>
                </a:lnTo>
                <a:lnTo>
                  <a:pt x="39410" y="39730"/>
                </a:lnTo>
                <a:lnTo>
                  <a:pt x="40650" y="41640"/>
                </a:lnTo>
                <a:lnTo>
                  <a:pt x="41440" y="42520"/>
                </a:lnTo>
                <a:lnTo>
                  <a:pt x="42100" y="43100"/>
                </a:lnTo>
                <a:lnTo>
                  <a:pt x="43270" y="43730"/>
                </a:lnTo>
                <a:lnTo>
                  <a:pt x="43840" y="44100"/>
                </a:lnTo>
                <a:lnTo>
                  <a:pt x="43690" y="44280"/>
                </a:lnTo>
                <a:lnTo>
                  <a:pt x="43580" y="44350"/>
                </a:lnTo>
                <a:lnTo>
                  <a:pt x="43410" y="44410"/>
                </a:lnTo>
                <a:lnTo>
                  <a:pt x="43270" y="44380"/>
                </a:lnTo>
                <a:lnTo>
                  <a:pt x="36530" y="44390"/>
                </a:lnTo>
                <a:lnTo>
                  <a:pt x="36500" y="38730"/>
                </a:lnTo>
                <a:lnTo>
                  <a:pt x="36660" y="38610"/>
                </a:lnTo>
                <a:lnTo>
                  <a:pt x="36770" y="38590"/>
                </a:lnTo>
                <a:lnTo>
                  <a:pt x="36960" y="38620"/>
                </a:lnTo>
                <a:lnTo>
                  <a:pt x="37060" y="38680"/>
                </a:lnTo>
                <a:lnTo>
                  <a:pt x="37220" y="38810"/>
                </a:lnTo>
                <a:lnTo>
                  <a:pt x="37320" y="38820"/>
                </a:lnTo>
                <a:lnTo>
                  <a:pt x="37480" y="38790"/>
                </a:lnTo>
                <a:lnTo>
                  <a:pt x="37990" y="38610"/>
                </a:lnTo>
                <a:lnTo>
                  <a:pt x="38840" y="3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