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Wele-Nzás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Equatorial Guinea • State Map | Fully Editable Vector Shape</a:t>
            </a:r>
          </a:p>
        </p:txBody>
      </p:sp>
      <p:sp>
        <p:nvSpPr>
          <p:cNvPr id="101" name="Wele-Nzás"/>
          <p:cNvSpPr/>
          <p:nvPr/>
        </p:nvSpPr>
        <p:spPr>
          <a:xfrm>
            <a:off x="3403502" y="1325880"/>
            <a:ext cx="5384689" cy="4937760"/>
          </a:xfrm>
          <a:custGeom>
            <a:avLst/>
            <a:gdLst/>
            <a:ahLst/>
            <a:cxnLst/>
            <a:rect l="0" t="0" r="100000" b="91700"/>
            <a:pathLst>
              <a:path w="100000" h="91700">
                <a:moveTo>
                  <a:pt x="95390" y="36600"/>
                </a:moveTo>
                <a:lnTo>
                  <a:pt x="95410" y="39930"/>
                </a:lnTo>
                <a:lnTo>
                  <a:pt x="95430" y="44090"/>
                </a:lnTo>
                <a:lnTo>
                  <a:pt x="95450" y="48250"/>
                </a:lnTo>
                <a:lnTo>
                  <a:pt x="90700" y="48240"/>
                </a:lnTo>
                <a:lnTo>
                  <a:pt x="89540" y="48230"/>
                </a:lnTo>
                <a:lnTo>
                  <a:pt x="89570" y="48190"/>
                </a:lnTo>
                <a:lnTo>
                  <a:pt x="89790" y="47870"/>
                </a:lnTo>
                <a:lnTo>
                  <a:pt x="89810" y="47730"/>
                </a:lnTo>
                <a:lnTo>
                  <a:pt x="89790" y="47560"/>
                </a:lnTo>
                <a:lnTo>
                  <a:pt x="89700" y="47440"/>
                </a:lnTo>
                <a:lnTo>
                  <a:pt x="89590" y="47360"/>
                </a:lnTo>
                <a:lnTo>
                  <a:pt x="89460" y="47290"/>
                </a:lnTo>
                <a:lnTo>
                  <a:pt x="89330" y="47200"/>
                </a:lnTo>
                <a:lnTo>
                  <a:pt x="89190" y="46930"/>
                </a:lnTo>
                <a:lnTo>
                  <a:pt x="88930" y="45890"/>
                </a:lnTo>
                <a:lnTo>
                  <a:pt x="88770" y="45570"/>
                </a:lnTo>
                <a:lnTo>
                  <a:pt x="88590" y="45340"/>
                </a:lnTo>
                <a:lnTo>
                  <a:pt x="87930" y="45040"/>
                </a:lnTo>
                <a:lnTo>
                  <a:pt x="87730" y="44910"/>
                </a:lnTo>
                <a:lnTo>
                  <a:pt x="86700" y="43760"/>
                </a:lnTo>
                <a:lnTo>
                  <a:pt x="86580" y="43510"/>
                </a:lnTo>
                <a:lnTo>
                  <a:pt x="86550" y="43300"/>
                </a:lnTo>
                <a:lnTo>
                  <a:pt x="86570" y="43120"/>
                </a:lnTo>
                <a:lnTo>
                  <a:pt x="86780" y="42620"/>
                </a:lnTo>
                <a:lnTo>
                  <a:pt x="87080" y="42130"/>
                </a:lnTo>
                <a:lnTo>
                  <a:pt x="87740" y="41240"/>
                </a:lnTo>
                <a:lnTo>
                  <a:pt x="87970" y="40800"/>
                </a:lnTo>
                <a:lnTo>
                  <a:pt x="88090" y="40610"/>
                </a:lnTo>
                <a:lnTo>
                  <a:pt x="88810" y="39830"/>
                </a:lnTo>
                <a:lnTo>
                  <a:pt x="88990" y="39700"/>
                </a:lnTo>
                <a:lnTo>
                  <a:pt x="89550" y="39490"/>
                </a:lnTo>
                <a:lnTo>
                  <a:pt x="89710" y="39400"/>
                </a:lnTo>
                <a:lnTo>
                  <a:pt x="89810" y="39230"/>
                </a:lnTo>
                <a:lnTo>
                  <a:pt x="89810" y="39140"/>
                </a:lnTo>
                <a:lnTo>
                  <a:pt x="89660" y="39210"/>
                </a:lnTo>
                <a:lnTo>
                  <a:pt x="89600" y="39250"/>
                </a:lnTo>
                <a:lnTo>
                  <a:pt x="89520" y="39260"/>
                </a:lnTo>
                <a:lnTo>
                  <a:pt x="88710" y="39120"/>
                </a:lnTo>
                <a:lnTo>
                  <a:pt x="88460" y="39050"/>
                </a:lnTo>
                <a:lnTo>
                  <a:pt x="88410" y="39000"/>
                </a:lnTo>
                <a:lnTo>
                  <a:pt x="88380" y="38830"/>
                </a:lnTo>
                <a:lnTo>
                  <a:pt x="88350" y="38760"/>
                </a:lnTo>
                <a:lnTo>
                  <a:pt x="88250" y="38700"/>
                </a:lnTo>
                <a:lnTo>
                  <a:pt x="88130" y="38750"/>
                </a:lnTo>
                <a:lnTo>
                  <a:pt x="88020" y="38820"/>
                </a:lnTo>
                <a:lnTo>
                  <a:pt x="87900" y="38870"/>
                </a:lnTo>
                <a:lnTo>
                  <a:pt x="87710" y="39090"/>
                </a:lnTo>
                <a:lnTo>
                  <a:pt x="87580" y="39140"/>
                </a:lnTo>
                <a:lnTo>
                  <a:pt x="87370" y="38760"/>
                </a:lnTo>
                <a:lnTo>
                  <a:pt x="87260" y="38790"/>
                </a:lnTo>
                <a:lnTo>
                  <a:pt x="87140" y="38910"/>
                </a:lnTo>
                <a:lnTo>
                  <a:pt x="86980" y="38980"/>
                </a:lnTo>
                <a:lnTo>
                  <a:pt x="86830" y="38960"/>
                </a:lnTo>
                <a:lnTo>
                  <a:pt x="86550" y="38870"/>
                </a:lnTo>
                <a:lnTo>
                  <a:pt x="86400" y="38860"/>
                </a:lnTo>
                <a:lnTo>
                  <a:pt x="86210" y="38900"/>
                </a:lnTo>
                <a:lnTo>
                  <a:pt x="85690" y="39160"/>
                </a:lnTo>
                <a:lnTo>
                  <a:pt x="85230" y="39300"/>
                </a:lnTo>
                <a:lnTo>
                  <a:pt x="84810" y="39340"/>
                </a:lnTo>
                <a:lnTo>
                  <a:pt x="84380" y="39290"/>
                </a:lnTo>
                <a:lnTo>
                  <a:pt x="83890" y="39170"/>
                </a:lnTo>
                <a:lnTo>
                  <a:pt x="83360" y="38910"/>
                </a:lnTo>
                <a:lnTo>
                  <a:pt x="83340" y="38650"/>
                </a:lnTo>
                <a:lnTo>
                  <a:pt x="83520" y="38320"/>
                </a:lnTo>
                <a:lnTo>
                  <a:pt x="83610" y="37880"/>
                </a:lnTo>
                <a:lnTo>
                  <a:pt x="83550" y="37700"/>
                </a:lnTo>
                <a:lnTo>
                  <a:pt x="83350" y="37400"/>
                </a:lnTo>
                <a:lnTo>
                  <a:pt x="83320" y="37190"/>
                </a:lnTo>
                <a:lnTo>
                  <a:pt x="83380" y="36960"/>
                </a:lnTo>
                <a:lnTo>
                  <a:pt x="83790" y="36350"/>
                </a:lnTo>
                <a:lnTo>
                  <a:pt x="83900" y="36060"/>
                </a:lnTo>
                <a:lnTo>
                  <a:pt x="83980" y="35680"/>
                </a:lnTo>
                <a:lnTo>
                  <a:pt x="84010" y="35310"/>
                </a:lnTo>
                <a:lnTo>
                  <a:pt x="83930" y="35050"/>
                </a:lnTo>
                <a:lnTo>
                  <a:pt x="82860" y="34200"/>
                </a:lnTo>
                <a:lnTo>
                  <a:pt x="82450" y="33710"/>
                </a:lnTo>
                <a:lnTo>
                  <a:pt x="84220" y="32650"/>
                </a:lnTo>
                <a:lnTo>
                  <a:pt x="84800" y="32420"/>
                </a:lnTo>
                <a:lnTo>
                  <a:pt x="84950" y="32440"/>
                </a:lnTo>
                <a:lnTo>
                  <a:pt x="85390" y="32530"/>
                </a:lnTo>
                <a:lnTo>
                  <a:pt x="87210" y="33300"/>
                </a:lnTo>
                <a:lnTo>
                  <a:pt x="87490" y="33390"/>
                </a:lnTo>
                <a:lnTo>
                  <a:pt x="87890" y="33460"/>
                </a:lnTo>
                <a:lnTo>
                  <a:pt x="88150" y="33440"/>
                </a:lnTo>
                <a:lnTo>
                  <a:pt x="88370" y="33360"/>
                </a:lnTo>
                <a:lnTo>
                  <a:pt x="88520" y="33230"/>
                </a:lnTo>
                <a:lnTo>
                  <a:pt x="88770" y="32970"/>
                </a:lnTo>
                <a:lnTo>
                  <a:pt x="88930" y="32850"/>
                </a:lnTo>
                <a:lnTo>
                  <a:pt x="89150" y="32760"/>
                </a:lnTo>
                <a:lnTo>
                  <a:pt x="89290" y="32820"/>
                </a:lnTo>
                <a:lnTo>
                  <a:pt x="89390" y="32940"/>
                </a:lnTo>
                <a:lnTo>
                  <a:pt x="89460" y="33160"/>
                </a:lnTo>
                <a:lnTo>
                  <a:pt x="89930" y="36130"/>
                </a:lnTo>
                <a:lnTo>
                  <a:pt x="90010" y="36320"/>
                </a:lnTo>
                <a:lnTo>
                  <a:pt x="90140" y="36460"/>
                </a:lnTo>
                <a:lnTo>
                  <a:pt x="90410" y="36600"/>
                </a:lnTo>
                <a:lnTo>
                  <a:pt x="90670" y="36610"/>
                </a:lnTo>
                <a:lnTo>
                  <a:pt x="90990" y="36580"/>
                </a:lnTo>
                <a:lnTo>
                  <a:pt x="91300" y="36510"/>
                </a:lnTo>
                <a:lnTo>
                  <a:pt x="91650" y="36490"/>
                </a:lnTo>
                <a:lnTo>
                  <a:pt x="92670" y="36600"/>
                </a:lnTo>
                <a:lnTo>
                  <a:pt x="92860" y="36570"/>
                </a:lnTo>
                <a:lnTo>
                  <a:pt x="93040" y="36490"/>
                </a:lnTo>
                <a:lnTo>
                  <a:pt x="93730" y="36380"/>
                </a:lnTo>
                <a:lnTo>
                  <a:pt x="95380" y="36600"/>
                </a:lnTo>
                <a:lnTo>
                  <a:pt x="95390" y="366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