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Litoral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Equatorial Guinea • State Map | Fully Editable Vector Shape</a:t>
            </a:r>
          </a:p>
        </p:txBody>
      </p:sp>
      <p:sp>
        <p:nvSpPr>
          <p:cNvPr id="101" name="Litoral"/>
          <p:cNvSpPr/>
          <p:nvPr/>
        </p:nvSpPr>
        <p:spPr>
          <a:xfrm>
            <a:off x="3403502" y="1325880"/>
            <a:ext cx="5384689" cy="4937760"/>
          </a:xfrm>
          <a:custGeom>
            <a:avLst/>
            <a:gdLst/>
            <a:ahLst/>
            <a:cxnLst/>
            <a:rect l="0" t="0" r="100000" b="91700"/>
            <a:pathLst>
              <a:path w="100000" h="91700">
                <a:moveTo>
                  <a:pt x="77250" y="29720"/>
                </a:moveTo>
                <a:lnTo>
                  <a:pt x="77370" y="30600"/>
                </a:lnTo>
                <a:lnTo>
                  <a:pt x="77350" y="31360"/>
                </a:lnTo>
                <a:lnTo>
                  <a:pt x="77290" y="31640"/>
                </a:lnTo>
                <a:lnTo>
                  <a:pt x="77210" y="31840"/>
                </a:lnTo>
                <a:lnTo>
                  <a:pt x="77090" y="32000"/>
                </a:lnTo>
                <a:lnTo>
                  <a:pt x="76490" y="32530"/>
                </a:lnTo>
                <a:lnTo>
                  <a:pt x="76340" y="32700"/>
                </a:lnTo>
                <a:lnTo>
                  <a:pt x="76160" y="33000"/>
                </a:lnTo>
                <a:lnTo>
                  <a:pt x="76060" y="33250"/>
                </a:lnTo>
                <a:lnTo>
                  <a:pt x="76000" y="33540"/>
                </a:lnTo>
                <a:lnTo>
                  <a:pt x="75920" y="35260"/>
                </a:lnTo>
                <a:lnTo>
                  <a:pt x="75780" y="35570"/>
                </a:lnTo>
                <a:lnTo>
                  <a:pt x="75210" y="36330"/>
                </a:lnTo>
                <a:lnTo>
                  <a:pt x="74230" y="38060"/>
                </a:lnTo>
                <a:lnTo>
                  <a:pt x="73940" y="38480"/>
                </a:lnTo>
                <a:lnTo>
                  <a:pt x="73730" y="38620"/>
                </a:lnTo>
                <a:lnTo>
                  <a:pt x="73420" y="38680"/>
                </a:lnTo>
                <a:lnTo>
                  <a:pt x="73160" y="38770"/>
                </a:lnTo>
                <a:lnTo>
                  <a:pt x="73010" y="38900"/>
                </a:lnTo>
                <a:lnTo>
                  <a:pt x="72930" y="39070"/>
                </a:lnTo>
                <a:lnTo>
                  <a:pt x="72940" y="39210"/>
                </a:lnTo>
                <a:lnTo>
                  <a:pt x="73000" y="39310"/>
                </a:lnTo>
                <a:lnTo>
                  <a:pt x="73120" y="39380"/>
                </a:lnTo>
                <a:lnTo>
                  <a:pt x="74230" y="39680"/>
                </a:lnTo>
                <a:lnTo>
                  <a:pt x="75250" y="39980"/>
                </a:lnTo>
                <a:lnTo>
                  <a:pt x="75720" y="40190"/>
                </a:lnTo>
                <a:lnTo>
                  <a:pt x="76000" y="40430"/>
                </a:lnTo>
                <a:lnTo>
                  <a:pt x="76050" y="40520"/>
                </a:lnTo>
                <a:lnTo>
                  <a:pt x="76070" y="40590"/>
                </a:lnTo>
                <a:lnTo>
                  <a:pt x="75960" y="40790"/>
                </a:lnTo>
                <a:lnTo>
                  <a:pt x="75790" y="41150"/>
                </a:lnTo>
                <a:lnTo>
                  <a:pt x="75760" y="41340"/>
                </a:lnTo>
                <a:lnTo>
                  <a:pt x="75790" y="41550"/>
                </a:lnTo>
                <a:lnTo>
                  <a:pt x="75910" y="41800"/>
                </a:lnTo>
                <a:lnTo>
                  <a:pt x="76050" y="41930"/>
                </a:lnTo>
                <a:lnTo>
                  <a:pt x="76360" y="42100"/>
                </a:lnTo>
                <a:lnTo>
                  <a:pt x="76420" y="42280"/>
                </a:lnTo>
                <a:lnTo>
                  <a:pt x="76470" y="43310"/>
                </a:lnTo>
                <a:lnTo>
                  <a:pt x="76510" y="43560"/>
                </a:lnTo>
                <a:lnTo>
                  <a:pt x="76600" y="43880"/>
                </a:lnTo>
                <a:lnTo>
                  <a:pt x="76730" y="43990"/>
                </a:lnTo>
                <a:lnTo>
                  <a:pt x="76880" y="44040"/>
                </a:lnTo>
                <a:lnTo>
                  <a:pt x="77060" y="44040"/>
                </a:lnTo>
                <a:lnTo>
                  <a:pt x="77150" y="44140"/>
                </a:lnTo>
                <a:lnTo>
                  <a:pt x="77180" y="44290"/>
                </a:lnTo>
                <a:lnTo>
                  <a:pt x="77170" y="44470"/>
                </a:lnTo>
                <a:lnTo>
                  <a:pt x="77180" y="44690"/>
                </a:lnTo>
                <a:lnTo>
                  <a:pt x="77230" y="44820"/>
                </a:lnTo>
                <a:lnTo>
                  <a:pt x="77320" y="44930"/>
                </a:lnTo>
                <a:lnTo>
                  <a:pt x="77380" y="45060"/>
                </a:lnTo>
                <a:lnTo>
                  <a:pt x="77460" y="45460"/>
                </a:lnTo>
                <a:lnTo>
                  <a:pt x="77540" y="45580"/>
                </a:lnTo>
                <a:lnTo>
                  <a:pt x="77710" y="45670"/>
                </a:lnTo>
                <a:lnTo>
                  <a:pt x="77880" y="45690"/>
                </a:lnTo>
                <a:lnTo>
                  <a:pt x="78010" y="45630"/>
                </a:lnTo>
                <a:lnTo>
                  <a:pt x="78130" y="45510"/>
                </a:lnTo>
                <a:lnTo>
                  <a:pt x="78220" y="45420"/>
                </a:lnTo>
                <a:lnTo>
                  <a:pt x="78320" y="45410"/>
                </a:lnTo>
                <a:lnTo>
                  <a:pt x="78460" y="45490"/>
                </a:lnTo>
                <a:lnTo>
                  <a:pt x="78540" y="45630"/>
                </a:lnTo>
                <a:lnTo>
                  <a:pt x="78610" y="45820"/>
                </a:lnTo>
                <a:lnTo>
                  <a:pt x="78620" y="46020"/>
                </a:lnTo>
                <a:lnTo>
                  <a:pt x="78570" y="46220"/>
                </a:lnTo>
                <a:lnTo>
                  <a:pt x="78430" y="46430"/>
                </a:lnTo>
                <a:lnTo>
                  <a:pt x="78220" y="46590"/>
                </a:lnTo>
                <a:lnTo>
                  <a:pt x="77970" y="46710"/>
                </a:lnTo>
                <a:lnTo>
                  <a:pt x="77720" y="46800"/>
                </a:lnTo>
                <a:lnTo>
                  <a:pt x="77130" y="46920"/>
                </a:lnTo>
                <a:lnTo>
                  <a:pt x="76830" y="46940"/>
                </a:lnTo>
                <a:lnTo>
                  <a:pt x="76580" y="46930"/>
                </a:lnTo>
                <a:lnTo>
                  <a:pt x="76390" y="46900"/>
                </a:lnTo>
                <a:lnTo>
                  <a:pt x="76060" y="46800"/>
                </a:lnTo>
                <a:lnTo>
                  <a:pt x="75920" y="46790"/>
                </a:lnTo>
                <a:lnTo>
                  <a:pt x="75770" y="46810"/>
                </a:lnTo>
                <a:lnTo>
                  <a:pt x="75580" y="46880"/>
                </a:lnTo>
                <a:lnTo>
                  <a:pt x="75500" y="46920"/>
                </a:lnTo>
                <a:lnTo>
                  <a:pt x="75120" y="47070"/>
                </a:lnTo>
                <a:lnTo>
                  <a:pt x="74750" y="47280"/>
                </a:lnTo>
                <a:lnTo>
                  <a:pt x="74670" y="47340"/>
                </a:lnTo>
                <a:lnTo>
                  <a:pt x="74580" y="47440"/>
                </a:lnTo>
                <a:lnTo>
                  <a:pt x="74490" y="47570"/>
                </a:lnTo>
                <a:lnTo>
                  <a:pt x="74340" y="47880"/>
                </a:lnTo>
                <a:lnTo>
                  <a:pt x="74230" y="48210"/>
                </a:lnTo>
                <a:lnTo>
                  <a:pt x="74240" y="48240"/>
                </a:lnTo>
                <a:lnTo>
                  <a:pt x="74240" y="48250"/>
                </a:lnTo>
                <a:lnTo>
                  <a:pt x="73930" y="48290"/>
                </a:lnTo>
                <a:lnTo>
                  <a:pt x="73840" y="48520"/>
                </a:lnTo>
                <a:lnTo>
                  <a:pt x="73840" y="48990"/>
                </a:lnTo>
                <a:lnTo>
                  <a:pt x="73780" y="49200"/>
                </a:lnTo>
                <a:lnTo>
                  <a:pt x="73600" y="49380"/>
                </a:lnTo>
                <a:lnTo>
                  <a:pt x="73340" y="49430"/>
                </a:lnTo>
                <a:lnTo>
                  <a:pt x="73060" y="49390"/>
                </a:lnTo>
                <a:lnTo>
                  <a:pt x="72780" y="49270"/>
                </a:lnTo>
                <a:lnTo>
                  <a:pt x="72520" y="49070"/>
                </a:lnTo>
                <a:lnTo>
                  <a:pt x="72110" y="48600"/>
                </a:lnTo>
                <a:lnTo>
                  <a:pt x="71840" y="48410"/>
                </a:lnTo>
                <a:lnTo>
                  <a:pt x="71600" y="48320"/>
                </a:lnTo>
                <a:lnTo>
                  <a:pt x="71130" y="48270"/>
                </a:lnTo>
                <a:lnTo>
                  <a:pt x="71150" y="48180"/>
                </a:lnTo>
                <a:lnTo>
                  <a:pt x="71130" y="47910"/>
                </a:lnTo>
                <a:lnTo>
                  <a:pt x="71010" y="47510"/>
                </a:lnTo>
                <a:lnTo>
                  <a:pt x="71040" y="47320"/>
                </a:lnTo>
                <a:lnTo>
                  <a:pt x="71160" y="47220"/>
                </a:lnTo>
                <a:lnTo>
                  <a:pt x="71370" y="47150"/>
                </a:lnTo>
                <a:lnTo>
                  <a:pt x="71610" y="47100"/>
                </a:lnTo>
                <a:lnTo>
                  <a:pt x="71810" y="47090"/>
                </a:lnTo>
                <a:lnTo>
                  <a:pt x="71710" y="47010"/>
                </a:lnTo>
                <a:lnTo>
                  <a:pt x="71520" y="46940"/>
                </a:lnTo>
                <a:lnTo>
                  <a:pt x="71290" y="46900"/>
                </a:lnTo>
                <a:lnTo>
                  <a:pt x="71100" y="46880"/>
                </a:lnTo>
                <a:lnTo>
                  <a:pt x="70930" y="46830"/>
                </a:lnTo>
                <a:lnTo>
                  <a:pt x="70540" y="46610"/>
                </a:lnTo>
                <a:lnTo>
                  <a:pt x="70340" y="46560"/>
                </a:lnTo>
                <a:lnTo>
                  <a:pt x="69690" y="46700"/>
                </a:lnTo>
                <a:lnTo>
                  <a:pt x="69520" y="46660"/>
                </a:lnTo>
                <a:lnTo>
                  <a:pt x="69460" y="46500"/>
                </a:lnTo>
                <a:lnTo>
                  <a:pt x="69530" y="46330"/>
                </a:lnTo>
                <a:lnTo>
                  <a:pt x="69650" y="46190"/>
                </a:lnTo>
                <a:lnTo>
                  <a:pt x="69750" y="46120"/>
                </a:lnTo>
                <a:lnTo>
                  <a:pt x="69460" y="46250"/>
                </a:lnTo>
                <a:lnTo>
                  <a:pt x="69090" y="46570"/>
                </a:lnTo>
                <a:lnTo>
                  <a:pt x="68790" y="46920"/>
                </a:lnTo>
                <a:lnTo>
                  <a:pt x="68660" y="47150"/>
                </a:lnTo>
                <a:lnTo>
                  <a:pt x="68550" y="47260"/>
                </a:lnTo>
                <a:lnTo>
                  <a:pt x="68020" y="47390"/>
                </a:lnTo>
                <a:lnTo>
                  <a:pt x="67630" y="47560"/>
                </a:lnTo>
                <a:lnTo>
                  <a:pt x="67490" y="47370"/>
                </a:lnTo>
                <a:lnTo>
                  <a:pt x="67240" y="46610"/>
                </a:lnTo>
                <a:lnTo>
                  <a:pt x="67110" y="46410"/>
                </a:lnTo>
                <a:lnTo>
                  <a:pt x="66940" y="46250"/>
                </a:lnTo>
                <a:lnTo>
                  <a:pt x="66680" y="46120"/>
                </a:lnTo>
                <a:lnTo>
                  <a:pt x="66390" y="46060"/>
                </a:lnTo>
                <a:lnTo>
                  <a:pt x="66190" y="46100"/>
                </a:lnTo>
                <a:lnTo>
                  <a:pt x="66000" y="46190"/>
                </a:lnTo>
                <a:lnTo>
                  <a:pt x="65500" y="46280"/>
                </a:lnTo>
                <a:lnTo>
                  <a:pt x="65030" y="46510"/>
                </a:lnTo>
                <a:lnTo>
                  <a:pt x="64790" y="46560"/>
                </a:lnTo>
                <a:lnTo>
                  <a:pt x="64650" y="46470"/>
                </a:lnTo>
                <a:lnTo>
                  <a:pt x="64280" y="46050"/>
                </a:lnTo>
                <a:lnTo>
                  <a:pt x="64070" y="45910"/>
                </a:lnTo>
                <a:lnTo>
                  <a:pt x="64100" y="45750"/>
                </a:lnTo>
                <a:lnTo>
                  <a:pt x="64060" y="45620"/>
                </a:lnTo>
                <a:lnTo>
                  <a:pt x="63860" y="45350"/>
                </a:lnTo>
                <a:lnTo>
                  <a:pt x="64100" y="45250"/>
                </a:lnTo>
                <a:lnTo>
                  <a:pt x="64290" y="45070"/>
                </a:lnTo>
                <a:lnTo>
                  <a:pt x="64430" y="44830"/>
                </a:lnTo>
                <a:lnTo>
                  <a:pt x="64680" y="44020"/>
                </a:lnTo>
                <a:lnTo>
                  <a:pt x="64820" y="43730"/>
                </a:lnTo>
                <a:lnTo>
                  <a:pt x="65000" y="43610"/>
                </a:lnTo>
                <a:lnTo>
                  <a:pt x="65250" y="43480"/>
                </a:lnTo>
                <a:lnTo>
                  <a:pt x="65470" y="43170"/>
                </a:lnTo>
                <a:lnTo>
                  <a:pt x="65640" y="42810"/>
                </a:lnTo>
                <a:lnTo>
                  <a:pt x="65720" y="42520"/>
                </a:lnTo>
                <a:lnTo>
                  <a:pt x="65680" y="41920"/>
                </a:lnTo>
                <a:lnTo>
                  <a:pt x="65740" y="41660"/>
                </a:lnTo>
                <a:lnTo>
                  <a:pt x="66180" y="41460"/>
                </a:lnTo>
                <a:lnTo>
                  <a:pt x="66800" y="40900"/>
                </a:lnTo>
                <a:lnTo>
                  <a:pt x="67080" y="40540"/>
                </a:lnTo>
                <a:lnTo>
                  <a:pt x="67130" y="40510"/>
                </a:lnTo>
                <a:lnTo>
                  <a:pt x="67160" y="40430"/>
                </a:lnTo>
                <a:lnTo>
                  <a:pt x="67240" y="40350"/>
                </a:lnTo>
                <a:lnTo>
                  <a:pt x="67310" y="40240"/>
                </a:lnTo>
                <a:lnTo>
                  <a:pt x="67350" y="40080"/>
                </a:lnTo>
                <a:lnTo>
                  <a:pt x="67530" y="39620"/>
                </a:lnTo>
                <a:lnTo>
                  <a:pt x="67790" y="39150"/>
                </a:lnTo>
                <a:lnTo>
                  <a:pt x="68110" y="38900"/>
                </a:lnTo>
                <a:lnTo>
                  <a:pt x="68320" y="38970"/>
                </a:lnTo>
                <a:lnTo>
                  <a:pt x="68520" y="39160"/>
                </a:lnTo>
                <a:lnTo>
                  <a:pt x="68820" y="39260"/>
                </a:lnTo>
                <a:lnTo>
                  <a:pt x="69240" y="39200"/>
                </a:lnTo>
                <a:lnTo>
                  <a:pt x="69540" y="39060"/>
                </a:lnTo>
                <a:lnTo>
                  <a:pt x="69820" y="38880"/>
                </a:lnTo>
                <a:lnTo>
                  <a:pt x="70170" y="38710"/>
                </a:lnTo>
                <a:lnTo>
                  <a:pt x="69850" y="38730"/>
                </a:lnTo>
                <a:lnTo>
                  <a:pt x="69200" y="39160"/>
                </a:lnTo>
                <a:lnTo>
                  <a:pt x="68920" y="39100"/>
                </a:lnTo>
                <a:lnTo>
                  <a:pt x="68230" y="38440"/>
                </a:lnTo>
                <a:lnTo>
                  <a:pt x="67990" y="38000"/>
                </a:lnTo>
                <a:lnTo>
                  <a:pt x="68160" y="37570"/>
                </a:lnTo>
                <a:lnTo>
                  <a:pt x="69090" y="36650"/>
                </a:lnTo>
                <a:lnTo>
                  <a:pt x="69130" y="36590"/>
                </a:lnTo>
                <a:lnTo>
                  <a:pt x="69230" y="36410"/>
                </a:lnTo>
                <a:lnTo>
                  <a:pt x="69310" y="36320"/>
                </a:lnTo>
                <a:lnTo>
                  <a:pt x="69630" y="36110"/>
                </a:lnTo>
                <a:lnTo>
                  <a:pt x="69760" y="35980"/>
                </a:lnTo>
                <a:lnTo>
                  <a:pt x="69820" y="35870"/>
                </a:lnTo>
                <a:lnTo>
                  <a:pt x="69960" y="35550"/>
                </a:lnTo>
                <a:lnTo>
                  <a:pt x="70030" y="35460"/>
                </a:lnTo>
                <a:lnTo>
                  <a:pt x="70100" y="35390"/>
                </a:lnTo>
                <a:lnTo>
                  <a:pt x="70150" y="35280"/>
                </a:lnTo>
                <a:lnTo>
                  <a:pt x="70210" y="34900"/>
                </a:lnTo>
                <a:lnTo>
                  <a:pt x="70280" y="34790"/>
                </a:lnTo>
                <a:lnTo>
                  <a:pt x="70360" y="34710"/>
                </a:lnTo>
                <a:lnTo>
                  <a:pt x="70390" y="34630"/>
                </a:lnTo>
                <a:lnTo>
                  <a:pt x="70480" y="34480"/>
                </a:lnTo>
                <a:lnTo>
                  <a:pt x="71040" y="33930"/>
                </a:lnTo>
                <a:lnTo>
                  <a:pt x="71210" y="33390"/>
                </a:lnTo>
                <a:lnTo>
                  <a:pt x="71150" y="32730"/>
                </a:lnTo>
                <a:lnTo>
                  <a:pt x="70710" y="31430"/>
                </a:lnTo>
                <a:lnTo>
                  <a:pt x="70560" y="31130"/>
                </a:lnTo>
                <a:lnTo>
                  <a:pt x="70510" y="31000"/>
                </a:lnTo>
                <a:lnTo>
                  <a:pt x="70490" y="30820"/>
                </a:lnTo>
                <a:lnTo>
                  <a:pt x="70530" y="30660"/>
                </a:lnTo>
                <a:lnTo>
                  <a:pt x="70600" y="30550"/>
                </a:lnTo>
                <a:lnTo>
                  <a:pt x="70670" y="30470"/>
                </a:lnTo>
                <a:lnTo>
                  <a:pt x="70710" y="30380"/>
                </a:lnTo>
                <a:lnTo>
                  <a:pt x="70840" y="28410"/>
                </a:lnTo>
                <a:lnTo>
                  <a:pt x="70790" y="28050"/>
                </a:lnTo>
                <a:lnTo>
                  <a:pt x="70660" y="27780"/>
                </a:lnTo>
                <a:lnTo>
                  <a:pt x="70530" y="27420"/>
                </a:lnTo>
                <a:lnTo>
                  <a:pt x="70730" y="27140"/>
                </a:lnTo>
                <a:lnTo>
                  <a:pt x="71050" y="26920"/>
                </a:lnTo>
                <a:lnTo>
                  <a:pt x="71230" y="27190"/>
                </a:lnTo>
                <a:lnTo>
                  <a:pt x="71240" y="27490"/>
                </a:lnTo>
                <a:lnTo>
                  <a:pt x="71190" y="27820"/>
                </a:lnTo>
                <a:lnTo>
                  <a:pt x="71230" y="28140"/>
                </a:lnTo>
                <a:lnTo>
                  <a:pt x="71430" y="28400"/>
                </a:lnTo>
                <a:lnTo>
                  <a:pt x="71800" y="28720"/>
                </a:lnTo>
                <a:lnTo>
                  <a:pt x="72200" y="29000"/>
                </a:lnTo>
                <a:lnTo>
                  <a:pt x="72490" y="29100"/>
                </a:lnTo>
                <a:lnTo>
                  <a:pt x="72760" y="29170"/>
                </a:lnTo>
                <a:lnTo>
                  <a:pt x="73770" y="29670"/>
                </a:lnTo>
                <a:lnTo>
                  <a:pt x="74090" y="29720"/>
                </a:lnTo>
                <a:lnTo>
                  <a:pt x="76230" y="29720"/>
                </a:lnTo>
                <a:lnTo>
                  <a:pt x="77250" y="29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