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Kié-Ntem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Equatorial Guinea • State Map | Fully Editable Vector Shape</a:t>
            </a:r>
          </a:p>
        </p:txBody>
      </p:sp>
      <p:sp>
        <p:nvSpPr>
          <p:cNvPr id="101" name="Kié-Ntem"/>
          <p:cNvSpPr/>
          <p:nvPr/>
        </p:nvSpPr>
        <p:spPr>
          <a:xfrm>
            <a:off x="3403502" y="1325880"/>
            <a:ext cx="5384689" cy="4937760"/>
          </a:xfrm>
          <a:custGeom>
            <a:avLst/>
            <a:gdLst/>
            <a:ahLst/>
            <a:cxnLst/>
            <a:rect l="0" t="0" r="100000" b="91700"/>
            <a:pathLst>
              <a:path w="100000" h="91700">
                <a:moveTo>
                  <a:pt x="80740" y="29720"/>
                </a:moveTo>
                <a:lnTo>
                  <a:pt x="80980" y="29720"/>
                </a:lnTo>
                <a:lnTo>
                  <a:pt x="85730" y="29720"/>
                </a:lnTo>
                <a:lnTo>
                  <a:pt x="90480" y="29720"/>
                </a:lnTo>
                <a:lnTo>
                  <a:pt x="95230" y="29720"/>
                </a:lnTo>
                <a:lnTo>
                  <a:pt x="95350" y="30330"/>
                </a:lnTo>
                <a:lnTo>
                  <a:pt x="95360" y="31610"/>
                </a:lnTo>
                <a:lnTo>
                  <a:pt x="95380" y="35770"/>
                </a:lnTo>
                <a:lnTo>
                  <a:pt x="95390" y="36600"/>
                </a:lnTo>
                <a:lnTo>
                  <a:pt x="95380" y="36600"/>
                </a:lnTo>
                <a:lnTo>
                  <a:pt x="93730" y="36380"/>
                </a:lnTo>
                <a:lnTo>
                  <a:pt x="93040" y="36490"/>
                </a:lnTo>
                <a:lnTo>
                  <a:pt x="92860" y="36570"/>
                </a:lnTo>
                <a:lnTo>
                  <a:pt x="92670" y="36600"/>
                </a:lnTo>
                <a:lnTo>
                  <a:pt x="91650" y="36490"/>
                </a:lnTo>
                <a:lnTo>
                  <a:pt x="91300" y="36510"/>
                </a:lnTo>
                <a:lnTo>
                  <a:pt x="90990" y="36580"/>
                </a:lnTo>
                <a:lnTo>
                  <a:pt x="90670" y="36610"/>
                </a:lnTo>
                <a:lnTo>
                  <a:pt x="90410" y="36600"/>
                </a:lnTo>
                <a:lnTo>
                  <a:pt x="90140" y="36460"/>
                </a:lnTo>
                <a:lnTo>
                  <a:pt x="90010" y="36320"/>
                </a:lnTo>
                <a:lnTo>
                  <a:pt x="89930" y="36130"/>
                </a:lnTo>
                <a:lnTo>
                  <a:pt x="89460" y="33160"/>
                </a:lnTo>
                <a:lnTo>
                  <a:pt x="89390" y="32940"/>
                </a:lnTo>
                <a:lnTo>
                  <a:pt x="89290" y="32820"/>
                </a:lnTo>
                <a:lnTo>
                  <a:pt x="89150" y="32760"/>
                </a:lnTo>
                <a:lnTo>
                  <a:pt x="88930" y="32850"/>
                </a:lnTo>
                <a:lnTo>
                  <a:pt x="88770" y="32970"/>
                </a:lnTo>
                <a:lnTo>
                  <a:pt x="88520" y="33230"/>
                </a:lnTo>
                <a:lnTo>
                  <a:pt x="88370" y="33360"/>
                </a:lnTo>
                <a:lnTo>
                  <a:pt x="88150" y="33440"/>
                </a:lnTo>
                <a:lnTo>
                  <a:pt x="87890" y="33460"/>
                </a:lnTo>
                <a:lnTo>
                  <a:pt x="87490" y="33390"/>
                </a:lnTo>
                <a:lnTo>
                  <a:pt x="87210" y="33300"/>
                </a:lnTo>
                <a:lnTo>
                  <a:pt x="85390" y="32530"/>
                </a:lnTo>
                <a:lnTo>
                  <a:pt x="84950" y="32440"/>
                </a:lnTo>
                <a:lnTo>
                  <a:pt x="84800" y="32420"/>
                </a:lnTo>
                <a:lnTo>
                  <a:pt x="84220" y="32650"/>
                </a:lnTo>
                <a:lnTo>
                  <a:pt x="82450" y="33710"/>
                </a:lnTo>
                <a:lnTo>
                  <a:pt x="82360" y="33600"/>
                </a:lnTo>
                <a:lnTo>
                  <a:pt x="82080" y="33530"/>
                </a:lnTo>
                <a:lnTo>
                  <a:pt x="81400" y="33590"/>
                </a:lnTo>
                <a:lnTo>
                  <a:pt x="81230" y="33570"/>
                </a:lnTo>
                <a:lnTo>
                  <a:pt x="81050" y="33410"/>
                </a:lnTo>
                <a:lnTo>
                  <a:pt x="81020" y="33390"/>
                </a:lnTo>
                <a:lnTo>
                  <a:pt x="80950" y="33250"/>
                </a:lnTo>
                <a:lnTo>
                  <a:pt x="80920" y="33050"/>
                </a:lnTo>
                <a:lnTo>
                  <a:pt x="80960" y="32680"/>
                </a:lnTo>
                <a:lnTo>
                  <a:pt x="81020" y="32440"/>
                </a:lnTo>
                <a:lnTo>
                  <a:pt x="81150" y="32130"/>
                </a:lnTo>
                <a:lnTo>
                  <a:pt x="81180" y="31930"/>
                </a:lnTo>
                <a:lnTo>
                  <a:pt x="81140" y="31700"/>
                </a:lnTo>
                <a:lnTo>
                  <a:pt x="80900" y="31030"/>
                </a:lnTo>
                <a:lnTo>
                  <a:pt x="80760" y="30510"/>
                </a:lnTo>
                <a:lnTo>
                  <a:pt x="80740" y="29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