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Centro Sur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Centro Sur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77250" y="29720"/>
                </a:moveTo>
                <a:lnTo>
                  <a:pt x="80740" y="29720"/>
                </a:lnTo>
                <a:lnTo>
                  <a:pt x="80760" y="30510"/>
                </a:lnTo>
                <a:lnTo>
                  <a:pt x="80900" y="31030"/>
                </a:lnTo>
                <a:lnTo>
                  <a:pt x="81140" y="31700"/>
                </a:lnTo>
                <a:lnTo>
                  <a:pt x="81180" y="31930"/>
                </a:lnTo>
                <a:lnTo>
                  <a:pt x="81150" y="32130"/>
                </a:lnTo>
                <a:lnTo>
                  <a:pt x="81020" y="32440"/>
                </a:lnTo>
                <a:lnTo>
                  <a:pt x="80960" y="32680"/>
                </a:lnTo>
                <a:lnTo>
                  <a:pt x="80920" y="33050"/>
                </a:lnTo>
                <a:lnTo>
                  <a:pt x="80950" y="33250"/>
                </a:lnTo>
                <a:lnTo>
                  <a:pt x="81020" y="33390"/>
                </a:lnTo>
                <a:lnTo>
                  <a:pt x="81050" y="33410"/>
                </a:lnTo>
                <a:lnTo>
                  <a:pt x="81230" y="33570"/>
                </a:lnTo>
                <a:lnTo>
                  <a:pt x="81400" y="33590"/>
                </a:lnTo>
                <a:lnTo>
                  <a:pt x="82080" y="33530"/>
                </a:lnTo>
                <a:lnTo>
                  <a:pt x="82360" y="33600"/>
                </a:lnTo>
                <a:lnTo>
                  <a:pt x="82450" y="33710"/>
                </a:lnTo>
                <a:lnTo>
                  <a:pt x="82860" y="34200"/>
                </a:lnTo>
                <a:lnTo>
                  <a:pt x="83930" y="35050"/>
                </a:lnTo>
                <a:lnTo>
                  <a:pt x="84010" y="35310"/>
                </a:lnTo>
                <a:lnTo>
                  <a:pt x="83980" y="35680"/>
                </a:lnTo>
                <a:lnTo>
                  <a:pt x="83900" y="36060"/>
                </a:lnTo>
                <a:lnTo>
                  <a:pt x="83790" y="36350"/>
                </a:lnTo>
                <a:lnTo>
                  <a:pt x="83380" y="36960"/>
                </a:lnTo>
                <a:lnTo>
                  <a:pt x="83320" y="37190"/>
                </a:lnTo>
                <a:lnTo>
                  <a:pt x="83350" y="37400"/>
                </a:lnTo>
                <a:lnTo>
                  <a:pt x="83550" y="37700"/>
                </a:lnTo>
                <a:lnTo>
                  <a:pt x="83610" y="37880"/>
                </a:lnTo>
                <a:lnTo>
                  <a:pt x="83520" y="38320"/>
                </a:lnTo>
                <a:lnTo>
                  <a:pt x="83340" y="38650"/>
                </a:lnTo>
                <a:lnTo>
                  <a:pt x="83360" y="38910"/>
                </a:lnTo>
                <a:lnTo>
                  <a:pt x="83890" y="39170"/>
                </a:lnTo>
                <a:lnTo>
                  <a:pt x="84380" y="39290"/>
                </a:lnTo>
                <a:lnTo>
                  <a:pt x="84810" y="39340"/>
                </a:lnTo>
                <a:lnTo>
                  <a:pt x="85230" y="39300"/>
                </a:lnTo>
                <a:lnTo>
                  <a:pt x="85690" y="39160"/>
                </a:lnTo>
                <a:lnTo>
                  <a:pt x="86210" y="38900"/>
                </a:lnTo>
                <a:lnTo>
                  <a:pt x="86400" y="38860"/>
                </a:lnTo>
                <a:lnTo>
                  <a:pt x="86550" y="38870"/>
                </a:lnTo>
                <a:lnTo>
                  <a:pt x="86830" y="38960"/>
                </a:lnTo>
                <a:lnTo>
                  <a:pt x="86980" y="38980"/>
                </a:lnTo>
                <a:lnTo>
                  <a:pt x="87140" y="38910"/>
                </a:lnTo>
                <a:lnTo>
                  <a:pt x="87260" y="38790"/>
                </a:lnTo>
                <a:lnTo>
                  <a:pt x="87370" y="38760"/>
                </a:lnTo>
                <a:lnTo>
                  <a:pt x="87580" y="39140"/>
                </a:lnTo>
                <a:lnTo>
                  <a:pt x="87710" y="39090"/>
                </a:lnTo>
                <a:lnTo>
                  <a:pt x="87900" y="38870"/>
                </a:lnTo>
                <a:lnTo>
                  <a:pt x="88020" y="38820"/>
                </a:lnTo>
                <a:lnTo>
                  <a:pt x="88130" y="38750"/>
                </a:lnTo>
                <a:lnTo>
                  <a:pt x="88250" y="38700"/>
                </a:lnTo>
                <a:lnTo>
                  <a:pt x="88350" y="38760"/>
                </a:lnTo>
                <a:lnTo>
                  <a:pt x="88380" y="38830"/>
                </a:lnTo>
                <a:lnTo>
                  <a:pt x="88410" y="39000"/>
                </a:lnTo>
                <a:lnTo>
                  <a:pt x="88460" y="39050"/>
                </a:lnTo>
                <a:lnTo>
                  <a:pt x="88710" y="39120"/>
                </a:lnTo>
                <a:lnTo>
                  <a:pt x="89520" y="39260"/>
                </a:lnTo>
                <a:lnTo>
                  <a:pt x="89600" y="39250"/>
                </a:lnTo>
                <a:lnTo>
                  <a:pt x="89660" y="39210"/>
                </a:lnTo>
                <a:lnTo>
                  <a:pt x="89810" y="39140"/>
                </a:lnTo>
                <a:lnTo>
                  <a:pt x="89810" y="39230"/>
                </a:lnTo>
                <a:lnTo>
                  <a:pt x="89710" y="39400"/>
                </a:lnTo>
                <a:lnTo>
                  <a:pt x="89550" y="39490"/>
                </a:lnTo>
                <a:lnTo>
                  <a:pt x="88990" y="39700"/>
                </a:lnTo>
                <a:lnTo>
                  <a:pt x="88810" y="39830"/>
                </a:lnTo>
                <a:lnTo>
                  <a:pt x="88090" y="40610"/>
                </a:lnTo>
                <a:lnTo>
                  <a:pt x="87970" y="40800"/>
                </a:lnTo>
                <a:lnTo>
                  <a:pt x="87740" y="41240"/>
                </a:lnTo>
                <a:lnTo>
                  <a:pt x="87080" y="42130"/>
                </a:lnTo>
                <a:lnTo>
                  <a:pt x="86780" y="42620"/>
                </a:lnTo>
                <a:lnTo>
                  <a:pt x="86570" y="43120"/>
                </a:lnTo>
                <a:lnTo>
                  <a:pt x="86550" y="43300"/>
                </a:lnTo>
                <a:lnTo>
                  <a:pt x="86580" y="43510"/>
                </a:lnTo>
                <a:lnTo>
                  <a:pt x="86700" y="43760"/>
                </a:lnTo>
                <a:lnTo>
                  <a:pt x="87730" y="44910"/>
                </a:lnTo>
                <a:lnTo>
                  <a:pt x="87930" y="45040"/>
                </a:lnTo>
                <a:lnTo>
                  <a:pt x="88590" y="45340"/>
                </a:lnTo>
                <a:lnTo>
                  <a:pt x="88770" y="45570"/>
                </a:lnTo>
                <a:lnTo>
                  <a:pt x="88930" y="45890"/>
                </a:lnTo>
                <a:lnTo>
                  <a:pt x="89190" y="46930"/>
                </a:lnTo>
                <a:lnTo>
                  <a:pt x="89330" y="47200"/>
                </a:lnTo>
                <a:lnTo>
                  <a:pt x="89460" y="47290"/>
                </a:lnTo>
                <a:lnTo>
                  <a:pt x="89590" y="47360"/>
                </a:lnTo>
                <a:lnTo>
                  <a:pt x="89700" y="47440"/>
                </a:lnTo>
                <a:lnTo>
                  <a:pt x="89790" y="47560"/>
                </a:lnTo>
                <a:lnTo>
                  <a:pt x="89810" y="47730"/>
                </a:lnTo>
                <a:lnTo>
                  <a:pt x="89790" y="47870"/>
                </a:lnTo>
                <a:lnTo>
                  <a:pt x="89570" y="48190"/>
                </a:lnTo>
                <a:lnTo>
                  <a:pt x="89540" y="48230"/>
                </a:lnTo>
                <a:lnTo>
                  <a:pt x="85940" y="48220"/>
                </a:lnTo>
                <a:lnTo>
                  <a:pt x="81190" y="48210"/>
                </a:lnTo>
                <a:lnTo>
                  <a:pt x="80820" y="48210"/>
                </a:lnTo>
                <a:lnTo>
                  <a:pt x="76430" y="48190"/>
                </a:lnTo>
                <a:lnTo>
                  <a:pt x="74700" y="48190"/>
                </a:lnTo>
                <a:lnTo>
                  <a:pt x="74240" y="48250"/>
                </a:lnTo>
                <a:lnTo>
                  <a:pt x="74240" y="48240"/>
                </a:lnTo>
                <a:lnTo>
                  <a:pt x="74230" y="48210"/>
                </a:lnTo>
                <a:lnTo>
                  <a:pt x="74340" y="47880"/>
                </a:lnTo>
                <a:lnTo>
                  <a:pt x="74490" y="47570"/>
                </a:lnTo>
                <a:lnTo>
                  <a:pt x="74580" y="47440"/>
                </a:lnTo>
                <a:lnTo>
                  <a:pt x="74670" y="47340"/>
                </a:lnTo>
                <a:lnTo>
                  <a:pt x="74750" y="47280"/>
                </a:lnTo>
                <a:lnTo>
                  <a:pt x="75120" y="47070"/>
                </a:lnTo>
                <a:lnTo>
                  <a:pt x="75500" y="46920"/>
                </a:lnTo>
                <a:lnTo>
                  <a:pt x="75580" y="46880"/>
                </a:lnTo>
                <a:lnTo>
                  <a:pt x="75770" y="46810"/>
                </a:lnTo>
                <a:lnTo>
                  <a:pt x="75920" y="46790"/>
                </a:lnTo>
                <a:lnTo>
                  <a:pt x="76060" y="46800"/>
                </a:lnTo>
                <a:lnTo>
                  <a:pt x="76390" y="46900"/>
                </a:lnTo>
                <a:lnTo>
                  <a:pt x="76580" y="46930"/>
                </a:lnTo>
                <a:lnTo>
                  <a:pt x="76830" y="46940"/>
                </a:lnTo>
                <a:lnTo>
                  <a:pt x="77130" y="46920"/>
                </a:lnTo>
                <a:lnTo>
                  <a:pt x="77720" y="46800"/>
                </a:lnTo>
                <a:lnTo>
                  <a:pt x="77970" y="46710"/>
                </a:lnTo>
                <a:lnTo>
                  <a:pt x="78220" y="46590"/>
                </a:lnTo>
                <a:lnTo>
                  <a:pt x="78430" y="46430"/>
                </a:lnTo>
                <a:lnTo>
                  <a:pt x="78570" y="46220"/>
                </a:lnTo>
                <a:lnTo>
                  <a:pt x="78620" y="46020"/>
                </a:lnTo>
                <a:lnTo>
                  <a:pt x="78610" y="45820"/>
                </a:lnTo>
                <a:lnTo>
                  <a:pt x="78540" y="45630"/>
                </a:lnTo>
                <a:lnTo>
                  <a:pt x="78460" y="45490"/>
                </a:lnTo>
                <a:lnTo>
                  <a:pt x="78320" y="45410"/>
                </a:lnTo>
                <a:lnTo>
                  <a:pt x="78220" y="45420"/>
                </a:lnTo>
                <a:lnTo>
                  <a:pt x="78130" y="45510"/>
                </a:lnTo>
                <a:lnTo>
                  <a:pt x="78010" y="45630"/>
                </a:lnTo>
                <a:lnTo>
                  <a:pt x="77880" y="45690"/>
                </a:lnTo>
                <a:lnTo>
                  <a:pt x="77710" y="45670"/>
                </a:lnTo>
                <a:lnTo>
                  <a:pt x="77540" y="45580"/>
                </a:lnTo>
                <a:lnTo>
                  <a:pt x="77460" y="45460"/>
                </a:lnTo>
                <a:lnTo>
                  <a:pt x="77380" y="45060"/>
                </a:lnTo>
                <a:lnTo>
                  <a:pt x="77320" y="44930"/>
                </a:lnTo>
                <a:lnTo>
                  <a:pt x="77230" y="44820"/>
                </a:lnTo>
                <a:lnTo>
                  <a:pt x="77180" y="44690"/>
                </a:lnTo>
                <a:lnTo>
                  <a:pt x="77170" y="44470"/>
                </a:lnTo>
                <a:lnTo>
                  <a:pt x="77180" y="44290"/>
                </a:lnTo>
                <a:lnTo>
                  <a:pt x="77150" y="44140"/>
                </a:lnTo>
                <a:lnTo>
                  <a:pt x="77060" y="44040"/>
                </a:lnTo>
                <a:lnTo>
                  <a:pt x="76880" y="44040"/>
                </a:lnTo>
                <a:lnTo>
                  <a:pt x="76730" y="43990"/>
                </a:lnTo>
                <a:lnTo>
                  <a:pt x="76600" y="43880"/>
                </a:lnTo>
                <a:lnTo>
                  <a:pt x="76510" y="43560"/>
                </a:lnTo>
                <a:lnTo>
                  <a:pt x="76470" y="43310"/>
                </a:lnTo>
                <a:lnTo>
                  <a:pt x="76420" y="42280"/>
                </a:lnTo>
                <a:lnTo>
                  <a:pt x="76360" y="42100"/>
                </a:lnTo>
                <a:lnTo>
                  <a:pt x="76050" y="41930"/>
                </a:lnTo>
                <a:lnTo>
                  <a:pt x="75910" y="41800"/>
                </a:lnTo>
                <a:lnTo>
                  <a:pt x="75790" y="41550"/>
                </a:lnTo>
                <a:lnTo>
                  <a:pt x="75760" y="41340"/>
                </a:lnTo>
                <a:lnTo>
                  <a:pt x="75790" y="41150"/>
                </a:lnTo>
                <a:lnTo>
                  <a:pt x="75960" y="40790"/>
                </a:lnTo>
                <a:lnTo>
                  <a:pt x="76070" y="40590"/>
                </a:lnTo>
                <a:lnTo>
                  <a:pt x="76050" y="40520"/>
                </a:lnTo>
                <a:lnTo>
                  <a:pt x="76000" y="40430"/>
                </a:lnTo>
                <a:lnTo>
                  <a:pt x="75720" y="40190"/>
                </a:lnTo>
                <a:lnTo>
                  <a:pt x="75250" y="39980"/>
                </a:lnTo>
                <a:lnTo>
                  <a:pt x="74230" y="39680"/>
                </a:lnTo>
                <a:lnTo>
                  <a:pt x="73120" y="39380"/>
                </a:lnTo>
                <a:lnTo>
                  <a:pt x="73000" y="39310"/>
                </a:lnTo>
                <a:lnTo>
                  <a:pt x="72940" y="39210"/>
                </a:lnTo>
                <a:lnTo>
                  <a:pt x="72930" y="39070"/>
                </a:lnTo>
                <a:lnTo>
                  <a:pt x="73010" y="38900"/>
                </a:lnTo>
                <a:lnTo>
                  <a:pt x="73160" y="38770"/>
                </a:lnTo>
                <a:lnTo>
                  <a:pt x="73420" y="38680"/>
                </a:lnTo>
                <a:lnTo>
                  <a:pt x="73730" y="38620"/>
                </a:lnTo>
                <a:lnTo>
                  <a:pt x="73940" y="38480"/>
                </a:lnTo>
                <a:lnTo>
                  <a:pt x="74230" y="38060"/>
                </a:lnTo>
                <a:lnTo>
                  <a:pt x="75210" y="36330"/>
                </a:lnTo>
                <a:lnTo>
                  <a:pt x="75780" y="35570"/>
                </a:lnTo>
                <a:lnTo>
                  <a:pt x="75920" y="35260"/>
                </a:lnTo>
                <a:lnTo>
                  <a:pt x="76000" y="33540"/>
                </a:lnTo>
                <a:lnTo>
                  <a:pt x="76060" y="33250"/>
                </a:lnTo>
                <a:lnTo>
                  <a:pt x="76160" y="33000"/>
                </a:lnTo>
                <a:lnTo>
                  <a:pt x="76340" y="32700"/>
                </a:lnTo>
                <a:lnTo>
                  <a:pt x="76490" y="32530"/>
                </a:lnTo>
                <a:lnTo>
                  <a:pt x="77090" y="32000"/>
                </a:lnTo>
                <a:lnTo>
                  <a:pt x="77210" y="31840"/>
                </a:lnTo>
                <a:lnTo>
                  <a:pt x="77290" y="31640"/>
                </a:lnTo>
                <a:lnTo>
                  <a:pt x="77350" y="31360"/>
                </a:lnTo>
                <a:lnTo>
                  <a:pt x="77370" y="30600"/>
                </a:lnTo>
                <a:lnTo>
                  <a:pt x="7725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