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Bioko Sur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Bioko Sur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52420" y="6390"/>
                </a:moveTo>
                <a:lnTo>
                  <a:pt x="52430" y="6390"/>
                </a:lnTo>
                <a:lnTo>
                  <a:pt x="52660" y="6370"/>
                </a:lnTo>
                <a:lnTo>
                  <a:pt x="53090" y="6520"/>
                </a:lnTo>
                <a:lnTo>
                  <a:pt x="53300" y="6630"/>
                </a:lnTo>
                <a:lnTo>
                  <a:pt x="53990" y="7120"/>
                </a:lnTo>
                <a:lnTo>
                  <a:pt x="54210" y="7210"/>
                </a:lnTo>
                <a:lnTo>
                  <a:pt x="54400" y="7250"/>
                </a:lnTo>
                <a:lnTo>
                  <a:pt x="54530" y="7240"/>
                </a:lnTo>
                <a:lnTo>
                  <a:pt x="54650" y="7230"/>
                </a:lnTo>
                <a:lnTo>
                  <a:pt x="55060" y="7250"/>
                </a:lnTo>
                <a:lnTo>
                  <a:pt x="55490" y="7340"/>
                </a:lnTo>
                <a:lnTo>
                  <a:pt x="55700" y="7410"/>
                </a:lnTo>
                <a:lnTo>
                  <a:pt x="55840" y="7510"/>
                </a:lnTo>
                <a:lnTo>
                  <a:pt x="55890" y="7570"/>
                </a:lnTo>
                <a:lnTo>
                  <a:pt x="55930" y="7640"/>
                </a:lnTo>
                <a:lnTo>
                  <a:pt x="56180" y="8260"/>
                </a:lnTo>
                <a:lnTo>
                  <a:pt x="56140" y="8320"/>
                </a:lnTo>
                <a:lnTo>
                  <a:pt x="55820" y="9170"/>
                </a:lnTo>
                <a:lnTo>
                  <a:pt x="55550" y="9390"/>
                </a:lnTo>
                <a:lnTo>
                  <a:pt x="55470" y="9760"/>
                </a:lnTo>
                <a:lnTo>
                  <a:pt x="55430" y="9850"/>
                </a:lnTo>
                <a:lnTo>
                  <a:pt x="55390" y="9900"/>
                </a:lnTo>
                <a:lnTo>
                  <a:pt x="54940" y="10170"/>
                </a:lnTo>
                <a:lnTo>
                  <a:pt x="54880" y="10430"/>
                </a:lnTo>
                <a:lnTo>
                  <a:pt x="54870" y="11160"/>
                </a:lnTo>
                <a:lnTo>
                  <a:pt x="54770" y="11420"/>
                </a:lnTo>
                <a:lnTo>
                  <a:pt x="54060" y="12250"/>
                </a:lnTo>
                <a:lnTo>
                  <a:pt x="53510" y="13140"/>
                </a:lnTo>
                <a:lnTo>
                  <a:pt x="53370" y="13320"/>
                </a:lnTo>
                <a:lnTo>
                  <a:pt x="53210" y="13220"/>
                </a:lnTo>
                <a:lnTo>
                  <a:pt x="52850" y="13060"/>
                </a:lnTo>
                <a:lnTo>
                  <a:pt x="52770" y="12960"/>
                </a:lnTo>
                <a:lnTo>
                  <a:pt x="52670" y="13000"/>
                </a:lnTo>
                <a:lnTo>
                  <a:pt x="52440" y="12920"/>
                </a:lnTo>
                <a:lnTo>
                  <a:pt x="52000" y="12670"/>
                </a:lnTo>
                <a:lnTo>
                  <a:pt x="51880" y="12710"/>
                </a:lnTo>
                <a:lnTo>
                  <a:pt x="51520" y="12790"/>
                </a:lnTo>
                <a:lnTo>
                  <a:pt x="51360" y="12790"/>
                </a:lnTo>
                <a:lnTo>
                  <a:pt x="51190" y="12720"/>
                </a:lnTo>
                <a:lnTo>
                  <a:pt x="50850" y="12500"/>
                </a:lnTo>
                <a:lnTo>
                  <a:pt x="50640" y="12450"/>
                </a:lnTo>
                <a:lnTo>
                  <a:pt x="50300" y="12440"/>
                </a:lnTo>
                <a:lnTo>
                  <a:pt x="49920" y="12350"/>
                </a:lnTo>
                <a:lnTo>
                  <a:pt x="49620" y="12120"/>
                </a:lnTo>
                <a:lnTo>
                  <a:pt x="49490" y="11650"/>
                </a:lnTo>
                <a:lnTo>
                  <a:pt x="49420" y="11480"/>
                </a:lnTo>
                <a:lnTo>
                  <a:pt x="49280" y="11270"/>
                </a:lnTo>
                <a:lnTo>
                  <a:pt x="49170" y="11060"/>
                </a:lnTo>
                <a:lnTo>
                  <a:pt x="49220" y="10880"/>
                </a:lnTo>
                <a:lnTo>
                  <a:pt x="49290" y="10740"/>
                </a:lnTo>
                <a:lnTo>
                  <a:pt x="49380" y="10060"/>
                </a:lnTo>
                <a:lnTo>
                  <a:pt x="49490" y="9760"/>
                </a:lnTo>
                <a:lnTo>
                  <a:pt x="49700" y="9360"/>
                </a:lnTo>
                <a:lnTo>
                  <a:pt x="50000" y="9090"/>
                </a:lnTo>
                <a:lnTo>
                  <a:pt x="50370" y="9200"/>
                </a:lnTo>
                <a:lnTo>
                  <a:pt x="50570" y="9080"/>
                </a:lnTo>
                <a:lnTo>
                  <a:pt x="50840" y="9090"/>
                </a:lnTo>
                <a:lnTo>
                  <a:pt x="51410" y="9200"/>
                </a:lnTo>
                <a:lnTo>
                  <a:pt x="51670" y="9090"/>
                </a:lnTo>
                <a:lnTo>
                  <a:pt x="51760" y="8830"/>
                </a:lnTo>
                <a:lnTo>
                  <a:pt x="51720" y="8540"/>
                </a:lnTo>
                <a:lnTo>
                  <a:pt x="51570" y="8320"/>
                </a:lnTo>
                <a:lnTo>
                  <a:pt x="51770" y="8210"/>
                </a:lnTo>
                <a:lnTo>
                  <a:pt x="52020" y="8030"/>
                </a:lnTo>
                <a:lnTo>
                  <a:pt x="52240" y="7820"/>
                </a:lnTo>
                <a:lnTo>
                  <a:pt x="52330" y="7620"/>
                </a:lnTo>
                <a:lnTo>
                  <a:pt x="52420" y="6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