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Bioko Norte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Bioko Norte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52420" y="6390"/>
                </a:moveTo>
                <a:lnTo>
                  <a:pt x="52440" y="6140"/>
                </a:lnTo>
                <a:lnTo>
                  <a:pt x="52650" y="5580"/>
                </a:lnTo>
                <a:lnTo>
                  <a:pt x="53070" y="4900"/>
                </a:lnTo>
                <a:lnTo>
                  <a:pt x="53620" y="4350"/>
                </a:lnTo>
                <a:lnTo>
                  <a:pt x="54280" y="4170"/>
                </a:lnTo>
                <a:lnTo>
                  <a:pt x="54240" y="4230"/>
                </a:lnTo>
                <a:lnTo>
                  <a:pt x="54180" y="4400"/>
                </a:lnTo>
                <a:lnTo>
                  <a:pt x="54670" y="4500"/>
                </a:lnTo>
                <a:lnTo>
                  <a:pt x="54890" y="4510"/>
                </a:lnTo>
                <a:lnTo>
                  <a:pt x="55040" y="4400"/>
                </a:lnTo>
                <a:lnTo>
                  <a:pt x="55400" y="4510"/>
                </a:lnTo>
                <a:lnTo>
                  <a:pt x="55920" y="4580"/>
                </a:lnTo>
                <a:lnTo>
                  <a:pt x="56460" y="4570"/>
                </a:lnTo>
                <a:lnTo>
                  <a:pt x="56900" y="4400"/>
                </a:lnTo>
                <a:lnTo>
                  <a:pt x="56940" y="4470"/>
                </a:lnTo>
                <a:lnTo>
                  <a:pt x="56990" y="4490"/>
                </a:lnTo>
                <a:lnTo>
                  <a:pt x="57120" y="4510"/>
                </a:lnTo>
                <a:lnTo>
                  <a:pt x="57540" y="5040"/>
                </a:lnTo>
                <a:lnTo>
                  <a:pt x="57700" y="5310"/>
                </a:lnTo>
                <a:lnTo>
                  <a:pt x="57770" y="5650"/>
                </a:lnTo>
                <a:lnTo>
                  <a:pt x="57740" y="5950"/>
                </a:lnTo>
                <a:lnTo>
                  <a:pt x="57680" y="6230"/>
                </a:lnTo>
                <a:lnTo>
                  <a:pt x="57580" y="6480"/>
                </a:lnTo>
                <a:lnTo>
                  <a:pt x="57450" y="6690"/>
                </a:lnTo>
                <a:lnTo>
                  <a:pt x="56870" y="7200"/>
                </a:lnTo>
                <a:lnTo>
                  <a:pt x="56710" y="7640"/>
                </a:lnTo>
                <a:lnTo>
                  <a:pt x="56180" y="8260"/>
                </a:lnTo>
                <a:lnTo>
                  <a:pt x="55930" y="7640"/>
                </a:lnTo>
                <a:lnTo>
                  <a:pt x="55890" y="7570"/>
                </a:lnTo>
                <a:lnTo>
                  <a:pt x="55840" y="7510"/>
                </a:lnTo>
                <a:lnTo>
                  <a:pt x="55700" y="7410"/>
                </a:lnTo>
                <a:lnTo>
                  <a:pt x="55490" y="7340"/>
                </a:lnTo>
                <a:lnTo>
                  <a:pt x="55060" y="7250"/>
                </a:lnTo>
                <a:lnTo>
                  <a:pt x="54650" y="7230"/>
                </a:lnTo>
                <a:lnTo>
                  <a:pt x="54530" y="7240"/>
                </a:lnTo>
                <a:lnTo>
                  <a:pt x="54400" y="7250"/>
                </a:lnTo>
                <a:lnTo>
                  <a:pt x="54210" y="7210"/>
                </a:lnTo>
                <a:lnTo>
                  <a:pt x="53990" y="7120"/>
                </a:lnTo>
                <a:lnTo>
                  <a:pt x="53300" y="6630"/>
                </a:lnTo>
                <a:lnTo>
                  <a:pt x="53090" y="6520"/>
                </a:lnTo>
                <a:lnTo>
                  <a:pt x="52660" y="6370"/>
                </a:lnTo>
                <a:lnTo>
                  <a:pt x="52430" y="6390"/>
                </a:lnTo>
                <a:lnTo>
                  <a:pt x="52420" y="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