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Annobón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Equatorial Guinea • State Map | Fully Editable Vector Shape</a:t>
            </a:r>
          </a:p>
        </p:txBody>
      </p:sp>
      <p:sp>
        <p:nvSpPr>
          <p:cNvPr id="101" name="Annobón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4770" y="87250"/>
                </a:moveTo>
                <a:lnTo>
                  <a:pt x="4670" y="87070"/>
                </a:lnTo>
                <a:lnTo>
                  <a:pt x="4650" y="86880"/>
                </a:lnTo>
                <a:lnTo>
                  <a:pt x="4720" y="86720"/>
                </a:lnTo>
                <a:lnTo>
                  <a:pt x="4880" y="86610"/>
                </a:lnTo>
                <a:lnTo>
                  <a:pt x="5090" y="86970"/>
                </a:lnTo>
                <a:lnTo>
                  <a:pt x="5030" y="87360"/>
                </a:lnTo>
                <a:lnTo>
                  <a:pt x="4810" y="87560"/>
                </a:lnTo>
                <a:lnTo>
                  <a:pt x="4550" y="87370"/>
                </a:lnTo>
                <a:lnTo>
                  <a:pt x="4630" y="87350"/>
                </a:lnTo>
                <a:lnTo>
                  <a:pt x="4690" y="87280"/>
                </a:lnTo>
                <a:lnTo>
                  <a:pt x="4770" y="8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