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Equatorial Guinea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Litoral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77250" y="29720"/>
                </a:moveTo>
                <a:lnTo>
                  <a:pt x="77370" y="30600"/>
                </a:lnTo>
                <a:lnTo>
                  <a:pt x="77350" y="31360"/>
                </a:lnTo>
                <a:lnTo>
                  <a:pt x="77290" y="31640"/>
                </a:lnTo>
                <a:lnTo>
                  <a:pt x="77210" y="31840"/>
                </a:lnTo>
                <a:lnTo>
                  <a:pt x="77090" y="32000"/>
                </a:lnTo>
                <a:lnTo>
                  <a:pt x="76490" y="32530"/>
                </a:lnTo>
                <a:lnTo>
                  <a:pt x="76340" y="32700"/>
                </a:lnTo>
                <a:lnTo>
                  <a:pt x="76160" y="33000"/>
                </a:lnTo>
                <a:lnTo>
                  <a:pt x="76060" y="33250"/>
                </a:lnTo>
                <a:lnTo>
                  <a:pt x="76000" y="33540"/>
                </a:lnTo>
                <a:lnTo>
                  <a:pt x="75920" y="35260"/>
                </a:lnTo>
                <a:lnTo>
                  <a:pt x="75780" y="35570"/>
                </a:lnTo>
                <a:lnTo>
                  <a:pt x="75210" y="36330"/>
                </a:lnTo>
                <a:lnTo>
                  <a:pt x="74230" y="38060"/>
                </a:lnTo>
                <a:lnTo>
                  <a:pt x="73940" y="38480"/>
                </a:lnTo>
                <a:lnTo>
                  <a:pt x="73730" y="38620"/>
                </a:lnTo>
                <a:lnTo>
                  <a:pt x="73420" y="38680"/>
                </a:lnTo>
                <a:lnTo>
                  <a:pt x="73160" y="38770"/>
                </a:lnTo>
                <a:lnTo>
                  <a:pt x="73010" y="38900"/>
                </a:lnTo>
                <a:lnTo>
                  <a:pt x="72930" y="39070"/>
                </a:lnTo>
                <a:lnTo>
                  <a:pt x="72940" y="39210"/>
                </a:lnTo>
                <a:lnTo>
                  <a:pt x="73000" y="39310"/>
                </a:lnTo>
                <a:lnTo>
                  <a:pt x="73120" y="39380"/>
                </a:lnTo>
                <a:lnTo>
                  <a:pt x="74230" y="39680"/>
                </a:lnTo>
                <a:lnTo>
                  <a:pt x="75250" y="39980"/>
                </a:lnTo>
                <a:lnTo>
                  <a:pt x="75720" y="40190"/>
                </a:lnTo>
                <a:lnTo>
                  <a:pt x="76000" y="40430"/>
                </a:lnTo>
                <a:lnTo>
                  <a:pt x="76050" y="40520"/>
                </a:lnTo>
                <a:lnTo>
                  <a:pt x="76070" y="40590"/>
                </a:lnTo>
                <a:lnTo>
                  <a:pt x="75960" y="40790"/>
                </a:lnTo>
                <a:lnTo>
                  <a:pt x="75790" y="41150"/>
                </a:lnTo>
                <a:lnTo>
                  <a:pt x="75760" y="41340"/>
                </a:lnTo>
                <a:lnTo>
                  <a:pt x="75790" y="41550"/>
                </a:lnTo>
                <a:lnTo>
                  <a:pt x="75910" y="41800"/>
                </a:lnTo>
                <a:lnTo>
                  <a:pt x="76050" y="41930"/>
                </a:lnTo>
                <a:lnTo>
                  <a:pt x="76360" y="42100"/>
                </a:lnTo>
                <a:lnTo>
                  <a:pt x="76420" y="42280"/>
                </a:lnTo>
                <a:lnTo>
                  <a:pt x="76470" y="43310"/>
                </a:lnTo>
                <a:lnTo>
                  <a:pt x="76510" y="43560"/>
                </a:lnTo>
                <a:lnTo>
                  <a:pt x="76600" y="43880"/>
                </a:lnTo>
                <a:lnTo>
                  <a:pt x="76730" y="43990"/>
                </a:lnTo>
                <a:lnTo>
                  <a:pt x="76880" y="44040"/>
                </a:lnTo>
                <a:lnTo>
                  <a:pt x="77060" y="44040"/>
                </a:lnTo>
                <a:lnTo>
                  <a:pt x="77150" y="44140"/>
                </a:lnTo>
                <a:lnTo>
                  <a:pt x="77180" y="44290"/>
                </a:lnTo>
                <a:lnTo>
                  <a:pt x="77170" y="44470"/>
                </a:lnTo>
                <a:lnTo>
                  <a:pt x="77180" y="44690"/>
                </a:lnTo>
                <a:lnTo>
                  <a:pt x="77230" y="44820"/>
                </a:lnTo>
                <a:lnTo>
                  <a:pt x="77320" y="44930"/>
                </a:lnTo>
                <a:lnTo>
                  <a:pt x="77380" y="45060"/>
                </a:lnTo>
                <a:lnTo>
                  <a:pt x="77460" y="45460"/>
                </a:lnTo>
                <a:lnTo>
                  <a:pt x="77540" y="45580"/>
                </a:lnTo>
                <a:lnTo>
                  <a:pt x="77710" y="45670"/>
                </a:lnTo>
                <a:lnTo>
                  <a:pt x="77880" y="45690"/>
                </a:lnTo>
                <a:lnTo>
                  <a:pt x="78010" y="45630"/>
                </a:lnTo>
                <a:lnTo>
                  <a:pt x="78130" y="45510"/>
                </a:lnTo>
                <a:lnTo>
                  <a:pt x="78220" y="45420"/>
                </a:lnTo>
                <a:lnTo>
                  <a:pt x="78320" y="45410"/>
                </a:lnTo>
                <a:lnTo>
                  <a:pt x="78460" y="45490"/>
                </a:lnTo>
                <a:lnTo>
                  <a:pt x="78540" y="45630"/>
                </a:lnTo>
                <a:lnTo>
                  <a:pt x="78610" y="45820"/>
                </a:lnTo>
                <a:lnTo>
                  <a:pt x="78620" y="46020"/>
                </a:lnTo>
                <a:lnTo>
                  <a:pt x="78570" y="46220"/>
                </a:lnTo>
                <a:lnTo>
                  <a:pt x="78430" y="46430"/>
                </a:lnTo>
                <a:lnTo>
                  <a:pt x="78220" y="46590"/>
                </a:lnTo>
                <a:lnTo>
                  <a:pt x="77970" y="46710"/>
                </a:lnTo>
                <a:lnTo>
                  <a:pt x="77720" y="46800"/>
                </a:lnTo>
                <a:lnTo>
                  <a:pt x="77130" y="46920"/>
                </a:lnTo>
                <a:lnTo>
                  <a:pt x="76830" y="46940"/>
                </a:lnTo>
                <a:lnTo>
                  <a:pt x="76580" y="46930"/>
                </a:lnTo>
                <a:lnTo>
                  <a:pt x="76390" y="46900"/>
                </a:lnTo>
                <a:lnTo>
                  <a:pt x="76060" y="46800"/>
                </a:lnTo>
                <a:lnTo>
                  <a:pt x="75920" y="46790"/>
                </a:lnTo>
                <a:lnTo>
                  <a:pt x="75770" y="46810"/>
                </a:lnTo>
                <a:lnTo>
                  <a:pt x="75580" y="46880"/>
                </a:lnTo>
                <a:lnTo>
                  <a:pt x="75500" y="46920"/>
                </a:lnTo>
                <a:lnTo>
                  <a:pt x="75120" y="47070"/>
                </a:lnTo>
                <a:lnTo>
                  <a:pt x="74750" y="47280"/>
                </a:lnTo>
                <a:lnTo>
                  <a:pt x="74670" y="47340"/>
                </a:lnTo>
                <a:lnTo>
                  <a:pt x="74580" y="47440"/>
                </a:lnTo>
                <a:lnTo>
                  <a:pt x="74490" y="47570"/>
                </a:lnTo>
                <a:lnTo>
                  <a:pt x="74340" y="47880"/>
                </a:lnTo>
                <a:lnTo>
                  <a:pt x="74230" y="48210"/>
                </a:lnTo>
                <a:lnTo>
                  <a:pt x="74240" y="48240"/>
                </a:lnTo>
                <a:lnTo>
                  <a:pt x="74240" y="48250"/>
                </a:lnTo>
                <a:lnTo>
                  <a:pt x="73930" y="48290"/>
                </a:lnTo>
                <a:lnTo>
                  <a:pt x="73840" y="48520"/>
                </a:lnTo>
                <a:lnTo>
                  <a:pt x="73840" y="48990"/>
                </a:lnTo>
                <a:lnTo>
                  <a:pt x="73780" y="49200"/>
                </a:lnTo>
                <a:lnTo>
                  <a:pt x="73600" y="49380"/>
                </a:lnTo>
                <a:lnTo>
                  <a:pt x="73340" y="49430"/>
                </a:lnTo>
                <a:lnTo>
                  <a:pt x="73060" y="49390"/>
                </a:lnTo>
                <a:lnTo>
                  <a:pt x="72780" y="49270"/>
                </a:lnTo>
                <a:lnTo>
                  <a:pt x="72520" y="49070"/>
                </a:lnTo>
                <a:lnTo>
                  <a:pt x="72110" y="48600"/>
                </a:lnTo>
                <a:lnTo>
                  <a:pt x="71840" y="48410"/>
                </a:lnTo>
                <a:lnTo>
                  <a:pt x="71600" y="48320"/>
                </a:lnTo>
                <a:lnTo>
                  <a:pt x="71130" y="48270"/>
                </a:lnTo>
                <a:lnTo>
                  <a:pt x="71150" y="48180"/>
                </a:lnTo>
                <a:lnTo>
                  <a:pt x="71130" y="47910"/>
                </a:lnTo>
                <a:lnTo>
                  <a:pt x="71010" y="47510"/>
                </a:lnTo>
                <a:lnTo>
                  <a:pt x="71040" y="47320"/>
                </a:lnTo>
                <a:lnTo>
                  <a:pt x="71160" y="47220"/>
                </a:lnTo>
                <a:lnTo>
                  <a:pt x="71370" y="47150"/>
                </a:lnTo>
                <a:lnTo>
                  <a:pt x="71610" y="47100"/>
                </a:lnTo>
                <a:lnTo>
                  <a:pt x="71810" y="47090"/>
                </a:lnTo>
                <a:lnTo>
                  <a:pt x="71710" y="47010"/>
                </a:lnTo>
                <a:lnTo>
                  <a:pt x="71520" y="46940"/>
                </a:lnTo>
                <a:lnTo>
                  <a:pt x="71290" y="46900"/>
                </a:lnTo>
                <a:lnTo>
                  <a:pt x="71100" y="46880"/>
                </a:lnTo>
                <a:lnTo>
                  <a:pt x="70930" y="46830"/>
                </a:lnTo>
                <a:lnTo>
                  <a:pt x="70540" y="46610"/>
                </a:lnTo>
                <a:lnTo>
                  <a:pt x="70340" y="46560"/>
                </a:lnTo>
                <a:lnTo>
                  <a:pt x="69690" y="46700"/>
                </a:lnTo>
                <a:lnTo>
                  <a:pt x="69520" y="46660"/>
                </a:lnTo>
                <a:lnTo>
                  <a:pt x="69460" y="46500"/>
                </a:lnTo>
                <a:lnTo>
                  <a:pt x="69530" y="46330"/>
                </a:lnTo>
                <a:lnTo>
                  <a:pt x="69650" y="46190"/>
                </a:lnTo>
                <a:lnTo>
                  <a:pt x="69750" y="46120"/>
                </a:lnTo>
                <a:lnTo>
                  <a:pt x="69460" y="46250"/>
                </a:lnTo>
                <a:lnTo>
                  <a:pt x="69090" y="46570"/>
                </a:lnTo>
                <a:lnTo>
                  <a:pt x="68790" y="46920"/>
                </a:lnTo>
                <a:lnTo>
                  <a:pt x="68660" y="47150"/>
                </a:lnTo>
                <a:lnTo>
                  <a:pt x="68550" y="47260"/>
                </a:lnTo>
                <a:lnTo>
                  <a:pt x="68020" y="47390"/>
                </a:lnTo>
                <a:lnTo>
                  <a:pt x="67630" y="47560"/>
                </a:lnTo>
                <a:lnTo>
                  <a:pt x="67490" y="47370"/>
                </a:lnTo>
                <a:lnTo>
                  <a:pt x="67240" y="46610"/>
                </a:lnTo>
                <a:lnTo>
                  <a:pt x="67110" y="46410"/>
                </a:lnTo>
                <a:lnTo>
                  <a:pt x="66940" y="46250"/>
                </a:lnTo>
                <a:lnTo>
                  <a:pt x="66680" y="46120"/>
                </a:lnTo>
                <a:lnTo>
                  <a:pt x="66390" y="46060"/>
                </a:lnTo>
                <a:lnTo>
                  <a:pt x="66190" y="46100"/>
                </a:lnTo>
                <a:lnTo>
                  <a:pt x="66000" y="46190"/>
                </a:lnTo>
                <a:lnTo>
                  <a:pt x="65500" y="46280"/>
                </a:lnTo>
                <a:lnTo>
                  <a:pt x="65030" y="46510"/>
                </a:lnTo>
                <a:lnTo>
                  <a:pt x="64790" y="46560"/>
                </a:lnTo>
                <a:lnTo>
                  <a:pt x="64650" y="46470"/>
                </a:lnTo>
                <a:lnTo>
                  <a:pt x="64280" y="46050"/>
                </a:lnTo>
                <a:lnTo>
                  <a:pt x="64070" y="45910"/>
                </a:lnTo>
                <a:lnTo>
                  <a:pt x="64100" y="45750"/>
                </a:lnTo>
                <a:lnTo>
                  <a:pt x="64060" y="45620"/>
                </a:lnTo>
                <a:lnTo>
                  <a:pt x="63860" y="45350"/>
                </a:lnTo>
                <a:lnTo>
                  <a:pt x="64100" y="45250"/>
                </a:lnTo>
                <a:lnTo>
                  <a:pt x="64290" y="45070"/>
                </a:lnTo>
                <a:lnTo>
                  <a:pt x="64430" y="44830"/>
                </a:lnTo>
                <a:lnTo>
                  <a:pt x="64680" y="44020"/>
                </a:lnTo>
                <a:lnTo>
                  <a:pt x="64820" y="43730"/>
                </a:lnTo>
                <a:lnTo>
                  <a:pt x="65000" y="43610"/>
                </a:lnTo>
                <a:lnTo>
                  <a:pt x="65250" y="43480"/>
                </a:lnTo>
                <a:lnTo>
                  <a:pt x="65470" y="43170"/>
                </a:lnTo>
                <a:lnTo>
                  <a:pt x="65640" y="42810"/>
                </a:lnTo>
                <a:lnTo>
                  <a:pt x="65720" y="42520"/>
                </a:lnTo>
                <a:lnTo>
                  <a:pt x="65680" y="41920"/>
                </a:lnTo>
                <a:lnTo>
                  <a:pt x="65740" y="41660"/>
                </a:lnTo>
                <a:lnTo>
                  <a:pt x="66180" y="41460"/>
                </a:lnTo>
                <a:lnTo>
                  <a:pt x="66800" y="40900"/>
                </a:lnTo>
                <a:lnTo>
                  <a:pt x="67080" y="40540"/>
                </a:lnTo>
                <a:lnTo>
                  <a:pt x="67130" y="40510"/>
                </a:lnTo>
                <a:lnTo>
                  <a:pt x="67160" y="40430"/>
                </a:lnTo>
                <a:lnTo>
                  <a:pt x="67240" y="40350"/>
                </a:lnTo>
                <a:lnTo>
                  <a:pt x="67310" y="40240"/>
                </a:lnTo>
                <a:lnTo>
                  <a:pt x="67350" y="40080"/>
                </a:lnTo>
                <a:lnTo>
                  <a:pt x="67530" y="39620"/>
                </a:lnTo>
                <a:lnTo>
                  <a:pt x="67790" y="39150"/>
                </a:lnTo>
                <a:lnTo>
                  <a:pt x="68110" y="38900"/>
                </a:lnTo>
                <a:lnTo>
                  <a:pt x="68320" y="38970"/>
                </a:lnTo>
                <a:lnTo>
                  <a:pt x="68520" y="39160"/>
                </a:lnTo>
                <a:lnTo>
                  <a:pt x="68820" y="39260"/>
                </a:lnTo>
                <a:lnTo>
                  <a:pt x="69240" y="39200"/>
                </a:lnTo>
                <a:lnTo>
                  <a:pt x="69540" y="39060"/>
                </a:lnTo>
                <a:lnTo>
                  <a:pt x="69820" y="38880"/>
                </a:lnTo>
                <a:lnTo>
                  <a:pt x="70170" y="38710"/>
                </a:lnTo>
                <a:lnTo>
                  <a:pt x="69850" y="38730"/>
                </a:lnTo>
                <a:lnTo>
                  <a:pt x="69200" y="39160"/>
                </a:lnTo>
                <a:lnTo>
                  <a:pt x="68920" y="39100"/>
                </a:lnTo>
                <a:lnTo>
                  <a:pt x="68230" y="38440"/>
                </a:lnTo>
                <a:lnTo>
                  <a:pt x="67990" y="38000"/>
                </a:lnTo>
                <a:lnTo>
                  <a:pt x="68160" y="37570"/>
                </a:lnTo>
                <a:lnTo>
                  <a:pt x="69090" y="36650"/>
                </a:lnTo>
                <a:lnTo>
                  <a:pt x="69130" y="36590"/>
                </a:lnTo>
                <a:lnTo>
                  <a:pt x="69230" y="36410"/>
                </a:lnTo>
                <a:lnTo>
                  <a:pt x="69310" y="36320"/>
                </a:lnTo>
                <a:lnTo>
                  <a:pt x="69630" y="36110"/>
                </a:lnTo>
                <a:lnTo>
                  <a:pt x="69760" y="35980"/>
                </a:lnTo>
                <a:lnTo>
                  <a:pt x="69820" y="35870"/>
                </a:lnTo>
                <a:lnTo>
                  <a:pt x="69960" y="35550"/>
                </a:lnTo>
                <a:lnTo>
                  <a:pt x="70030" y="35460"/>
                </a:lnTo>
                <a:lnTo>
                  <a:pt x="70100" y="35390"/>
                </a:lnTo>
                <a:lnTo>
                  <a:pt x="70150" y="35280"/>
                </a:lnTo>
                <a:lnTo>
                  <a:pt x="70210" y="34900"/>
                </a:lnTo>
                <a:lnTo>
                  <a:pt x="70280" y="34790"/>
                </a:lnTo>
                <a:lnTo>
                  <a:pt x="70360" y="34710"/>
                </a:lnTo>
                <a:lnTo>
                  <a:pt x="70390" y="34630"/>
                </a:lnTo>
                <a:lnTo>
                  <a:pt x="70480" y="34480"/>
                </a:lnTo>
                <a:lnTo>
                  <a:pt x="71040" y="33930"/>
                </a:lnTo>
                <a:lnTo>
                  <a:pt x="71210" y="33390"/>
                </a:lnTo>
                <a:lnTo>
                  <a:pt x="71150" y="32730"/>
                </a:lnTo>
                <a:lnTo>
                  <a:pt x="70710" y="31430"/>
                </a:lnTo>
                <a:lnTo>
                  <a:pt x="70560" y="31130"/>
                </a:lnTo>
                <a:lnTo>
                  <a:pt x="70510" y="31000"/>
                </a:lnTo>
                <a:lnTo>
                  <a:pt x="70490" y="30820"/>
                </a:lnTo>
                <a:lnTo>
                  <a:pt x="70530" y="30660"/>
                </a:lnTo>
                <a:lnTo>
                  <a:pt x="70600" y="30550"/>
                </a:lnTo>
                <a:lnTo>
                  <a:pt x="70670" y="30470"/>
                </a:lnTo>
                <a:lnTo>
                  <a:pt x="70710" y="30380"/>
                </a:lnTo>
                <a:lnTo>
                  <a:pt x="70840" y="28410"/>
                </a:lnTo>
                <a:lnTo>
                  <a:pt x="70790" y="28050"/>
                </a:lnTo>
                <a:lnTo>
                  <a:pt x="70660" y="27780"/>
                </a:lnTo>
                <a:lnTo>
                  <a:pt x="70530" y="27420"/>
                </a:lnTo>
                <a:lnTo>
                  <a:pt x="70730" y="27140"/>
                </a:lnTo>
                <a:lnTo>
                  <a:pt x="71050" y="26920"/>
                </a:lnTo>
                <a:lnTo>
                  <a:pt x="71230" y="27190"/>
                </a:lnTo>
                <a:lnTo>
                  <a:pt x="71240" y="27490"/>
                </a:lnTo>
                <a:lnTo>
                  <a:pt x="71190" y="27820"/>
                </a:lnTo>
                <a:lnTo>
                  <a:pt x="71230" y="28140"/>
                </a:lnTo>
                <a:lnTo>
                  <a:pt x="71430" y="28400"/>
                </a:lnTo>
                <a:lnTo>
                  <a:pt x="71800" y="28720"/>
                </a:lnTo>
                <a:lnTo>
                  <a:pt x="72200" y="29000"/>
                </a:lnTo>
                <a:lnTo>
                  <a:pt x="72490" y="29100"/>
                </a:lnTo>
                <a:lnTo>
                  <a:pt x="72760" y="29170"/>
                </a:lnTo>
                <a:lnTo>
                  <a:pt x="73770" y="29670"/>
                </a:lnTo>
                <a:lnTo>
                  <a:pt x="74090" y="29720"/>
                </a:lnTo>
                <a:lnTo>
                  <a:pt x="76230" y="29720"/>
                </a:lnTo>
                <a:lnTo>
                  <a:pt x="77250" y="2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ié-Ntem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80740" y="29720"/>
                </a:moveTo>
                <a:lnTo>
                  <a:pt x="80980" y="29720"/>
                </a:lnTo>
                <a:lnTo>
                  <a:pt x="85730" y="29720"/>
                </a:lnTo>
                <a:lnTo>
                  <a:pt x="90480" y="29720"/>
                </a:lnTo>
                <a:lnTo>
                  <a:pt x="95230" y="29720"/>
                </a:lnTo>
                <a:lnTo>
                  <a:pt x="95350" y="30330"/>
                </a:lnTo>
                <a:lnTo>
                  <a:pt x="95360" y="31610"/>
                </a:lnTo>
                <a:lnTo>
                  <a:pt x="95380" y="35770"/>
                </a:lnTo>
                <a:lnTo>
                  <a:pt x="95390" y="36600"/>
                </a:lnTo>
                <a:lnTo>
                  <a:pt x="95380" y="36600"/>
                </a:lnTo>
                <a:lnTo>
                  <a:pt x="93730" y="36380"/>
                </a:lnTo>
                <a:lnTo>
                  <a:pt x="93040" y="36490"/>
                </a:lnTo>
                <a:lnTo>
                  <a:pt x="92860" y="36570"/>
                </a:lnTo>
                <a:lnTo>
                  <a:pt x="92670" y="36600"/>
                </a:lnTo>
                <a:lnTo>
                  <a:pt x="91650" y="36490"/>
                </a:lnTo>
                <a:lnTo>
                  <a:pt x="91300" y="36510"/>
                </a:lnTo>
                <a:lnTo>
                  <a:pt x="90990" y="36580"/>
                </a:lnTo>
                <a:lnTo>
                  <a:pt x="90670" y="36610"/>
                </a:lnTo>
                <a:lnTo>
                  <a:pt x="90410" y="36600"/>
                </a:lnTo>
                <a:lnTo>
                  <a:pt x="90140" y="36460"/>
                </a:lnTo>
                <a:lnTo>
                  <a:pt x="90010" y="36320"/>
                </a:lnTo>
                <a:lnTo>
                  <a:pt x="89930" y="36130"/>
                </a:lnTo>
                <a:lnTo>
                  <a:pt x="89460" y="33160"/>
                </a:lnTo>
                <a:lnTo>
                  <a:pt x="89390" y="32940"/>
                </a:lnTo>
                <a:lnTo>
                  <a:pt x="89290" y="32820"/>
                </a:lnTo>
                <a:lnTo>
                  <a:pt x="89150" y="32760"/>
                </a:lnTo>
                <a:lnTo>
                  <a:pt x="88930" y="32850"/>
                </a:lnTo>
                <a:lnTo>
                  <a:pt x="88770" y="32970"/>
                </a:lnTo>
                <a:lnTo>
                  <a:pt x="88520" y="33230"/>
                </a:lnTo>
                <a:lnTo>
                  <a:pt x="88370" y="33360"/>
                </a:lnTo>
                <a:lnTo>
                  <a:pt x="88150" y="33440"/>
                </a:lnTo>
                <a:lnTo>
                  <a:pt x="87890" y="33460"/>
                </a:lnTo>
                <a:lnTo>
                  <a:pt x="87490" y="33390"/>
                </a:lnTo>
                <a:lnTo>
                  <a:pt x="87210" y="33300"/>
                </a:lnTo>
                <a:lnTo>
                  <a:pt x="85390" y="32530"/>
                </a:lnTo>
                <a:lnTo>
                  <a:pt x="84950" y="32440"/>
                </a:lnTo>
                <a:lnTo>
                  <a:pt x="84800" y="32420"/>
                </a:lnTo>
                <a:lnTo>
                  <a:pt x="84220" y="32650"/>
                </a:lnTo>
                <a:lnTo>
                  <a:pt x="82450" y="33710"/>
                </a:lnTo>
                <a:lnTo>
                  <a:pt x="82360" y="33600"/>
                </a:lnTo>
                <a:lnTo>
                  <a:pt x="82080" y="33530"/>
                </a:lnTo>
                <a:lnTo>
                  <a:pt x="81400" y="33590"/>
                </a:lnTo>
                <a:lnTo>
                  <a:pt x="81230" y="33570"/>
                </a:lnTo>
                <a:lnTo>
                  <a:pt x="81050" y="33410"/>
                </a:lnTo>
                <a:lnTo>
                  <a:pt x="81020" y="33390"/>
                </a:lnTo>
                <a:lnTo>
                  <a:pt x="80950" y="33250"/>
                </a:lnTo>
                <a:lnTo>
                  <a:pt x="80920" y="33050"/>
                </a:lnTo>
                <a:lnTo>
                  <a:pt x="80960" y="32680"/>
                </a:lnTo>
                <a:lnTo>
                  <a:pt x="81020" y="32440"/>
                </a:lnTo>
                <a:lnTo>
                  <a:pt x="81150" y="32130"/>
                </a:lnTo>
                <a:lnTo>
                  <a:pt x="81180" y="31930"/>
                </a:lnTo>
                <a:lnTo>
                  <a:pt x="81140" y="31700"/>
                </a:lnTo>
                <a:lnTo>
                  <a:pt x="80900" y="31030"/>
                </a:lnTo>
                <a:lnTo>
                  <a:pt x="80760" y="30510"/>
                </a:lnTo>
                <a:lnTo>
                  <a:pt x="80740" y="2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Centro Sur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77250" y="29720"/>
                </a:moveTo>
                <a:lnTo>
                  <a:pt x="80740" y="29720"/>
                </a:lnTo>
                <a:lnTo>
                  <a:pt x="80760" y="30510"/>
                </a:lnTo>
                <a:lnTo>
                  <a:pt x="80900" y="31030"/>
                </a:lnTo>
                <a:lnTo>
                  <a:pt x="81140" y="31700"/>
                </a:lnTo>
                <a:lnTo>
                  <a:pt x="81180" y="31930"/>
                </a:lnTo>
                <a:lnTo>
                  <a:pt x="81150" y="32130"/>
                </a:lnTo>
                <a:lnTo>
                  <a:pt x="81020" y="32440"/>
                </a:lnTo>
                <a:lnTo>
                  <a:pt x="80960" y="32680"/>
                </a:lnTo>
                <a:lnTo>
                  <a:pt x="80920" y="33050"/>
                </a:lnTo>
                <a:lnTo>
                  <a:pt x="80950" y="33250"/>
                </a:lnTo>
                <a:lnTo>
                  <a:pt x="81020" y="33390"/>
                </a:lnTo>
                <a:lnTo>
                  <a:pt x="81050" y="33410"/>
                </a:lnTo>
                <a:lnTo>
                  <a:pt x="81230" y="33570"/>
                </a:lnTo>
                <a:lnTo>
                  <a:pt x="81400" y="33590"/>
                </a:lnTo>
                <a:lnTo>
                  <a:pt x="82080" y="33530"/>
                </a:lnTo>
                <a:lnTo>
                  <a:pt x="82360" y="33600"/>
                </a:lnTo>
                <a:lnTo>
                  <a:pt x="82450" y="33710"/>
                </a:lnTo>
                <a:lnTo>
                  <a:pt x="82860" y="34200"/>
                </a:lnTo>
                <a:lnTo>
                  <a:pt x="83930" y="35050"/>
                </a:lnTo>
                <a:lnTo>
                  <a:pt x="84010" y="35310"/>
                </a:lnTo>
                <a:lnTo>
                  <a:pt x="83980" y="35680"/>
                </a:lnTo>
                <a:lnTo>
                  <a:pt x="83900" y="36060"/>
                </a:lnTo>
                <a:lnTo>
                  <a:pt x="83790" y="36350"/>
                </a:lnTo>
                <a:lnTo>
                  <a:pt x="83380" y="36960"/>
                </a:lnTo>
                <a:lnTo>
                  <a:pt x="83320" y="37190"/>
                </a:lnTo>
                <a:lnTo>
                  <a:pt x="83350" y="37400"/>
                </a:lnTo>
                <a:lnTo>
                  <a:pt x="83550" y="37700"/>
                </a:lnTo>
                <a:lnTo>
                  <a:pt x="83610" y="37880"/>
                </a:lnTo>
                <a:lnTo>
                  <a:pt x="83520" y="38320"/>
                </a:lnTo>
                <a:lnTo>
                  <a:pt x="83340" y="38650"/>
                </a:lnTo>
                <a:lnTo>
                  <a:pt x="83360" y="38910"/>
                </a:lnTo>
                <a:lnTo>
                  <a:pt x="83890" y="39170"/>
                </a:lnTo>
                <a:lnTo>
                  <a:pt x="84380" y="39290"/>
                </a:lnTo>
                <a:lnTo>
                  <a:pt x="84810" y="39340"/>
                </a:lnTo>
                <a:lnTo>
                  <a:pt x="85230" y="39300"/>
                </a:lnTo>
                <a:lnTo>
                  <a:pt x="85690" y="39160"/>
                </a:lnTo>
                <a:lnTo>
                  <a:pt x="86210" y="38900"/>
                </a:lnTo>
                <a:lnTo>
                  <a:pt x="86400" y="38860"/>
                </a:lnTo>
                <a:lnTo>
                  <a:pt x="86550" y="38870"/>
                </a:lnTo>
                <a:lnTo>
                  <a:pt x="86830" y="38960"/>
                </a:lnTo>
                <a:lnTo>
                  <a:pt x="86980" y="38980"/>
                </a:lnTo>
                <a:lnTo>
                  <a:pt x="87140" y="38910"/>
                </a:lnTo>
                <a:lnTo>
                  <a:pt x="87260" y="38790"/>
                </a:lnTo>
                <a:lnTo>
                  <a:pt x="87370" y="38760"/>
                </a:lnTo>
                <a:lnTo>
                  <a:pt x="87580" y="39140"/>
                </a:lnTo>
                <a:lnTo>
                  <a:pt x="87710" y="39090"/>
                </a:lnTo>
                <a:lnTo>
                  <a:pt x="87900" y="38870"/>
                </a:lnTo>
                <a:lnTo>
                  <a:pt x="88020" y="38820"/>
                </a:lnTo>
                <a:lnTo>
                  <a:pt x="88130" y="38750"/>
                </a:lnTo>
                <a:lnTo>
                  <a:pt x="88250" y="38700"/>
                </a:lnTo>
                <a:lnTo>
                  <a:pt x="88350" y="38760"/>
                </a:lnTo>
                <a:lnTo>
                  <a:pt x="88380" y="38830"/>
                </a:lnTo>
                <a:lnTo>
                  <a:pt x="88410" y="39000"/>
                </a:lnTo>
                <a:lnTo>
                  <a:pt x="88460" y="39050"/>
                </a:lnTo>
                <a:lnTo>
                  <a:pt x="88710" y="39120"/>
                </a:lnTo>
                <a:lnTo>
                  <a:pt x="89520" y="39260"/>
                </a:lnTo>
                <a:lnTo>
                  <a:pt x="89600" y="39250"/>
                </a:lnTo>
                <a:lnTo>
                  <a:pt x="89660" y="39210"/>
                </a:lnTo>
                <a:lnTo>
                  <a:pt x="89810" y="39140"/>
                </a:lnTo>
                <a:lnTo>
                  <a:pt x="89810" y="39230"/>
                </a:lnTo>
                <a:lnTo>
                  <a:pt x="89710" y="39400"/>
                </a:lnTo>
                <a:lnTo>
                  <a:pt x="89550" y="39490"/>
                </a:lnTo>
                <a:lnTo>
                  <a:pt x="88990" y="39700"/>
                </a:lnTo>
                <a:lnTo>
                  <a:pt x="88810" y="39830"/>
                </a:lnTo>
                <a:lnTo>
                  <a:pt x="88090" y="40610"/>
                </a:lnTo>
                <a:lnTo>
                  <a:pt x="87970" y="40800"/>
                </a:lnTo>
                <a:lnTo>
                  <a:pt x="87740" y="41240"/>
                </a:lnTo>
                <a:lnTo>
                  <a:pt x="87080" y="42130"/>
                </a:lnTo>
                <a:lnTo>
                  <a:pt x="86780" y="42620"/>
                </a:lnTo>
                <a:lnTo>
                  <a:pt x="86570" y="43120"/>
                </a:lnTo>
                <a:lnTo>
                  <a:pt x="86550" y="43300"/>
                </a:lnTo>
                <a:lnTo>
                  <a:pt x="86580" y="43510"/>
                </a:lnTo>
                <a:lnTo>
                  <a:pt x="86700" y="43760"/>
                </a:lnTo>
                <a:lnTo>
                  <a:pt x="87730" y="44910"/>
                </a:lnTo>
                <a:lnTo>
                  <a:pt x="87930" y="45040"/>
                </a:lnTo>
                <a:lnTo>
                  <a:pt x="88590" y="45340"/>
                </a:lnTo>
                <a:lnTo>
                  <a:pt x="88770" y="45570"/>
                </a:lnTo>
                <a:lnTo>
                  <a:pt x="88930" y="45890"/>
                </a:lnTo>
                <a:lnTo>
                  <a:pt x="89190" y="46930"/>
                </a:lnTo>
                <a:lnTo>
                  <a:pt x="89330" y="47200"/>
                </a:lnTo>
                <a:lnTo>
                  <a:pt x="89460" y="47290"/>
                </a:lnTo>
                <a:lnTo>
                  <a:pt x="89590" y="47360"/>
                </a:lnTo>
                <a:lnTo>
                  <a:pt x="89700" y="47440"/>
                </a:lnTo>
                <a:lnTo>
                  <a:pt x="89790" y="47560"/>
                </a:lnTo>
                <a:lnTo>
                  <a:pt x="89810" y="47730"/>
                </a:lnTo>
                <a:lnTo>
                  <a:pt x="89790" y="47870"/>
                </a:lnTo>
                <a:lnTo>
                  <a:pt x="89570" y="48190"/>
                </a:lnTo>
                <a:lnTo>
                  <a:pt x="89540" y="48230"/>
                </a:lnTo>
                <a:lnTo>
                  <a:pt x="85940" y="48220"/>
                </a:lnTo>
                <a:lnTo>
                  <a:pt x="81190" y="48210"/>
                </a:lnTo>
                <a:lnTo>
                  <a:pt x="80820" y="48210"/>
                </a:lnTo>
                <a:lnTo>
                  <a:pt x="76430" y="48190"/>
                </a:lnTo>
                <a:lnTo>
                  <a:pt x="74700" y="48190"/>
                </a:lnTo>
                <a:lnTo>
                  <a:pt x="74240" y="48250"/>
                </a:lnTo>
                <a:lnTo>
                  <a:pt x="74240" y="48240"/>
                </a:lnTo>
                <a:lnTo>
                  <a:pt x="74230" y="48210"/>
                </a:lnTo>
                <a:lnTo>
                  <a:pt x="74340" y="47880"/>
                </a:lnTo>
                <a:lnTo>
                  <a:pt x="74490" y="47570"/>
                </a:lnTo>
                <a:lnTo>
                  <a:pt x="74580" y="47440"/>
                </a:lnTo>
                <a:lnTo>
                  <a:pt x="74670" y="47340"/>
                </a:lnTo>
                <a:lnTo>
                  <a:pt x="74750" y="47280"/>
                </a:lnTo>
                <a:lnTo>
                  <a:pt x="75120" y="47070"/>
                </a:lnTo>
                <a:lnTo>
                  <a:pt x="75500" y="46920"/>
                </a:lnTo>
                <a:lnTo>
                  <a:pt x="75580" y="46880"/>
                </a:lnTo>
                <a:lnTo>
                  <a:pt x="75770" y="46810"/>
                </a:lnTo>
                <a:lnTo>
                  <a:pt x="75920" y="46790"/>
                </a:lnTo>
                <a:lnTo>
                  <a:pt x="76060" y="46800"/>
                </a:lnTo>
                <a:lnTo>
                  <a:pt x="76390" y="46900"/>
                </a:lnTo>
                <a:lnTo>
                  <a:pt x="76580" y="46930"/>
                </a:lnTo>
                <a:lnTo>
                  <a:pt x="76830" y="46940"/>
                </a:lnTo>
                <a:lnTo>
                  <a:pt x="77130" y="46920"/>
                </a:lnTo>
                <a:lnTo>
                  <a:pt x="77720" y="46800"/>
                </a:lnTo>
                <a:lnTo>
                  <a:pt x="77970" y="46710"/>
                </a:lnTo>
                <a:lnTo>
                  <a:pt x="78220" y="46590"/>
                </a:lnTo>
                <a:lnTo>
                  <a:pt x="78430" y="46430"/>
                </a:lnTo>
                <a:lnTo>
                  <a:pt x="78570" y="46220"/>
                </a:lnTo>
                <a:lnTo>
                  <a:pt x="78620" y="46020"/>
                </a:lnTo>
                <a:lnTo>
                  <a:pt x="78610" y="45820"/>
                </a:lnTo>
                <a:lnTo>
                  <a:pt x="78540" y="45630"/>
                </a:lnTo>
                <a:lnTo>
                  <a:pt x="78460" y="45490"/>
                </a:lnTo>
                <a:lnTo>
                  <a:pt x="78320" y="45410"/>
                </a:lnTo>
                <a:lnTo>
                  <a:pt x="78220" y="45420"/>
                </a:lnTo>
                <a:lnTo>
                  <a:pt x="78130" y="45510"/>
                </a:lnTo>
                <a:lnTo>
                  <a:pt x="78010" y="45630"/>
                </a:lnTo>
                <a:lnTo>
                  <a:pt x="77880" y="45690"/>
                </a:lnTo>
                <a:lnTo>
                  <a:pt x="77710" y="45670"/>
                </a:lnTo>
                <a:lnTo>
                  <a:pt x="77540" y="45580"/>
                </a:lnTo>
                <a:lnTo>
                  <a:pt x="77460" y="45460"/>
                </a:lnTo>
                <a:lnTo>
                  <a:pt x="77380" y="45060"/>
                </a:lnTo>
                <a:lnTo>
                  <a:pt x="77320" y="44930"/>
                </a:lnTo>
                <a:lnTo>
                  <a:pt x="77230" y="44820"/>
                </a:lnTo>
                <a:lnTo>
                  <a:pt x="77180" y="44690"/>
                </a:lnTo>
                <a:lnTo>
                  <a:pt x="77170" y="44470"/>
                </a:lnTo>
                <a:lnTo>
                  <a:pt x="77180" y="44290"/>
                </a:lnTo>
                <a:lnTo>
                  <a:pt x="77150" y="44140"/>
                </a:lnTo>
                <a:lnTo>
                  <a:pt x="77060" y="44040"/>
                </a:lnTo>
                <a:lnTo>
                  <a:pt x="76880" y="44040"/>
                </a:lnTo>
                <a:lnTo>
                  <a:pt x="76730" y="43990"/>
                </a:lnTo>
                <a:lnTo>
                  <a:pt x="76600" y="43880"/>
                </a:lnTo>
                <a:lnTo>
                  <a:pt x="76510" y="43560"/>
                </a:lnTo>
                <a:lnTo>
                  <a:pt x="76470" y="43310"/>
                </a:lnTo>
                <a:lnTo>
                  <a:pt x="76420" y="42280"/>
                </a:lnTo>
                <a:lnTo>
                  <a:pt x="76360" y="42100"/>
                </a:lnTo>
                <a:lnTo>
                  <a:pt x="76050" y="41930"/>
                </a:lnTo>
                <a:lnTo>
                  <a:pt x="75910" y="41800"/>
                </a:lnTo>
                <a:lnTo>
                  <a:pt x="75790" y="41550"/>
                </a:lnTo>
                <a:lnTo>
                  <a:pt x="75760" y="41340"/>
                </a:lnTo>
                <a:lnTo>
                  <a:pt x="75790" y="41150"/>
                </a:lnTo>
                <a:lnTo>
                  <a:pt x="75960" y="40790"/>
                </a:lnTo>
                <a:lnTo>
                  <a:pt x="76070" y="40590"/>
                </a:lnTo>
                <a:lnTo>
                  <a:pt x="76050" y="40520"/>
                </a:lnTo>
                <a:lnTo>
                  <a:pt x="76000" y="40430"/>
                </a:lnTo>
                <a:lnTo>
                  <a:pt x="75720" y="40190"/>
                </a:lnTo>
                <a:lnTo>
                  <a:pt x="75250" y="39980"/>
                </a:lnTo>
                <a:lnTo>
                  <a:pt x="74230" y="39680"/>
                </a:lnTo>
                <a:lnTo>
                  <a:pt x="73120" y="39380"/>
                </a:lnTo>
                <a:lnTo>
                  <a:pt x="73000" y="39310"/>
                </a:lnTo>
                <a:lnTo>
                  <a:pt x="72940" y="39210"/>
                </a:lnTo>
                <a:lnTo>
                  <a:pt x="72930" y="39070"/>
                </a:lnTo>
                <a:lnTo>
                  <a:pt x="73010" y="38900"/>
                </a:lnTo>
                <a:lnTo>
                  <a:pt x="73160" y="38770"/>
                </a:lnTo>
                <a:lnTo>
                  <a:pt x="73420" y="38680"/>
                </a:lnTo>
                <a:lnTo>
                  <a:pt x="73730" y="38620"/>
                </a:lnTo>
                <a:lnTo>
                  <a:pt x="73940" y="38480"/>
                </a:lnTo>
                <a:lnTo>
                  <a:pt x="74230" y="38060"/>
                </a:lnTo>
                <a:lnTo>
                  <a:pt x="75210" y="36330"/>
                </a:lnTo>
                <a:lnTo>
                  <a:pt x="75780" y="35570"/>
                </a:lnTo>
                <a:lnTo>
                  <a:pt x="75920" y="35260"/>
                </a:lnTo>
                <a:lnTo>
                  <a:pt x="76000" y="33540"/>
                </a:lnTo>
                <a:lnTo>
                  <a:pt x="76060" y="33250"/>
                </a:lnTo>
                <a:lnTo>
                  <a:pt x="76160" y="33000"/>
                </a:lnTo>
                <a:lnTo>
                  <a:pt x="76340" y="32700"/>
                </a:lnTo>
                <a:lnTo>
                  <a:pt x="76490" y="32530"/>
                </a:lnTo>
                <a:lnTo>
                  <a:pt x="77090" y="32000"/>
                </a:lnTo>
                <a:lnTo>
                  <a:pt x="77210" y="31840"/>
                </a:lnTo>
                <a:lnTo>
                  <a:pt x="77290" y="31640"/>
                </a:lnTo>
                <a:lnTo>
                  <a:pt x="77350" y="31360"/>
                </a:lnTo>
                <a:lnTo>
                  <a:pt x="77370" y="30600"/>
                </a:lnTo>
                <a:lnTo>
                  <a:pt x="77250" y="29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Wele-Nzás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95390" y="36600"/>
                </a:moveTo>
                <a:lnTo>
                  <a:pt x="95410" y="39930"/>
                </a:lnTo>
                <a:lnTo>
                  <a:pt x="95430" y="44090"/>
                </a:lnTo>
                <a:lnTo>
                  <a:pt x="95450" y="48250"/>
                </a:lnTo>
                <a:lnTo>
                  <a:pt x="90700" y="48240"/>
                </a:lnTo>
                <a:lnTo>
                  <a:pt x="89540" y="48230"/>
                </a:lnTo>
                <a:lnTo>
                  <a:pt x="89570" y="48190"/>
                </a:lnTo>
                <a:lnTo>
                  <a:pt x="89790" y="47870"/>
                </a:lnTo>
                <a:lnTo>
                  <a:pt x="89810" y="47730"/>
                </a:lnTo>
                <a:lnTo>
                  <a:pt x="89790" y="47560"/>
                </a:lnTo>
                <a:lnTo>
                  <a:pt x="89700" y="47440"/>
                </a:lnTo>
                <a:lnTo>
                  <a:pt x="89590" y="47360"/>
                </a:lnTo>
                <a:lnTo>
                  <a:pt x="89460" y="47290"/>
                </a:lnTo>
                <a:lnTo>
                  <a:pt x="89330" y="47200"/>
                </a:lnTo>
                <a:lnTo>
                  <a:pt x="89190" y="46930"/>
                </a:lnTo>
                <a:lnTo>
                  <a:pt x="88930" y="45890"/>
                </a:lnTo>
                <a:lnTo>
                  <a:pt x="88770" y="45570"/>
                </a:lnTo>
                <a:lnTo>
                  <a:pt x="88590" y="45340"/>
                </a:lnTo>
                <a:lnTo>
                  <a:pt x="87930" y="45040"/>
                </a:lnTo>
                <a:lnTo>
                  <a:pt x="87730" y="44910"/>
                </a:lnTo>
                <a:lnTo>
                  <a:pt x="86700" y="43760"/>
                </a:lnTo>
                <a:lnTo>
                  <a:pt x="86580" y="43510"/>
                </a:lnTo>
                <a:lnTo>
                  <a:pt x="86550" y="43300"/>
                </a:lnTo>
                <a:lnTo>
                  <a:pt x="86570" y="43120"/>
                </a:lnTo>
                <a:lnTo>
                  <a:pt x="86780" y="42620"/>
                </a:lnTo>
                <a:lnTo>
                  <a:pt x="87080" y="42130"/>
                </a:lnTo>
                <a:lnTo>
                  <a:pt x="87740" y="41240"/>
                </a:lnTo>
                <a:lnTo>
                  <a:pt x="87970" y="40800"/>
                </a:lnTo>
                <a:lnTo>
                  <a:pt x="88090" y="40610"/>
                </a:lnTo>
                <a:lnTo>
                  <a:pt x="88810" y="39830"/>
                </a:lnTo>
                <a:lnTo>
                  <a:pt x="88990" y="39700"/>
                </a:lnTo>
                <a:lnTo>
                  <a:pt x="89550" y="39490"/>
                </a:lnTo>
                <a:lnTo>
                  <a:pt x="89710" y="39400"/>
                </a:lnTo>
                <a:lnTo>
                  <a:pt x="89810" y="39230"/>
                </a:lnTo>
                <a:lnTo>
                  <a:pt x="89810" y="39140"/>
                </a:lnTo>
                <a:lnTo>
                  <a:pt x="89660" y="39210"/>
                </a:lnTo>
                <a:lnTo>
                  <a:pt x="89600" y="39250"/>
                </a:lnTo>
                <a:lnTo>
                  <a:pt x="89520" y="39260"/>
                </a:lnTo>
                <a:lnTo>
                  <a:pt x="88710" y="39120"/>
                </a:lnTo>
                <a:lnTo>
                  <a:pt x="88460" y="39050"/>
                </a:lnTo>
                <a:lnTo>
                  <a:pt x="88410" y="39000"/>
                </a:lnTo>
                <a:lnTo>
                  <a:pt x="88380" y="38830"/>
                </a:lnTo>
                <a:lnTo>
                  <a:pt x="88350" y="38760"/>
                </a:lnTo>
                <a:lnTo>
                  <a:pt x="88250" y="38700"/>
                </a:lnTo>
                <a:lnTo>
                  <a:pt x="88130" y="38750"/>
                </a:lnTo>
                <a:lnTo>
                  <a:pt x="88020" y="38820"/>
                </a:lnTo>
                <a:lnTo>
                  <a:pt x="87900" y="38870"/>
                </a:lnTo>
                <a:lnTo>
                  <a:pt x="87710" y="39090"/>
                </a:lnTo>
                <a:lnTo>
                  <a:pt x="87580" y="39140"/>
                </a:lnTo>
                <a:lnTo>
                  <a:pt x="87370" y="38760"/>
                </a:lnTo>
                <a:lnTo>
                  <a:pt x="87260" y="38790"/>
                </a:lnTo>
                <a:lnTo>
                  <a:pt x="87140" y="38910"/>
                </a:lnTo>
                <a:lnTo>
                  <a:pt x="86980" y="38980"/>
                </a:lnTo>
                <a:lnTo>
                  <a:pt x="86830" y="38960"/>
                </a:lnTo>
                <a:lnTo>
                  <a:pt x="86550" y="38870"/>
                </a:lnTo>
                <a:lnTo>
                  <a:pt x="86400" y="38860"/>
                </a:lnTo>
                <a:lnTo>
                  <a:pt x="86210" y="38900"/>
                </a:lnTo>
                <a:lnTo>
                  <a:pt x="85690" y="39160"/>
                </a:lnTo>
                <a:lnTo>
                  <a:pt x="85230" y="39300"/>
                </a:lnTo>
                <a:lnTo>
                  <a:pt x="84810" y="39340"/>
                </a:lnTo>
                <a:lnTo>
                  <a:pt x="84380" y="39290"/>
                </a:lnTo>
                <a:lnTo>
                  <a:pt x="83890" y="39170"/>
                </a:lnTo>
                <a:lnTo>
                  <a:pt x="83360" y="38910"/>
                </a:lnTo>
                <a:lnTo>
                  <a:pt x="83340" y="38650"/>
                </a:lnTo>
                <a:lnTo>
                  <a:pt x="83520" y="38320"/>
                </a:lnTo>
                <a:lnTo>
                  <a:pt x="83610" y="37880"/>
                </a:lnTo>
                <a:lnTo>
                  <a:pt x="83550" y="37700"/>
                </a:lnTo>
                <a:lnTo>
                  <a:pt x="83350" y="37400"/>
                </a:lnTo>
                <a:lnTo>
                  <a:pt x="83320" y="37190"/>
                </a:lnTo>
                <a:lnTo>
                  <a:pt x="83380" y="36960"/>
                </a:lnTo>
                <a:lnTo>
                  <a:pt x="83790" y="36350"/>
                </a:lnTo>
                <a:lnTo>
                  <a:pt x="83900" y="36060"/>
                </a:lnTo>
                <a:lnTo>
                  <a:pt x="83980" y="35680"/>
                </a:lnTo>
                <a:lnTo>
                  <a:pt x="84010" y="35310"/>
                </a:lnTo>
                <a:lnTo>
                  <a:pt x="83930" y="35050"/>
                </a:lnTo>
                <a:lnTo>
                  <a:pt x="82860" y="34200"/>
                </a:lnTo>
                <a:lnTo>
                  <a:pt x="82450" y="33710"/>
                </a:lnTo>
                <a:lnTo>
                  <a:pt x="84220" y="32650"/>
                </a:lnTo>
                <a:lnTo>
                  <a:pt x="84800" y="32420"/>
                </a:lnTo>
                <a:lnTo>
                  <a:pt x="84950" y="32440"/>
                </a:lnTo>
                <a:lnTo>
                  <a:pt x="85390" y="32530"/>
                </a:lnTo>
                <a:lnTo>
                  <a:pt x="87210" y="33300"/>
                </a:lnTo>
                <a:lnTo>
                  <a:pt x="87490" y="33390"/>
                </a:lnTo>
                <a:lnTo>
                  <a:pt x="87890" y="33460"/>
                </a:lnTo>
                <a:lnTo>
                  <a:pt x="88150" y="33440"/>
                </a:lnTo>
                <a:lnTo>
                  <a:pt x="88370" y="33360"/>
                </a:lnTo>
                <a:lnTo>
                  <a:pt x="88520" y="33230"/>
                </a:lnTo>
                <a:lnTo>
                  <a:pt x="88770" y="32970"/>
                </a:lnTo>
                <a:lnTo>
                  <a:pt x="88930" y="32850"/>
                </a:lnTo>
                <a:lnTo>
                  <a:pt x="89150" y="32760"/>
                </a:lnTo>
                <a:lnTo>
                  <a:pt x="89290" y="32820"/>
                </a:lnTo>
                <a:lnTo>
                  <a:pt x="89390" y="32940"/>
                </a:lnTo>
                <a:lnTo>
                  <a:pt x="89460" y="33160"/>
                </a:lnTo>
                <a:lnTo>
                  <a:pt x="89930" y="36130"/>
                </a:lnTo>
                <a:lnTo>
                  <a:pt x="90010" y="36320"/>
                </a:lnTo>
                <a:lnTo>
                  <a:pt x="90140" y="36460"/>
                </a:lnTo>
                <a:lnTo>
                  <a:pt x="90410" y="36600"/>
                </a:lnTo>
                <a:lnTo>
                  <a:pt x="90670" y="36610"/>
                </a:lnTo>
                <a:lnTo>
                  <a:pt x="90990" y="36580"/>
                </a:lnTo>
                <a:lnTo>
                  <a:pt x="91300" y="36510"/>
                </a:lnTo>
                <a:lnTo>
                  <a:pt x="91650" y="36490"/>
                </a:lnTo>
                <a:lnTo>
                  <a:pt x="92670" y="36600"/>
                </a:lnTo>
                <a:lnTo>
                  <a:pt x="92860" y="36570"/>
                </a:lnTo>
                <a:lnTo>
                  <a:pt x="93040" y="36490"/>
                </a:lnTo>
                <a:lnTo>
                  <a:pt x="93730" y="36380"/>
                </a:lnTo>
                <a:lnTo>
                  <a:pt x="95380" y="36600"/>
                </a:lnTo>
                <a:lnTo>
                  <a:pt x="95390" y="3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nnobón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4770" y="87250"/>
                </a:moveTo>
                <a:lnTo>
                  <a:pt x="4670" y="87070"/>
                </a:lnTo>
                <a:lnTo>
                  <a:pt x="4650" y="86880"/>
                </a:lnTo>
                <a:lnTo>
                  <a:pt x="4720" y="86720"/>
                </a:lnTo>
                <a:lnTo>
                  <a:pt x="4880" y="86610"/>
                </a:lnTo>
                <a:lnTo>
                  <a:pt x="5090" y="86970"/>
                </a:lnTo>
                <a:lnTo>
                  <a:pt x="5030" y="87360"/>
                </a:lnTo>
                <a:lnTo>
                  <a:pt x="4810" y="87560"/>
                </a:lnTo>
                <a:lnTo>
                  <a:pt x="4550" y="87370"/>
                </a:lnTo>
                <a:lnTo>
                  <a:pt x="4630" y="87350"/>
                </a:lnTo>
                <a:lnTo>
                  <a:pt x="4690" y="87280"/>
                </a:lnTo>
                <a:lnTo>
                  <a:pt x="4770" y="87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ioko Norte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52420" y="6390"/>
                </a:moveTo>
                <a:lnTo>
                  <a:pt x="52440" y="6140"/>
                </a:lnTo>
                <a:lnTo>
                  <a:pt x="52650" y="5580"/>
                </a:lnTo>
                <a:lnTo>
                  <a:pt x="53070" y="4900"/>
                </a:lnTo>
                <a:lnTo>
                  <a:pt x="53620" y="4350"/>
                </a:lnTo>
                <a:lnTo>
                  <a:pt x="54280" y="4170"/>
                </a:lnTo>
                <a:lnTo>
                  <a:pt x="54240" y="4230"/>
                </a:lnTo>
                <a:lnTo>
                  <a:pt x="54180" y="4400"/>
                </a:lnTo>
                <a:lnTo>
                  <a:pt x="54670" y="4500"/>
                </a:lnTo>
                <a:lnTo>
                  <a:pt x="54890" y="4510"/>
                </a:lnTo>
                <a:lnTo>
                  <a:pt x="55040" y="4400"/>
                </a:lnTo>
                <a:lnTo>
                  <a:pt x="55400" y="4510"/>
                </a:lnTo>
                <a:lnTo>
                  <a:pt x="55920" y="4580"/>
                </a:lnTo>
                <a:lnTo>
                  <a:pt x="56460" y="4570"/>
                </a:lnTo>
                <a:lnTo>
                  <a:pt x="56900" y="4400"/>
                </a:lnTo>
                <a:lnTo>
                  <a:pt x="56940" y="4470"/>
                </a:lnTo>
                <a:lnTo>
                  <a:pt x="56990" y="4490"/>
                </a:lnTo>
                <a:lnTo>
                  <a:pt x="57120" y="4510"/>
                </a:lnTo>
                <a:lnTo>
                  <a:pt x="57540" y="5040"/>
                </a:lnTo>
                <a:lnTo>
                  <a:pt x="57700" y="5310"/>
                </a:lnTo>
                <a:lnTo>
                  <a:pt x="57770" y="5650"/>
                </a:lnTo>
                <a:lnTo>
                  <a:pt x="57740" y="5950"/>
                </a:lnTo>
                <a:lnTo>
                  <a:pt x="57680" y="6230"/>
                </a:lnTo>
                <a:lnTo>
                  <a:pt x="57580" y="6480"/>
                </a:lnTo>
                <a:lnTo>
                  <a:pt x="57450" y="6690"/>
                </a:lnTo>
                <a:lnTo>
                  <a:pt x="56870" y="7200"/>
                </a:lnTo>
                <a:lnTo>
                  <a:pt x="56710" y="7640"/>
                </a:lnTo>
                <a:lnTo>
                  <a:pt x="56180" y="8260"/>
                </a:lnTo>
                <a:lnTo>
                  <a:pt x="55930" y="7640"/>
                </a:lnTo>
                <a:lnTo>
                  <a:pt x="55890" y="7570"/>
                </a:lnTo>
                <a:lnTo>
                  <a:pt x="55840" y="7510"/>
                </a:lnTo>
                <a:lnTo>
                  <a:pt x="55700" y="7410"/>
                </a:lnTo>
                <a:lnTo>
                  <a:pt x="55490" y="7340"/>
                </a:lnTo>
                <a:lnTo>
                  <a:pt x="55060" y="7250"/>
                </a:lnTo>
                <a:lnTo>
                  <a:pt x="54650" y="7230"/>
                </a:lnTo>
                <a:lnTo>
                  <a:pt x="54530" y="7240"/>
                </a:lnTo>
                <a:lnTo>
                  <a:pt x="54400" y="7250"/>
                </a:lnTo>
                <a:lnTo>
                  <a:pt x="54210" y="7210"/>
                </a:lnTo>
                <a:lnTo>
                  <a:pt x="53990" y="7120"/>
                </a:lnTo>
                <a:lnTo>
                  <a:pt x="53300" y="6630"/>
                </a:lnTo>
                <a:lnTo>
                  <a:pt x="53090" y="6520"/>
                </a:lnTo>
                <a:lnTo>
                  <a:pt x="52660" y="6370"/>
                </a:lnTo>
                <a:lnTo>
                  <a:pt x="52430" y="6390"/>
                </a:lnTo>
                <a:lnTo>
                  <a:pt x="52420" y="6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Bioko Sur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52420" y="6390"/>
                </a:moveTo>
                <a:lnTo>
                  <a:pt x="52430" y="6390"/>
                </a:lnTo>
                <a:lnTo>
                  <a:pt x="52660" y="6370"/>
                </a:lnTo>
                <a:lnTo>
                  <a:pt x="53090" y="6520"/>
                </a:lnTo>
                <a:lnTo>
                  <a:pt x="53300" y="6630"/>
                </a:lnTo>
                <a:lnTo>
                  <a:pt x="53990" y="7120"/>
                </a:lnTo>
                <a:lnTo>
                  <a:pt x="54210" y="7210"/>
                </a:lnTo>
                <a:lnTo>
                  <a:pt x="54400" y="7250"/>
                </a:lnTo>
                <a:lnTo>
                  <a:pt x="54530" y="7240"/>
                </a:lnTo>
                <a:lnTo>
                  <a:pt x="54650" y="7230"/>
                </a:lnTo>
                <a:lnTo>
                  <a:pt x="55060" y="7250"/>
                </a:lnTo>
                <a:lnTo>
                  <a:pt x="55490" y="7340"/>
                </a:lnTo>
                <a:lnTo>
                  <a:pt x="55700" y="7410"/>
                </a:lnTo>
                <a:lnTo>
                  <a:pt x="55840" y="7510"/>
                </a:lnTo>
                <a:lnTo>
                  <a:pt x="55890" y="7570"/>
                </a:lnTo>
                <a:lnTo>
                  <a:pt x="55930" y="7640"/>
                </a:lnTo>
                <a:lnTo>
                  <a:pt x="56180" y="8260"/>
                </a:lnTo>
                <a:lnTo>
                  <a:pt x="56140" y="8320"/>
                </a:lnTo>
                <a:lnTo>
                  <a:pt x="55820" y="9170"/>
                </a:lnTo>
                <a:lnTo>
                  <a:pt x="55550" y="9390"/>
                </a:lnTo>
                <a:lnTo>
                  <a:pt x="55470" y="9760"/>
                </a:lnTo>
                <a:lnTo>
                  <a:pt x="55430" y="9850"/>
                </a:lnTo>
                <a:lnTo>
                  <a:pt x="55390" y="9900"/>
                </a:lnTo>
                <a:lnTo>
                  <a:pt x="54940" y="10170"/>
                </a:lnTo>
                <a:lnTo>
                  <a:pt x="54880" y="10430"/>
                </a:lnTo>
                <a:lnTo>
                  <a:pt x="54870" y="11160"/>
                </a:lnTo>
                <a:lnTo>
                  <a:pt x="54770" y="11420"/>
                </a:lnTo>
                <a:lnTo>
                  <a:pt x="54060" y="12250"/>
                </a:lnTo>
                <a:lnTo>
                  <a:pt x="53510" y="13140"/>
                </a:lnTo>
                <a:lnTo>
                  <a:pt x="53370" y="13320"/>
                </a:lnTo>
                <a:lnTo>
                  <a:pt x="53210" y="13220"/>
                </a:lnTo>
                <a:lnTo>
                  <a:pt x="52850" y="13060"/>
                </a:lnTo>
                <a:lnTo>
                  <a:pt x="52770" y="12960"/>
                </a:lnTo>
                <a:lnTo>
                  <a:pt x="52670" y="13000"/>
                </a:lnTo>
                <a:lnTo>
                  <a:pt x="52440" y="12920"/>
                </a:lnTo>
                <a:lnTo>
                  <a:pt x="52000" y="12670"/>
                </a:lnTo>
                <a:lnTo>
                  <a:pt x="51880" y="12710"/>
                </a:lnTo>
                <a:lnTo>
                  <a:pt x="51520" y="12790"/>
                </a:lnTo>
                <a:lnTo>
                  <a:pt x="51360" y="12790"/>
                </a:lnTo>
                <a:lnTo>
                  <a:pt x="51190" y="12720"/>
                </a:lnTo>
                <a:lnTo>
                  <a:pt x="50850" y="12500"/>
                </a:lnTo>
                <a:lnTo>
                  <a:pt x="50640" y="12450"/>
                </a:lnTo>
                <a:lnTo>
                  <a:pt x="50300" y="12440"/>
                </a:lnTo>
                <a:lnTo>
                  <a:pt x="49920" y="12350"/>
                </a:lnTo>
                <a:lnTo>
                  <a:pt x="49620" y="12120"/>
                </a:lnTo>
                <a:lnTo>
                  <a:pt x="49490" y="11650"/>
                </a:lnTo>
                <a:lnTo>
                  <a:pt x="49420" y="11480"/>
                </a:lnTo>
                <a:lnTo>
                  <a:pt x="49280" y="11270"/>
                </a:lnTo>
                <a:lnTo>
                  <a:pt x="49170" y="11060"/>
                </a:lnTo>
                <a:lnTo>
                  <a:pt x="49220" y="10880"/>
                </a:lnTo>
                <a:lnTo>
                  <a:pt x="49290" y="10740"/>
                </a:lnTo>
                <a:lnTo>
                  <a:pt x="49380" y="10060"/>
                </a:lnTo>
                <a:lnTo>
                  <a:pt x="49490" y="9760"/>
                </a:lnTo>
                <a:lnTo>
                  <a:pt x="49700" y="9360"/>
                </a:lnTo>
                <a:lnTo>
                  <a:pt x="50000" y="9090"/>
                </a:lnTo>
                <a:lnTo>
                  <a:pt x="50370" y="9200"/>
                </a:lnTo>
                <a:lnTo>
                  <a:pt x="50570" y="9080"/>
                </a:lnTo>
                <a:lnTo>
                  <a:pt x="50840" y="9090"/>
                </a:lnTo>
                <a:lnTo>
                  <a:pt x="51410" y="9200"/>
                </a:lnTo>
                <a:lnTo>
                  <a:pt x="51670" y="9090"/>
                </a:lnTo>
                <a:lnTo>
                  <a:pt x="51760" y="8830"/>
                </a:lnTo>
                <a:lnTo>
                  <a:pt x="51720" y="8540"/>
                </a:lnTo>
                <a:lnTo>
                  <a:pt x="51570" y="8320"/>
                </a:lnTo>
                <a:lnTo>
                  <a:pt x="51770" y="8210"/>
                </a:lnTo>
                <a:lnTo>
                  <a:pt x="52020" y="8030"/>
                </a:lnTo>
                <a:lnTo>
                  <a:pt x="52240" y="7820"/>
                </a:lnTo>
                <a:lnTo>
                  <a:pt x="52330" y="7620"/>
                </a:lnTo>
                <a:lnTo>
                  <a:pt x="52420" y="6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