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Usulután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El Salvador • State Map | Fully Editable Vector Shape</a:t>
            </a:r>
          </a:p>
        </p:txBody>
      </p:sp>
      <p:sp>
        <p:nvSpPr>
          <p:cNvPr id="101" name="Usulután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65640" y="31790"/>
                </a:moveTo>
                <a:lnTo>
                  <a:pt x="67180" y="31610"/>
                </a:lnTo>
                <a:lnTo>
                  <a:pt x="67620" y="31640"/>
                </a:lnTo>
                <a:lnTo>
                  <a:pt x="67850" y="31930"/>
                </a:lnTo>
                <a:lnTo>
                  <a:pt x="68170" y="32430"/>
                </a:lnTo>
                <a:lnTo>
                  <a:pt x="68420" y="32670"/>
                </a:lnTo>
                <a:lnTo>
                  <a:pt x="68750" y="32900"/>
                </a:lnTo>
                <a:lnTo>
                  <a:pt x="69040" y="33000"/>
                </a:lnTo>
                <a:lnTo>
                  <a:pt x="69960" y="33120"/>
                </a:lnTo>
                <a:lnTo>
                  <a:pt x="70190" y="33190"/>
                </a:lnTo>
                <a:lnTo>
                  <a:pt x="70310" y="33290"/>
                </a:lnTo>
                <a:lnTo>
                  <a:pt x="70310" y="33400"/>
                </a:lnTo>
                <a:lnTo>
                  <a:pt x="70130" y="33900"/>
                </a:lnTo>
                <a:lnTo>
                  <a:pt x="70110" y="34010"/>
                </a:lnTo>
                <a:lnTo>
                  <a:pt x="70110" y="34130"/>
                </a:lnTo>
                <a:lnTo>
                  <a:pt x="70180" y="34450"/>
                </a:lnTo>
                <a:lnTo>
                  <a:pt x="70290" y="34720"/>
                </a:lnTo>
                <a:lnTo>
                  <a:pt x="70340" y="34880"/>
                </a:lnTo>
                <a:lnTo>
                  <a:pt x="70360" y="35020"/>
                </a:lnTo>
                <a:lnTo>
                  <a:pt x="70340" y="35120"/>
                </a:lnTo>
                <a:lnTo>
                  <a:pt x="70310" y="35220"/>
                </a:lnTo>
                <a:lnTo>
                  <a:pt x="70250" y="35300"/>
                </a:lnTo>
                <a:lnTo>
                  <a:pt x="70190" y="35370"/>
                </a:lnTo>
                <a:lnTo>
                  <a:pt x="70110" y="35410"/>
                </a:lnTo>
                <a:lnTo>
                  <a:pt x="69900" y="35480"/>
                </a:lnTo>
                <a:lnTo>
                  <a:pt x="69820" y="35530"/>
                </a:lnTo>
                <a:lnTo>
                  <a:pt x="69760" y="35600"/>
                </a:lnTo>
                <a:lnTo>
                  <a:pt x="69710" y="35680"/>
                </a:lnTo>
                <a:lnTo>
                  <a:pt x="69680" y="35780"/>
                </a:lnTo>
                <a:lnTo>
                  <a:pt x="69670" y="35900"/>
                </a:lnTo>
                <a:lnTo>
                  <a:pt x="69670" y="36130"/>
                </a:lnTo>
                <a:lnTo>
                  <a:pt x="69690" y="36240"/>
                </a:lnTo>
                <a:lnTo>
                  <a:pt x="69720" y="36340"/>
                </a:lnTo>
                <a:lnTo>
                  <a:pt x="70170" y="37300"/>
                </a:lnTo>
                <a:lnTo>
                  <a:pt x="70220" y="37450"/>
                </a:lnTo>
                <a:lnTo>
                  <a:pt x="70220" y="37540"/>
                </a:lnTo>
                <a:lnTo>
                  <a:pt x="70140" y="37840"/>
                </a:lnTo>
                <a:lnTo>
                  <a:pt x="70140" y="38000"/>
                </a:lnTo>
                <a:lnTo>
                  <a:pt x="70170" y="38200"/>
                </a:lnTo>
                <a:lnTo>
                  <a:pt x="70320" y="38710"/>
                </a:lnTo>
                <a:lnTo>
                  <a:pt x="70340" y="38860"/>
                </a:lnTo>
                <a:lnTo>
                  <a:pt x="70330" y="38940"/>
                </a:lnTo>
                <a:lnTo>
                  <a:pt x="70280" y="39040"/>
                </a:lnTo>
                <a:lnTo>
                  <a:pt x="70270" y="39050"/>
                </a:lnTo>
                <a:lnTo>
                  <a:pt x="70070" y="39240"/>
                </a:lnTo>
                <a:lnTo>
                  <a:pt x="70010" y="39310"/>
                </a:lnTo>
                <a:lnTo>
                  <a:pt x="69960" y="39400"/>
                </a:lnTo>
                <a:lnTo>
                  <a:pt x="69930" y="39500"/>
                </a:lnTo>
                <a:lnTo>
                  <a:pt x="69920" y="39620"/>
                </a:lnTo>
                <a:lnTo>
                  <a:pt x="69930" y="39850"/>
                </a:lnTo>
                <a:lnTo>
                  <a:pt x="69910" y="40090"/>
                </a:lnTo>
                <a:lnTo>
                  <a:pt x="69870" y="40190"/>
                </a:lnTo>
                <a:lnTo>
                  <a:pt x="69820" y="40250"/>
                </a:lnTo>
                <a:lnTo>
                  <a:pt x="69750" y="40250"/>
                </a:lnTo>
                <a:lnTo>
                  <a:pt x="69690" y="40200"/>
                </a:lnTo>
                <a:lnTo>
                  <a:pt x="69640" y="40140"/>
                </a:lnTo>
                <a:lnTo>
                  <a:pt x="69600" y="40100"/>
                </a:lnTo>
                <a:lnTo>
                  <a:pt x="69540" y="40080"/>
                </a:lnTo>
                <a:lnTo>
                  <a:pt x="69470" y="40100"/>
                </a:lnTo>
                <a:lnTo>
                  <a:pt x="69410" y="40170"/>
                </a:lnTo>
                <a:lnTo>
                  <a:pt x="69380" y="40270"/>
                </a:lnTo>
                <a:lnTo>
                  <a:pt x="69370" y="40390"/>
                </a:lnTo>
                <a:lnTo>
                  <a:pt x="69380" y="40500"/>
                </a:lnTo>
                <a:lnTo>
                  <a:pt x="69440" y="41020"/>
                </a:lnTo>
                <a:lnTo>
                  <a:pt x="69450" y="41270"/>
                </a:lnTo>
                <a:lnTo>
                  <a:pt x="69570" y="41980"/>
                </a:lnTo>
                <a:lnTo>
                  <a:pt x="69610" y="42100"/>
                </a:lnTo>
                <a:lnTo>
                  <a:pt x="69670" y="42140"/>
                </a:lnTo>
                <a:lnTo>
                  <a:pt x="69730" y="42150"/>
                </a:lnTo>
                <a:lnTo>
                  <a:pt x="69910" y="42080"/>
                </a:lnTo>
                <a:lnTo>
                  <a:pt x="70060" y="42130"/>
                </a:lnTo>
                <a:lnTo>
                  <a:pt x="70120" y="42230"/>
                </a:lnTo>
                <a:lnTo>
                  <a:pt x="70140" y="42350"/>
                </a:lnTo>
                <a:lnTo>
                  <a:pt x="70130" y="42600"/>
                </a:lnTo>
                <a:lnTo>
                  <a:pt x="70150" y="42830"/>
                </a:lnTo>
                <a:lnTo>
                  <a:pt x="70210" y="43130"/>
                </a:lnTo>
                <a:lnTo>
                  <a:pt x="70410" y="43820"/>
                </a:lnTo>
                <a:lnTo>
                  <a:pt x="70610" y="44230"/>
                </a:lnTo>
                <a:lnTo>
                  <a:pt x="70990" y="44840"/>
                </a:lnTo>
                <a:lnTo>
                  <a:pt x="71250" y="45180"/>
                </a:lnTo>
                <a:lnTo>
                  <a:pt x="71320" y="45230"/>
                </a:lnTo>
                <a:lnTo>
                  <a:pt x="71400" y="45280"/>
                </a:lnTo>
                <a:lnTo>
                  <a:pt x="71680" y="45410"/>
                </a:lnTo>
                <a:lnTo>
                  <a:pt x="71880" y="45460"/>
                </a:lnTo>
                <a:lnTo>
                  <a:pt x="72620" y="45540"/>
                </a:lnTo>
                <a:lnTo>
                  <a:pt x="72790" y="45640"/>
                </a:lnTo>
                <a:lnTo>
                  <a:pt x="72980" y="45800"/>
                </a:lnTo>
                <a:lnTo>
                  <a:pt x="73310" y="46200"/>
                </a:lnTo>
                <a:lnTo>
                  <a:pt x="73470" y="46340"/>
                </a:lnTo>
                <a:lnTo>
                  <a:pt x="73580" y="46420"/>
                </a:lnTo>
                <a:lnTo>
                  <a:pt x="73670" y="46410"/>
                </a:lnTo>
                <a:lnTo>
                  <a:pt x="73780" y="46420"/>
                </a:lnTo>
                <a:lnTo>
                  <a:pt x="73870" y="46460"/>
                </a:lnTo>
                <a:lnTo>
                  <a:pt x="73950" y="46510"/>
                </a:lnTo>
                <a:lnTo>
                  <a:pt x="74100" y="46630"/>
                </a:lnTo>
                <a:lnTo>
                  <a:pt x="74180" y="46680"/>
                </a:lnTo>
                <a:lnTo>
                  <a:pt x="74270" y="46720"/>
                </a:lnTo>
                <a:lnTo>
                  <a:pt x="74380" y="46730"/>
                </a:lnTo>
                <a:lnTo>
                  <a:pt x="74480" y="46730"/>
                </a:lnTo>
                <a:lnTo>
                  <a:pt x="74590" y="46700"/>
                </a:lnTo>
                <a:lnTo>
                  <a:pt x="74780" y="46620"/>
                </a:lnTo>
                <a:lnTo>
                  <a:pt x="75130" y="46430"/>
                </a:lnTo>
                <a:lnTo>
                  <a:pt x="75250" y="46420"/>
                </a:lnTo>
                <a:lnTo>
                  <a:pt x="75410" y="46440"/>
                </a:lnTo>
                <a:lnTo>
                  <a:pt x="75530" y="46580"/>
                </a:lnTo>
                <a:lnTo>
                  <a:pt x="75600" y="46690"/>
                </a:lnTo>
                <a:lnTo>
                  <a:pt x="75630" y="46810"/>
                </a:lnTo>
                <a:lnTo>
                  <a:pt x="75650" y="46920"/>
                </a:lnTo>
                <a:lnTo>
                  <a:pt x="75650" y="47490"/>
                </a:lnTo>
                <a:lnTo>
                  <a:pt x="75740" y="47630"/>
                </a:lnTo>
                <a:lnTo>
                  <a:pt x="75880" y="47750"/>
                </a:lnTo>
                <a:lnTo>
                  <a:pt x="76130" y="47880"/>
                </a:lnTo>
                <a:lnTo>
                  <a:pt x="76220" y="48000"/>
                </a:lnTo>
                <a:lnTo>
                  <a:pt x="76240" y="48110"/>
                </a:lnTo>
                <a:lnTo>
                  <a:pt x="75960" y="48620"/>
                </a:lnTo>
                <a:lnTo>
                  <a:pt x="75920" y="48750"/>
                </a:lnTo>
                <a:lnTo>
                  <a:pt x="75900" y="48870"/>
                </a:lnTo>
                <a:lnTo>
                  <a:pt x="75910" y="49060"/>
                </a:lnTo>
                <a:lnTo>
                  <a:pt x="75980" y="49140"/>
                </a:lnTo>
                <a:lnTo>
                  <a:pt x="76070" y="49160"/>
                </a:lnTo>
                <a:lnTo>
                  <a:pt x="77090" y="49000"/>
                </a:lnTo>
                <a:lnTo>
                  <a:pt x="77210" y="49010"/>
                </a:lnTo>
                <a:lnTo>
                  <a:pt x="77310" y="49030"/>
                </a:lnTo>
                <a:lnTo>
                  <a:pt x="77410" y="49070"/>
                </a:lnTo>
                <a:lnTo>
                  <a:pt x="79710" y="51750"/>
                </a:lnTo>
                <a:lnTo>
                  <a:pt x="79360" y="51890"/>
                </a:lnTo>
                <a:lnTo>
                  <a:pt x="76120" y="52160"/>
                </a:lnTo>
                <a:lnTo>
                  <a:pt x="72640" y="51630"/>
                </a:lnTo>
                <a:lnTo>
                  <a:pt x="71740" y="51920"/>
                </a:lnTo>
                <a:lnTo>
                  <a:pt x="71260" y="51760"/>
                </a:lnTo>
                <a:lnTo>
                  <a:pt x="70710" y="51640"/>
                </a:lnTo>
                <a:lnTo>
                  <a:pt x="70710" y="51400"/>
                </a:lnTo>
                <a:lnTo>
                  <a:pt x="71560" y="51340"/>
                </a:lnTo>
                <a:lnTo>
                  <a:pt x="71620" y="50750"/>
                </a:lnTo>
                <a:lnTo>
                  <a:pt x="71170" y="50010"/>
                </a:lnTo>
                <a:lnTo>
                  <a:pt x="70480" y="49530"/>
                </a:lnTo>
                <a:lnTo>
                  <a:pt x="70630" y="49830"/>
                </a:lnTo>
                <a:lnTo>
                  <a:pt x="71080" y="50460"/>
                </a:lnTo>
                <a:lnTo>
                  <a:pt x="71250" y="50850"/>
                </a:lnTo>
                <a:lnTo>
                  <a:pt x="69890" y="50800"/>
                </a:lnTo>
                <a:lnTo>
                  <a:pt x="69230" y="50870"/>
                </a:lnTo>
                <a:lnTo>
                  <a:pt x="68660" y="51110"/>
                </a:lnTo>
                <a:lnTo>
                  <a:pt x="69030" y="51270"/>
                </a:lnTo>
                <a:lnTo>
                  <a:pt x="69320" y="51220"/>
                </a:lnTo>
                <a:lnTo>
                  <a:pt x="69670" y="51120"/>
                </a:lnTo>
                <a:lnTo>
                  <a:pt x="70200" y="51110"/>
                </a:lnTo>
                <a:lnTo>
                  <a:pt x="70200" y="51400"/>
                </a:lnTo>
                <a:lnTo>
                  <a:pt x="69330" y="51760"/>
                </a:lnTo>
                <a:lnTo>
                  <a:pt x="68360" y="51730"/>
                </a:lnTo>
                <a:lnTo>
                  <a:pt x="67610" y="51270"/>
                </a:lnTo>
                <a:lnTo>
                  <a:pt x="67380" y="50320"/>
                </a:lnTo>
                <a:lnTo>
                  <a:pt x="67750" y="50490"/>
                </a:lnTo>
                <a:lnTo>
                  <a:pt x="67890" y="50580"/>
                </a:lnTo>
                <a:lnTo>
                  <a:pt x="68410" y="50060"/>
                </a:lnTo>
                <a:lnTo>
                  <a:pt x="68410" y="49820"/>
                </a:lnTo>
                <a:lnTo>
                  <a:pt x="67760" y="49530"/>
                </a:lnTo>
                <a:lnTo>
                  <a:pt x="67060" y="48530"/>
                </a:lnTo>
                <a:lnTo>
                  <a:pt x="66590" y="48240"/>
                </a:lnTo>
                <a:lnTo>
                  <a:pt x="66710" y="48790"/>
                </a:lnTo>
                <a:lnTo>
                  <a:pt x="66930" y="49250"/>
                </a:lnTo>
                <a:lnTo>
                  <a:pt x="67040" y="49660"/>
                </a:lnTo>
                <a:lnTo>
                  <a:pt x="66870" y="50060"/>
                </a:lnTo>
                <a:lnTo>
                  <a:pt x="66320" y="49740"/>
                </a:lnTo>
                <a:lnTo>
                  <a:pt x="64730" y="49340"/>
                </a:lnTo>
                <a:lnTo>
                  <a:pt x="64050" y="48980"/>
                </a:lnTo>
                <a:lnTo>
                  <a:pt x="63430" y="47870"/>
                </a:lnTo>
                <a:lnTo>
                  <a:pt x="63140" y="47690"/>
                </a:lnTo>
                <a:lnTo>
                  <a:pt x="62700" y="47650"/>
                </a:lnTo>
                <a:lnTo>
                  <a:pt x="61460" y="47400"/>
                </a:lnTo>
                <a:lnTo>
                  <a:pt x="60910" y="47400"/>
                </a:lnTo>
                <a:lnTo>
                  <a:pt x="59390" y="47690"/>
                </a:lnTo>
                <a:lnTo>
                  <a:pt x="57270" y="47740"/>
                </a:lnTo>
                <a:lnTo>
                  <a:pt x="56800" y="47950"/>
                </a:lnTo>
                <a:lnTo>
                  <a:pt x="57060" y="48150"/>
                </a:lnTo>
                <a:lnTo>
                  <a:pt x="57330" y="48300"/>
                </a:lnTo>
                <a:lnTo>
                  <a:pt x="57610" y="48350"/>
                </a:lnTo>
                <a:lnTo>
                  <a:pt x="57850" y="48240"/>
                </a:lnTo>
                <a:lnTo>
                  <a:pt x="58910" y="48480"/>
                </a:lnTo>
                <a:lnTo>
                  <a:pt x="61930" y="48160"/>
                </a:lnTo>
                <a:lnTo>
                  <a:pt x="62260" y="48210"/>
                </a:lnTo>
                <a:lnTo>
                  <a:pt x="62750" y="48480"/>
                </a:lnTo>
                <a:lnTo>
                  <a:pt x="63010" y="48720"/>
                </a:lnTo>
                <a:lnTo>
                  <a:pt x="63480" y="49290"/>
                </a:lnTo>
                <a:lnTo>
                  <a:pt x="63790" y="49530"/>
                </a:lnTo>
                <a:lnTo>
                  <a:pt x="63790" y="49820"/>
                </a:lnTo>
                <a:lnTo>
                  <a:pt x="63090" y="49700"/>
                </a:lnTo>
                <a:lnTo>
                  <a:pt x="62580" y="49600"/>
                </a:lnTo>
                <a:lnTo>
                  <a:pt x="61460" y="49270"/>
                </a:lnTo>
                <a:lnTo>
                  <a:pt x="61460" y="49530"/>
                </a:lnTo>
                <a:lnTo>
                  <a:pt x="64540" y="50160"/>
                </a:lnTo>
                <a:lnTo>
                  <a:pt x="66150" y="50690"/>
                </a:lnTo>
                <a:lnTo>
                  <a:pt x="66870" y="51400"/>
                </a:lnTo>
                <a:lnTo>
                  <a:pt x="66600" y="51860"/>
                </a:lnTo>
                <a:lnTo>
                  <a:pt x="65930" y="51750"/>
                </a:lnTo>
                <a:lnTo>
                  <a:pt x="65180" y="51350"/>
                </a:lnTo>
                <a:lnTo>
                  <a:pt x="64690" y="50980"/>
                </a:lnTo>
                <a:lnTo>
                  <a:pt x="64140" y="50700"/>
                </a:lnTo>
                <a:lnTo>
                  <a:pt x="54440" y="48890"/>
                </a:lnTo>
                <a:lnTo>
                  <a:pt x="53280" y="48350"/>
                </a:lnTo>
                <a:lnTo>
                  <a:pt x="53260" y="48340"/>
                </a:lnTo>
                <a:lnTo>
                  <a:pt x="53260" y="48260"/>
                </a:lnTo>
                <a:lnTo>
                  <a:pt x="53410" y="47710"/>
                </a:lnTo>
                <a:lnTo>
                  <a:pt x="53690" y="47330"/>
                </a:lnTo>
                <a:lnTo>
                  <a:pt x="54140" y="47160"/>
                </a:lnTo>
                <a:lnTo>
                  <a:pt x="54870" y="47050"/>
                </a:lnTo>
                <a:lnTo>
                  <a:pt x="55230" y="46760"/>
                </a:lnTo>
                <a:lnTo>
                  <a:pt x="55450" y="46340"/>
                </a:lnTo>
                <a:lnTo>
                  <a:pt x="55800" y="45820"/>
                </a:lnTo>
                <a:lnTo>
                  <a:pt x="56460" y="45180"/>
                </a:lnTo>
                <a:lnTo>
                  <a:pt x="56550" y="44920"/>
                </a:lnTo>
                <a:lnTo>
                  <a:pt x="56600" y="43720"/>
                </a:lnTo>
                <a:lnTo>
                  <a:pt x="56690" y="43230"/>
                </a:lnTo>
                <a:lnTo>
                  <a:pt x="56850" y="42820"/>
                </a:lnTo>
                <a:lnTo>
                  <a:pt x="58560" y="39560"/>
                </a:lnTo>
                <a:lnTo>
                  <a:pt x="58880" y="38410"/>
                </a:lnTo>
                <a:lnTo>
                  <a:pt x="58970" y="37240"/>
                </a:lnTo>
                <a:lnTo>
                  <a:pt x="59180" y="36940"/>
                </a:lnTo>
                <a:lnTo>
                  <a:pt x="59800" y="36830"/>
                </a:lnTo>
                <a:lnTo>
                  <a:pt x="59850" y="36590"/>
                </a:lnTo>
                <a:lnTo>
                  <a:pt x="60930" y="35250"/>
                </a:lnTo>
                <a:lnTo>
                  <a:pt x="61760" y="35440"/>
                </a:lnTo>
                <a:lnTo>
                  <a:pt x="62510" y="34960"/>
                </a:lnTo>
                <a:lnTo>
                  <a:pt x="63070" y="34190"/>
                </a:lnTo>
                <a:lnTo>
                  <a:pt x="63280" y="33510"/>
                </a:lnTo>
                <a:lnTo>
                  <a:pt x="65640" y="31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