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Sonsonate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Sonsonate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10600" y="32680"/>
                </a:moveTo>
                <a:lnTo>
                  <a:pt x="10690" y="32540"/>
                </a:lnTo>
                <a:lnTo>
                  <a:pt x="11280" y="31600"/>
                </a:lnTo>
                <a:lnTo>
                  <a:pt x="11560" y="31260"/>
                </a:lnTo>
                <a:lnTo>
                  <a:pt x="11670" y="31170"/>
                </a:lnTo>
                <a:lnTo>
                  <a:pt x="11760" y="31110"/>
                </a:lnTo>
                <a:lnTo>
                  <a:pt x="11870" y="31060"/>
                </a:lnTo>
                <a:lnTo>
                  <a:pt x="12000" y="31020"/>
                </a:lnTo>
                <a:lnTo>
                  <a:pt x="12210" y="30980"/>
                </a:lnTo>
                <a:lnTo>
                  <a:pt x="12360" y="30980"/>
                </a:lnTo>
                <a:lnTo>
                  <a:pt x="12500" y="30990"/>
                </a:lnTo>
                <a:lnTo>
                  <a:pt x="12600" y="31030"/>
                </a:lnTo>
                <a:lnTo>
                  <a:pt x="12690" y="31070"/>
                </a:lnTo>
                <a:lnTo>
                  <a:pt x="12840" y="31180"/>
                </a:lnTo>
                <a:lnTo>
                  <a:pt x="12920" y="31240"/>
                </a:lnTo>
                <a:lnTo>
                  <a:pt x="13410" y="31810"/>
                </a:lnTo>
                <a:lnTo>
                  <a:pt x="13680" y="32070"/>
                </a:lnTo>
                <a:lnTo>
                  <a:pt x="13760" y="32120"/>
                </a:lnTo>
                <a:lnTo>
                  <a:pt x="13990" y="32170"/>
                </a:lnTo>
                <a:lnTo>
                  <a:pt x="15120" y="32240"/>
                </a:lnTo>
                <a:lnTo>
                  <a:pt x="15430" y="32200"/>
                </a:lnTo>
                <a:lnTo>
                  <a:pt x="15620" y="32120"/>
                </a:lnTo>
                <a:lnTo>
                  <a:pt x="15830" y="31260"/>
                </a:lnTo>
                <a:lnTo>
                  <a:pt x="15900" y="31070"/>
                </a:lnTo>
                <a:lnTo>
                  <a:pt x="16380" y="30210"/>
                </a:lnTo>
                <a:lnTo>
                  <a:pt x="16410" y="30110"/>
                </a:lnTo>
                <a:lnTo>
                  <a:pt x="16440" y="29750"/>
                </a:lnTo>
                <a:lnTo>
                  <a:pt x="16500" y="29590"/>
                </a:lnTo>
                <a:lnTo>
                  <a:pt x="16610" y="29380"/>
                </a:lnTo>
                <a:lnTo>
                  <a:pt x="16890" y="29040"/>
                </a:lnTo>
                <a:lnTo>
                  <a:pt x="17000" y="28860"/>
                </a:lnTo>
                <a:lnTo>
                  <a:pt x="17050" y="28710"/>
                </a:lnTo>
                <a:lnTo>
                  <a:pt x="17010" y="28490"/>
                </a:lnTo>
                <a:lnTo>
                  <a:pt x="16700" y="27490"/>
                </a:lnTo>
                <a:lnTo>
                  <a:pt x="16720" y="27330"/>
                </a:lnTo>
                <a:lnTo>
                  <a:pt x="16790" y="27120"/>
                </a:lnTo>
                <a:lnTo>
                  <a:pt x="17550" y="25950"/>
                </a:lnTo>
                <a:lnTo>
                  <a:pt x="17570" y="25820"/>
                </a:lnTo>
                <a:lnTo>
                  <a:pt x="17540" y="25730"/>
                </a:lnTo>
                <a:lnTo>
                  <a:pt x="17450" y="25550"/>
                </a:lnTo>
                <a:lnTo>
                  <a:pt x="17380" y="25380"/>
                </a:lnTo>
                <a:lnTo>
                  <a:pt x="17320" y="25150"/>
                </a:lnTo>
                <a:lnTo>
                  <a:pt x="17230" y="24430"/>
                </a:lnTo>
                <a:lnTo>
                  <a:pt x="17240" y="24270"/>
                </a:lnTo>
                <a:lnTo>
                  <a:pt x="17280" y="24020"/>
                </a:lnTo>
                <a:lnTo>
                  <a:pt x="17360" y="23910"/>
                </a:lnTo>
                <a:lnTo>
                  <a:pt x="17460" y="23840"/>
                </a:lnTo>
                <a:lnTo>
                  <a:pt x="17920" y="23770"/>
                </a:lnTo>
                <a:lnTo>
                  <a:pt x="18740" y="23540"/>
                </a:lnTo>
                <a:lnTo>
                  <a:pt x="19410" y="23260"/>
                </a:lnTo>
                <a:lnTo>
                  <a:pt x="20280" y="23480"/>
                </a:lnTo>
                <a:lnTo>
                  <a:pt x="20620" y="23470"/>
                </a:lnTo>
                <a:lnTo>
                  <a:pt x="20830" y="23410"/>
                </a:lnTo>
                <a:lnTo>
                  <a:pt x="20940" y="23400"/>
                </a:lnTo>
                <a:lnTo>
                  <a:pt x="21060" y="23400"/>
                </a:lnTo>
                <a:lnTo>
                  <a:pt x="21230" y="23480"/>
                </a:lnTo>
                <a:lnTo>
                  <a:pt x="21450" y="23640"/>
                </a:lnTo>
                <a:lnTo>
                  <a:pt x="22060" y="24240"/>
                </a:lnTo>
                <a:lnTo>
                  <a:pt x="22170" y="24390"/>
                </a:lnTo>
                <a:lnTo>
                  <a:pt x="22290" y="24670"/>
                </a:lnTo>
                <a:lnTo>
                  <a:pt x="22370" y="24780"/>
                </a:lnTo>
                <a:lnTo>
                  <a:pt x="22490" y="24910"/>
                </a:lnTo>
                <a:lnTo>
                  <a:pt x="22720" y="25120"/>
                </a:lnTo>
                <a:lnTo>
                  <a:pt x="22890" y="25400"/>
                </a:lnTo>
                <a:lnTo>
                  <a:pt x="22930" y="25600"/>
                </a:lnTo>
                <a:lnTo>
                  <a:pt x="22920" y="25700"/>
                </a:lnTo>
                <a:lnTo>
                  <a:pt x="22890" y="25810"/>
                </a:lnTo>
                <a:lnTo>
                  <a:pt x="22840" y="25900"/>
                </a:lnTo>
                <a:lnTo>
                  <a:pt x="22780" y="25960"/>
                </a:lnTo>
                <a:lnTo>
                  <a:pt x="22640" y="26080"/>
                </a:lnTo>
                <a:lnTo>
                  <a:pt x="22570" y="26160"/>
                </a:lnTo>
                <a:lnTo>
                  <a:pt x="22530" y="26240"/>
                </a:lnTo>
                <a:lnTo>
                  <a:pt x="22510" y="26340"/>
                </a:lnTo>
                <a:lnTo>
                  <a:pt x="22560" y="26420"/>
                </a:lnTo>
                <a:lnTo>
                  <a:pt x="22680" y="26500"/>
                </a:lnTo>
                <a:lnTo>
                  <a:pt x="22920" y="26540"/>
                </a:lnTo>
                <a:lnTo>
                  <a:pt x="23090" y="26720"/>
                </a:lnTo>
                <a:lnTo>
                  <a:pt x="23180" y="26850"/>
                </a:lnTo>
                <a:lnTo>
                  <a:pt x="23220" y="26970"/>
                </a:lnTo>
                <a:lnTo>
                  <a:pt x="23270" y="27060"/>
                </a:lnTo>
                <a:lnTo>
                  <a:pt x="23330" y="27130"/>
                </a:lnTo>
                <a:lnTo>
                  <a:pt x="23420" y="27200"/>
                </a:lnTo>
                <a:lnTo>
                  <a:pt x="23540" y="27240"/>
                </a:lnTo>
                <a:lnTo>
                  <a:pt x="23710" y="27280"/>
                </a:lnTo>
                <a:lnTo>
                  <a:pt x="23980" y="27220"/>
                </a:lnTo>
                <a:lnTo>
                  <a:pt x="24120" y="27150"/>
                </a:lnTo>
                <a:lnTo>
                  <a:pt x="24200" y="27060"/>
                </a:lnTo>
                <a:lnTo>
                  <a:pt x="24230" y="26970"/>
                </a:lnTo>
                <a:lnTo>
                  <a:pt x="24230" y="26620"/>
                </a:lnTo>
                <a:lnTo>
                  <a:pt x="24280" y="26410"/>
                </a:lnTo>
                <a:lnTo>
                  <a:pt x="24400" y="26130"/>
                </a:lnTo>
                <a:lnTo>
                  <a:pt x="24500" y="25970"/>
                </a:lnTo>
                <a:lnTo>
                  <a:pt x="24560" y="25900"/>
                </a:lnTo>
                <a:lnTo>
                  <a:pt x="24640" y="25840"/>
                </a:lnTo>
                <a:lnTo>
                  <a:pt x="24740" y="25820"/>
                </a:lnTo>
                <a:lnTo>
                  <a:pt x="24990" y="25930"/>
                </a:lnTo>
                <a:lnTo>
                  <a:pt x="25350" y="26150"/>
                </a:lnTo>
                <a:lnTo>
                  <a:pt x="26150" y="26740"/>
                </a:lnTo>
                <a:lnTo>
                  <a:pt x="26650" y="27210"/>
                </a:lnTo>
                <a:lnTo>
                  <a:pt x="26870" y="27770"/>
                </a:lnTo>
                <a:lnTo>
                  <a:pt x="26930" y="27850"/>
                </a:lnTo>
                <a:lnTo>
                  <a:pt x="26990" y="27930"/>
                </a:lnTo>
                <a:lnTo>
                  <a:pt x="27460" y="28090"/>
                </a:lnTo>
                <a:lnTo>
                  <a:pt x="29250" y="28430"/>
                </a:lnTo>
                <a:lnTo>
                  <a:pt x="29680" y="28570"/>
                </a:lnTo>
                <a:lnTo>
                  <a:pt x="29770" y="28610"/>
                </a:lnTo>
                <a:lnTo>
                  <a:pt x="29850" y="28670"/>
                </a:lnTo>
                <a:lnTo>
                  <a:pt x="29920" y="28730"/>
                </a:lnTo>
                <a:lnTo>
                  <a:pt x="29970" y="28810"/>
                </a:lnTo>
                <a:lnTo>
                  <a:pt x="30000" y="28910"/>
                </a:lnTo>
                <a:lnTo>
                  <a:pt x="30020" y="29010"/>
                </a:lnTo>
                <a:lnTo>
                  <a:pt x="29970" y="29160"/>
                </a:lnTo>
                <a:lnTo>
                  <a:pt x="29870" y="29310"/>
                </a:lnTo>
                <a:lnTo>
                  <a:pt x="29600" y="29550"/>
                </a:lnTo>
                <a:lnTo>
                  <a:pt x="29360" y="29720"/>
                </a:lnTo>
                <a:lnTo>
                  <a:pt x="28810" y="30040"/>
                </a:lnTo>
                <a:lnTo>
                  <a:pt x="28600" y="30230"/>
                </a:lnTo>
                <a:lnTo>
                  <a:pt x="28160" y="30780"/>
                </a:lnTo>
                <a:lnTo>
                  <a:pt x="28010" y="30900"/>
                </a:lnTo>
                <a:lnTo>
                  <a:pt x="27860" y="30960"/>
                </a:lnTo>
                <a:lnTo>
                  <a:pt x="27600" y="30990"/>
                </a:lnTo>
                <a:lnTo>
                  <a:pt x="27510" y="31010"/>
                </a:lnTo>
                <a:lnTo>
                  <a:pt x="27360" y="31100"/>
                </a:lnTo>
                <a:lnTo>
                  <a:pt x="27280" y="31170"/>
                </a:lnTo>
                <a:lnTo>
                  <a:pt x="27200" y="31310"/>
                </a:lnTo>
                <a:lnTo>
                  <a:pt x="27120" y="31520"/>
                </a:lnTo>
                <a:lnTo>
                  <a:pt x="27010" y="31980"/>
                </a:lnTo>
                <a:lnTo>
                  <a:pt x="26950" y="32430"/>
                </a:lnTo>
                <a:lnTo>
                  <a:pt x="27000" y="33280"/>
                </a:lnTo>
                <a:lnTo>
                  <a:pt x="26990" y="33410"/>
                </a:lnTo>
                <a:lnTo>
                  <a:pt x="26890" y="33590"/>
                </a:lnTo>
                <a:lnTo>
                  <a:pt x="26700" y="33850"/>
                </a:lnTo>
                <a:lnTo>
                  <a:pt x="25880" y="34670"/>
                </a:lnTo>
                <a:lnTo>
                  <a:pt x="25810" y="34720"/>
                </a:lnTo>
                <a:lnTo>
                  <a:pt x="25730" y="34800"/>
                </a:lnTo>
                <a:lnTo>
                  <a:pt x="25640" y="34920"/>
                </a:lnTo>
                <a:lnTo>
                  <a:pt x="25560" y="35110"/>
                </a:lnTo>
                <a:lnTo>
                  <a:pt x="25490" y="35430"/>
                </a:lnTo>
                <a:lnTo>
                  <a:pt x="25440" y="35900"/>
                </a:lnTo>
                <a:lnTo>
                  <a:pt x="25330" y="36050"/>
                </a:lnTo>
                <a:lnTo>
                  <a:pt x="25170" y="36240"/>
                </a:lnTo>
                <a:lnTo>
                  <a:pt x="24220" y="37080"/>
                </a:lnTo>
                <a:lnTo>
                  <a:pt x="24020" y="37400"/>
                </a:lnTo>
                <a:lnTo>
                  <a:pt x="23620" y="38310"/>
                </a:lnTo>
                <a:lnTo>
                  <a:pt x="23520" y="38560"/>
                </a:lnTo>
                <a:lnTo>
                  <a:pt x="23260" y="38500"/>
                </a:lnTo>
                <a:lnTo>
                  <a:pt x="20880" y="37720"/>
                </a:lnTo>
                <a:lnTo>
                  <a:pt x="19620" y="37980"/>
                </a:lnTo>
                <a:lnTo>
                  <a:pt x="16060" y="38020"/>
                </a:lnTo>
                <a:lnTo>
                  <a:pt x="15490" y="37630"/>
                </a:lnTo>
                <a:lnTo>
                  <a:pt x="15110" y="36210"/>
                </a:lnTo>
                <a:lnTo>
                  <a:pt x="14970" y="35320"/>
                </a:lnTo>
                <a:lnTo>
                  <a:pt x="14500" y="34930"/>
                </a:lnTo>
                <a:lnTo>
                  <a:pt x="13720" y="34450"/>
                </a:lnTo>
                <a:lnTo>
                  <a:pt x="10680" y="32720"/>
                </a:lnTo>
                <a:lnTo>
                  <a:pt x="10600" y="3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