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Santa 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El Salvador • State Map | Fully Editable Vector Shape</a:t>
            </a:r>
          </a:p>
        </p:txBody>
      </p:sp>
      <p:sp>
        <p:nvSpPr>
          <p:cNvPr id="101" name="Santa Ana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19410" y="23260"/>
                </a:moveTo>
                <a:lnTo>
                  <a:pt x="20160" y="20670"/>
                </a:lnTo>
                <a:lnTo>
                  <a:pt x="20270" y="19980"/>
                </a:lnTo>
                <a:lnTo>
                  <a:pt x="20240" y="19890"/>
                </a:lnTo>
                <a:lnTo>
                  <a:pt x="20160" y="19740"/>
                </a:lnTo>
                <a:lnTo>
                  <a:pt x="20150" y="19730"/>
                </a:lnTo>
                <a:lnTo>
                  <a:pt x="20020" y="19590"/>
                </a:lnTo>
                <a:lnTo>
                  <a:pt x="19860" y="19470"/>
                </a:lnTo>
                <a:lnTo>
                  <a:pt x="19730" y="19340"/>
                </a:lnTo>
                <a:lnTo>
                  <a:pt x="19670" y="19250"/>
                </a:lnTo>
                <a:lnTo>
                  <a:pt x="19630" y="19160"/>
                </a:lnTo>
                <a:lnTo>
                  <a:pt x="19550" y="18840"/>
                </a:lnTo>
                <a:lnTo>
                  <a:pt x="19510" y="18760"/>
                </a:lnTo>
                <a:lnTo>
                  <a:pt x="19440" y="18680"/>
                </a:lnTo>
                <a:lnTo>
                  <a:pt x="19310" y="18560"/>
                </a:lnTo>
                <a:lnTo>
                  <a:pt x="18630" y="18130"/>
                </a:lnTo>
                <a:lnTo>
                  <a:pt x="18310" y="18000"/>
                </a:lnTo>
                <a:lnTo>
                  <a:pt x="18070" y="17440"/>
                </a:lnTo>
                <a:lnTo>
                  <a:pt x="18040" y="17140"/>
                </a:lnTo>
                <a:lnTo>
                  <a:pt x="18140" y="16820"/>
                </a:lnTo>
                <a:lnTo>
                  <a:pt x="19750" y="13980"/>
                </a:lnTo>
                <a:lnTo>
                  <a:pt x="20500" y="13160"/>
                </a:lnTo>
                <a:lnTo>
                  <a:pt x="21440" y="12430"/>
                </a:lnTo>
                <a:lnTo>
                  <a:pt x="22430" y="11970"/>
                </a:lnTo>
                <a:lnTo>
                  <a:pt x="26460" y="11000"/>
                </a:lnTo>
                <a:lnTo>
                  <a:pt x="26710" y="10760"/>
                </a:lnTo>
                <a:lnTo>
                  <a:pt x="26700" y="10160"/>
                </a:lnTo>
                <a:lnTo>
                  <a:pt x="26580" y="10000"/>
                </a:lnTo>
                <a:lnTo>
                  <a:pt x="26100" y="9760"/>
                </a:lnTo>
                <a:lnTo>
                  <a:pt x="25940" y="9600"/>
                </a:lnTo>
                <a:lnTo>
                  <a:pt x="25870" y="9350"/>
                </a:lnTo>
                <a:lnTo>
                  <a:pt x="25800" y="8760"/>
                </a:lnTo>
                <a:lnTo>
                  <a:pt x="25750" y="8580"/>
                </a:lnTo>
                <a:lnTo>
                  <a:pt x="25530" y="8160"/>
                </a:lnTo>
                <a:lnTo>
                  <a:pt x="25430" y="8010"/>
                </a:lnTo>
                <a:lnTo>
                  <a:pt x="25210" y="7810"/>
                </a:lnTo>
                <a:lnTo>
                  <a:pt x="24950" y="7690"/>
                </a:lnTo>
                <a:lnTo>
                  <a:pt x="24160" y="7590"/>
                </a:lnTo>
                <a:lnTo>
                  <a:pt x="23930" y="7040"/>
                </a:lnTo>
                <a:lnTo>
                  <a:pt x="24150" y="6710"/>
                </a:lnTo>
                <a:lnTo>
                  <a:pt x="24530" y="6440"/>
                </a:lnTo>
                <a:lnTo>
                  <a:pt x="24770" y="6060"/>
                </a:lnTo>
                <a:lnTo>
                  <a:pt x="24660" y="5610"/>
                </a:lnTo>
                <a:lnTo>
                  <a:pt x="24390" y="5230"/>
                </a:lnTo>
                <a:lnTo>
                  <a:pt x="24220" y="4790"/>
                </a:lnTo>
                <a:lnTo>
                  <a:pt x="24470" y="4180"/>
                </a:lnTo>
                <a:lnTo>
                  <a:pt x="25000" y="3780"/>
                </a:lnTo>
                <a:lnTo>
                  <a:pt x="25550" y="3830"/>
                </a:lnTo>
                <a:lnTo>
                  <a:pt x="25960" y="4240"/>
                </a:lnTo>
                <a:lnTo>
                  <a:pt x="26070" y="4960"/>
                </a:lnTo>
                <a:lnTo>
                  <a:pt x="26580" y="4590"/>
                </a:lnTo>
                <a:lnTo>
                  <a:pt x="27510" y="3470"/>
                </a:lnTo>
                <a:lnTo>
                  <a:pt x="27770" y="3360"/>
                </a:lnTo>
                <a:lnTo>
                  <a:pt x="28180" y="3180"/>
                </a:lnTo>
                <a:lnTo>
                  <a:pt x="28770" y="3260"/>
                </a:lnTo>
                <a:lnTo>
                  <a:pt x="29200" y="3490"/>
                </a:lnTo>
                <a:lnTo>
                  <a:pt x="29620" y="3640"/>
                </a:lnTo>
                <a:lnTo>
                  <a:pt x="30210" y="3520"/>
                </a:lnTo>
                <a:lnTo>
                  <a:pt x="31070" y="2640"/>
                </a:lnTo>
                <a:lnTo>
                  <a:pt x="31450" y="2490"/>
                </a:lnTo>
                <a:lnTo>
                  <a:pt x="31500" y="3240"/>
                </a:lnTo>
                <a:lnTo>
                  <a:pt x="31690" y="2940"/>
                </a:lnTo>
                <a:lnTo>
                  <a:pt x="31730" y="2850"/>
                </a:lnTo>
                <a:lnTo>
                  <a:pt x="32810" y="3640"/>
                </a:lnTo>
                <a:lnTo>
                  <a:pt x="32820" y="3650"/>
                </a:lnTo>
                <a:lnTo>
                  <a:pt x="33400" y="3740"/>
                </a:lnTo>
                <a:lnTo>
                  <a:pt x="34830" y="5080"/>
                </a:lnTo>
                <a:lnTo>
                  <a:pt x="35080" y="5360"/>
                </a:lnTo>
                <a:lnTo>
                  <a:pt x="35130" y="5430"/>
                </a:lnTo>
                <a:lnTo>
                  <a:pt x="35250" y="5720"/>
                </a:lnTo>
                <a:lnTo>
                  <a:pt x="35420" y="6010"/>
                </a:lnTo>
                <a:lnTo>
                  <a:pt x="35500" y="6090"/>
                </a:lnTo>
                <a:lnTo>
                  <a:pt x="35630" y="6200"/>
                </a:lnTo>
                <a:lnTo>
                  <a:pt x="36190" y="6490"/>
                </a:lnTo>
                <a:lnTo>
                  <a:pt x="36270" y="6560"/>
                </a:lnTo>
                <a:lnTo>
                  <a:pt x="36450" y="6800"/>
                </a:lnTo>
                <a:lnTo>
                  <a:pt x="37140" y="7240"/>
                </a:lnTo>
                <a:lnTo>
                  <a:pt x="36660" y="8640"/>
                </a:lnTo>
                <a:lnTo>
                  <a:pt x="36510" y="9420"/>
                </a:lnTo>
                <a:lnTo>
                  <a:pt x="36180" y="9790"/>
                </a:lnTo>
                <a:lnTo>
                  <a:pt x="34780" y="10360"/>
                </a:lnTo>
                <a:lnTo>
                  <a:pt x="34780" y="11130"/>
                </a:lnTo>
                <a:lnTo>
                  <a:pt x="34810" y="11560"/>
                </a:lnTo>
                <a:lnTo>
                  <a:pt x="34800" y="11710"/>
                </a:lnTo>
                <a:lnTo>
                  <a:pt x="34730" y="11890"/>
                </a:lnTo>
                <a:lnTo>
                  <a:pt x="34000" y="12900"/>
                </a:lnTo>
                <a:lnTo>
                  <a:pt x="33870" y="13030"/>
                </a:lnTo>
                <a:lnTo>
                  <a:pt x="33790" y="13090"/>
                </a:lnTo>
                <a:lnTo>
                  <a:pt x="33710" y="13140"/>
                </a:lnTo>
                <a:lnTo>
                  <a:pt x="33610" y="13170"/>
                </a:lnTo>
                <a:lnTo>
                  <a:pt x="33510" y="13200"/>
                </a:lnTo>
                <a:lnTo>
                  <a:pt x="33390" y="13220"/>
                </a:lnTo>
                <a:lnTo>
                  <a:pt x="33010" y="13240"/>
                </a:lnTo>
                <a:lnTo>
                  <a:pt x="32910" y="13260"/>
                </a:lnTo>
                <a:lnTo>
                  <a:pt x="32810" y="13290"/>
                </a:lnTo>
                <a:lnTo>
                  <a:pt x="32720" y="13330"/>
                </a:lnTo>
                <a:lnTo>
                  <a:pt x="32640" y="13380"/>
                </a:lnTo>
                <a:lnTo>
                  <a:pt x="32570" y="13440"/>
                </a:lnTo>
                <a:lnTo>
                  <a:pt x="32130" y="14250"/>
                </a:lnTo>
                <a:lnTo>
                  <a:pt x="32040" y="14370"/>
                </a:lnTo>
                <a:lnTo>
                  <a:pt x="31970" y="14440"/>
                </a:lnTo>
                <a:lnTo>
                  <a:pt x="31880" y="14490"/>
                </a:lnTo>
                <a:lnTo>
                  <a:pt x="31790" y="14530"/>
                </a:lnTo>
                <a:lnTo>
                  <a:pt x="31080" y="14480"/>
                </a:lnTo>
                <a:lnTo>
                  <a:pt x="30360" y="16960"/>
                </a:lnTo>
                <a:lnTo>
                  <a:pt x="30470" y="17800"/>
                </a:lnTo>
                <a:lnTo>
                  <a:pt x="30890" y="18180"/>
                </a:lnTo>
                <a:lnTo>
                  <a:pt x="31450" y="18290"/>
                </a:lnTo>
                <a:lnTo>
                  <a:pt x="32010" y="18290"/>
                </a:lnTo>
                <a:lnTo>
                  <a:pt x="32450" y="18170"/>
                </a:lnTo>
                <a:lnTo>
                  <a:pt x="32050" y="20310"/>
                </a:lnTo>
                <a:lnTo>
                  <a:pt x="31980" y="20860"/>
                </a:lnTo>
                <a:lnTo>
                  <a:pt x="31990" y="20980"/>
                </a:lnTo>
                <a:lnTo>
                  <a:pt x="31930" y="21730"/>
                </a:lnTo>
                <a:lnTo>
                  <a:pt x="31890" y="21850"/>
                </a:lnTo>
                <a:lnTo>
                  <a:pt x="31810" y="21950"/>
                </a:lnTo>
                <a:lnTo>
                  <a:pt x="31620" y="22040"/>
                </a:lnTo>
                <a:lnTo>
                  <a:pt x="31480" y="22040"/>
                </a:lnTo>
                <a:lnTo>
                  <a:pt x="31350" y="22040"/>
                </a:lnTo>
                <a:lnTo>
                  <a:pt x="31250" y="22050"/>
                </a:lnTo>
                <a:lnTo>
                  <a:pt x="31170" y="22090"/>
                </a:lnTo>
                <a:lnTo>
                  <a:pt x="30870" y="22580"/>
                </a:lnTo>
                <a:lnTo>
                  <a:pt x="30750" y="22660"/>
                </a:lnTo>
                <a:lnTo>
                  <a:pt x="30640" y="22670"/>
                </a:lnTo>
                <a:lnTo>
                  <a:pt x="30550" y="22640"/>
                </a:lnTo>
                <a:lnTo>
                  <a:pt x="30450" y="22630"/>
                </a:lnTo>
                <a:lnTo>
                  <a:pt x="30360" y="22660"/>
                </a:lnTo>
                <a:lnTo>
                  <a:pt x="30280" y="22710"/>
                </a:lnTo>
                <a:lnTo>
                  <a:pt x="30220" y="22790"/>
                </a:lnTo>
                <a:lnTo>
                  <a:pt x="30170" y="23000"/>
                </a:lnTo>
                <a:lnTo>
                  <a:pt x="30120" y="24040"/>
                </a:lnTo>
                <a:lnTo>
                  <a:pt x="30160" y="24730"/>
                </a:lnTo>
                <a:lnTo>
                  <a:pt x="30090" y="25560"/>
                </a:lnTo>
                <a:lnTo>
                  <a:pt x="29430" y="27360"/>
                </a:lnTo>
                <a:lnTo>
                  <a:pt x="29250" y="28430"/>
                </a:lnTo>
                <a:lnTo>
                  <a:pt x="27460" y="28090"/>
                </a:lnTo>
                <a:lnTo>
                  <a:pt x="26990" y="27930"/>
                </a:lnTo>
                <a:lnTo>
                  <a:pt x="26930" y="27850"/>
                </a:lnTo>
                <a:lnTo>
                  <a:pt x="26870" y="27770"/>
                </a:lnTo>
                <a:lnTo>
                  <a:pt x="26650" y="27210"/>
                </a:lnTo>
                <a:lnTo>
                  <a:pt x="26150" y="26740"/>
                </a:lnTo>
                <a:lnTo>
                  <a:pt x="25350" y="26150"/>
                </a:lnTo>
                <a:lnTo>
                  <a:pt x="24990" y="25930"/>
                </a:lnTo>
                <a:lnTo>
                  <a:pt x="24740" y="25820"/>
                </a:lnTo>
                <a:lnTo>
                  <a:pt x="24640" y="25840"/>
                </a:lnTo>
                <a:lnTo>
                  <a:pt x="24560" y="25900"/>
                </a:lnTo>
                <a:lnTo>
                  <a:pt x="24500" y="25970"/>
                </a:lnTo>
                <a:lnTo>
                  <a:pt x="24400" y="26130"/>
                </a:lnTo>
                <a:lnTo>
                  <a:pt x="24280" y="26410"/>
                </a:lnTo>
                <a:lnTo>
                  <a:pt x="24230" y="26620"/>
                </a:lnTo>
                <a:lnTo>
                  <a:pt x="24230" y="26970"/>
                </a:lnTo>
                <a:lnTo>
                  <a:pt x="24200" y="27060"/>
                </a:lnTo>
                <a:lnTo>
                  <a:pt x="24120" y="27150"/>
                </a:lnTo>
                <a:lnTo>
                  <a:pt x="23980" y="27220"/>
                </a:lnTo>
                <a:lnTo>
                  <a:pt x="23710" y="27280"/>
                </a:lnTo>
                <a:lnTo>
                  <a:pt x="23540" y="27240"/>
                </a:lnTo>
                <a:lnTo>
                  <a:pt x="23420" y="27200"/>
                </a:lnTo>
                <a:lnTo>
                  <a:pt x="23330" y="27130"/>
                </a:lnTo>
                <a:lnTo>
                  <a:pt x="23270" y="27060"/>
                </a:lnTo>
                <a:lnTo>
                  <a:pt x="23220" y="26970"/>
                </a:lnTo>
                <a:lnTo>
                  <a:pt x="23180" y="26850"/>
                </a:lnTo>
                <a:lnTo>
                  <a:pt x="23090" y="26720"/>
                </a:lnTo>
                <a:lnTo>
                  <a:pt x="22920" y="26540"/>
                </a:lnTo>
                <a:lnTo>
                  <a:pt x="22680" y="26500"/>
                </a:lnTo>
                <a:lnTo>
                  <a:pt x="22560" y="26420"/>
                </a:lnTo>
                <a:lnTo>
                  <a:pt x="22510" y="26340"/>
                </a:lnTo>
                <a:lnTo>
                  <a:pt x="22530" y="26240"/>
                </a:lnTo>
                <a:lnTo>
                  <a:pt x="22570" y="26160"/>
                </a:lnTo>
                <a:lnTo>
                  <a:pt x="22640" y="26080"/>
                </a:lnTo>
                <a:lnTo>
                  <a:pt x="22780" y="25960"/>
                </a:lnTo>
                <a:lnTo>
                  <a:pt x="22840" y="25900"/>
                </a:lnTo>
                <a:lnTo>
                  <a:pt x="22890" y="25810"/>
                </a:lnTo>
                <a:lnTo>
                  <a:pt x="22920" y="25700"/>
                </a:lnTo>
                <a:lnTo>
                  <a:pt x="22930" y="25600"/>
                </a:lnTo>
                <a:lnTo>
                  <a:pt x="22890" y="25400"/>
                </a:lnTo>
                <a:lnTo>
                  <a:pt x="22720" y="25120"/>
                </a:lnTo>
                <a:lnTo>
                  <a:pt x="22490" y="24910"/>
                </a:lnTo>
                <a:lnTo>
                  <a:pt x="22370" y="24780"/>
                </a:lnTo>
                <a:lnTo>
                  <a:pt x="22290" y="24670"/>
                </a:lnTo>
                <a:lnTo>
                  <a:pt x="22170" y="24390"/>
                </a:lnTo>
                <a:lnTo>
                  <a:pt x="22060" y="24240"/>
                </a:lnTo>
                <a:lnTo>
                  <a:pt x="21450" y="23640"/>
                </a:lnTo>
                <a:lnTo>
                  <a:pt x="21230" y="23480"/>
                </a:lnTo>
                <a:lnTo>
                  <a:pt x="21060" y="23400"/>
                </a:lnTo>
                <a:lnTo>
                  <a:pt x="20940" y="23400"/>
                </a:lnTo>
                <a:lnTo>
                  <a:pt x="20830" y="23410"/>
                </a:lnTo>
                <a:lnTo>
                  <a:pt x="20620" y="23470"/>
                </a:lnTo>
                <a:lnTo>
                  <a:pt x="20280" y="23480"/>
                </a:lnTo>
                <a:lnTo>
                  <a:pt x="19410" y="23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