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Vicente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San Vicente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52020" y="29380"/>
                </a:moveTo>
                <a:lnTo>
                  <a:pt x="52070" y="28270"/>
                </a:lnTo>
                <a:lnTo>
                  <a:pt x="52140" y="28150"/>
                </a:lnTo>
                <a:lnTo>
                  <a:pt x="52240" y="28010"/>
                </a:lnTo>
                <a:lnTo>
                  <a:pt x="52480" y="28020"/>
                </a:lnTo>
                <a:lnTo>
                  <a:pt x="52700" y="28070"/>
                </a:lnTo>
                <a:lnTo>
                  <a:pt x="53090" y="28200"/>
                </a:lnTo>
                <a:lnTo>
                  <a:pt x="53350" y="28160"/>
                </a:lnTo>
                <a:lnTo>
                  <a:pt x="53710" y="28040"/>
                </a:lnTo>
                <a:lnTo>
                  <a:pt x="54880" y="27520"/>
                </a:lnTo>
                <a:lnTo>
                  <a:pt x="55130" y="27460"/>
                </a:lnTo>
                <a:lnTo>
                  <a:pt x="55400" y="27520"/>
                </a:lnTo>
                <a:lnTo>
                  <a:pt x="55620" y="27540"/>
                </a:lnTo>
                <a:lnTo>
                  <a:pt x="55750" y="27460"/>
                </a:lnTo>
                <a:lnTo>
                  <a:pt x="55870" y="27330"/>
                </a:lnTo>
                <a:lnTo>
                  <a:pt x="56060" y="27080"/>
                </a:lnTo>
                <a:lnTo>
                  <a:pt x="56200" y="27010"/>
                </a:lnTo>
                <a:lnTo>
                  <a:pt x="56320" y="27000"/>
                </a:lnTo>
                <a:lnTo>
                  <a:pt x="56860" y="27390"/>
                </a:lnTo>
                <a:lnTo>
                  <a:pt x="57040" y="27440"/>
                </a:lnTo>
                <a:lnTo>
                  <a:pt x="57310" y="27460"/>
                </a:lnTo>
                <a:lnTo>
                  <a:pt x="58510" y="27450"/>
                </a:lnTo>
                <a:lnTo>
                  <a:pt x="58750" y="27490"/>
                </a:lnTo>
                <a:lnTo>
                  <a:pt x="59270" y="27520"/>
                </a:lnTo>
                <a:lnTo>
                  <a:pt x="59680" y="27600"/>
                </a:lnTo>
                <a:lnTo>
                  <a:pt x="59770" y="27640"/>
                </a:lnTo>
                <a:lnTo>
                  <a:pt x="60460" y="28150"/>
                </a:lnTo>
                <a:lnTo>
                  <a:pt x="60550" y="28200"/>
                </a:lnTo>
                <a:lnTo>
                  <a:pt x="60940" y="28340"/>
                </a:lnTo>
                <a:lnTo>
                  <a:pt x="61200" y="28490"/>
                </a:lnTo>
                <a:lnTo>
                  <a:pt x="61290" y="28530"/>
                </a:lnTo>
                <a:lnTo>
                  <a:pt x="61550" y="28600"/>
                </a:lnTo>
                <a:lnTo>
                  <a:pt x="61650" y="28650"/>
                </a:lnTo>
                <a:lnTo>
                  <a:pt x="61710" y="28740"/>
                </a:lnTo>
                <a:lnTo>
                  <a:pt x="61750" y="28950"/>
                </a:lnTo>
                <a:lnTo>
                  <a:pt x="61780" y="29050"/>
                </a:lnTo>
                <a:lnTo>
                  <a:pt x="61830" y="29130"/>
                </a:lnTo>
                <a:lnTo>
                  <a:pt x="61900" y="29190"/>
                </a:lnTo>
                <a:lnTo>
                  <a:pt x="62040" y="29240"/>
                </a:lnTo>
                <a:lnTo>
                  <a:pt x="62990" y="29360"/>
                </a:lnTo>
                <a:lnTo>
                  <a:pt x="63340" y="29450"/>
                </a:lnTo>
                <a:lnTo>
                  <a:pt x="63950" y="29040"/>
                </a:lnTo>
                <a:lnTo>
                  <a:pt x="64050" y="29950"/>
                </a:lnTo>
                <a:lnTo>
                  <a:pt x="65210" y="31110"/>
                </a:lnTo>
                <a:lnTo>
                  <a:pt x="65640" y="31790"/>
                </a:lnTo>
                <a:lnTo>
                  <a:pt x="63280" y="33510"/>
                </a:lnTo>
                <a:lnTo>
                  <a:pt x="63070" y="34190"/>
                </a:lnTo>
                <a:lnTo>
                  <a:pt x="62510" y="34960"/>
                </a:lnTo>
                <a:lnTo>
                  <a:pt x="61760" y="35440"/>
                </a:lnTo>
                <a:lnTo>
                  <a:pt x="60930" y="35250"/>
                </a:lnTo>
                <a:lnTo>
                  <a:pt x="59850" y="36590"/>
                </a:lnTo>
                <a:lnTo>
                  <a:pt x="59800" y="36830"/>
                </a:lnTo>
                <a:lnTo>
                  <a:pt x="59180" y="36940"/>
                </a:lnTo>
                <a:lnTo>
                  <a:pt x="58970" y="37240"/>
                </a:lnTo>
                <a:lnTo>
                  <a:pt x="58880" y="38410"/>
                </a:lnTo>
                <a:lnTo>
                  <a:pt x="58560" y="39560"/>
                </a:lnTo>
                <a:lnTo>
                  <a:pt x="56850" y="42820"/>
                </a:lnTo>
                <a:lnTo>
                  <a:pt x="56690" y="43230"/>
                </a:lnTo>
                <a:lnTo>
                  <a:pt x="56600" y="43720"/>
                </a:lnTo>
                <a:lnTo>
                  <a:pt x="56550" y="44920"/>
                </a:lnTo>
                <a:lnTo>
                  <a:pt x="56460" y="45180"/>
                </a:lnTo>
                <a:lnTo>
                  <a:pt x="55800" y="45820"/>
                </a:lnTo>
                <a:lnTo>
                  <a:pt x="55450" y="46340"/>
                </a:lnTo>
                <a:lnTo>
                  <a:pt x="55230" y="46760"/>
                </a:lnTo>
                <a:lnTo>
                  <a:pt x="54870" y="47050"/>
                </a:lnTo>
                <a:lnTo>
                  <a:pt x="54140" y="47160"/>
                </a:lnTo>
                <a:lnTo>
                  <a:pt x="53690" y="47330"/>
                </a:lnTo>
                <a:lnTo>
                  <a:pt x="53410" y="47710"/>
                </a:lnTo>
                <a:lnTo>
                  <a:pt x="53260" y="48260"/>
                </a:lnTo>
                <a:lnTo>
                  <a:pt x="53260" y="48340"/>
                </a:lnTo>
                <a:lnTo>
                  <a:pt x="53280" y="48350"/>
                </a:lnTo>
                <a:lnTo>
                  <a:pt x="52720" y="48090"/>
                </a:lnTo>
                <a:lnTo>
                  <a:pt x="52720" y="48080"/>
                </a:lnTo>
                <a:lnTo>
                  <a:pt x="52810" y="46920"/>
                </a:lnTo>
                <a:lnTo>
                  <a:pt x="52840" y="46810"/>
                </a:lnTo>
                <a:lnTo>
                  <a:pt x="52870" y="46720"/>
                </a:lnTo>
                <a:lnTo>
                  <a:pt x="52920" y="46620"/>
                </a:lnTo>
                <a:lnTo>
                  <a:pt x="52970" y="46540"/>
                </a:lnTo>
                <a:lnTo>
                  <a:pt x="53030" y="46470"/>
                </a:lnTo>
                <a:lnTo>
                  <a:pt x="53180" y="46350"/>
                </a:lnTo>
                <a:lnTo>
                  <a:pt x="53350" y="46250"/>
                </a:lnTo>
                <a:lnTo>
                  <a:pt x="53620" y="46140"/>
                </a:lnTo>
                <a:lnTo>
                  <a:pt x="53970" y="45970"/>
                </a:lnTo>
                <a:lnTo>
                  <a:pt x="54050" y="45920"/>
                </a:lnTo>
                <a:lnTo>
                  <a:pt x="54120" y="45840"/>
                </a:lnTo>
                <a:lnTo>
                  <a:pt x="54180" y="45770"/>
                </a:lnTo>
                <a:lnTo>
                  <a:pt x="54230" y="45690"/>
                </a:lnTo>
                <a:lnTo>
                  <a:pt x="54240" y="45470"/>
                </a:lnTo>
                <a:lnTo>
                  <a:pt x="54070" y="43890"/>
                </a:lnTo>
                <a:lnTo>
                  <a:pt x="54080" y="43770"/>
                </a:lnTo>
                <a:lnTo>
                  <a:pt x="54090" y="43650"/>
                </a:lnTo>
                <a:lnTo>
                  <a:pt x="54120" y="43550"/>
                </a:lnTo>
                <a:lnTo>
                  <a:pt x="54170" y="43470"/>
                </a:lnTo>
                <a:lnTo>
                  <a:pt x="54230" y="43400"/>
                </a:lnTo>
                <a:lnTo>
                  <a:pt x="54460" y="43230"/>
                </a:lnTo>
                <a:lnTo>
                  <a:pt x="54510" y="43140"/>
                </a:lnTo>
                <a:lnTo>
                  <a:pt x="54540" y="43050"/>
                </a:lnTo>
                <a:lnTo>
                  <a:pt x="54590" y="42830"/>
                </a:lnTo>
                <a:lnTo>
                  <a:pt x="54610" y="42710"/>
                </a:lnTo>
                <a:lnTo>
                  <a:pt x="54570" y="42550"/>
                </a:lnTo>
                <a:lnTo>
                  <a:pt x="54480" y="42350"/>
                </a:lnTo>
                <a:lnTo>
                  <a:pt x="54240" y="42030"/>
                </a:lnTo>
                <a:lnTo>
                  <a:pt x="53980" y="41780"/>
                </a:lnTo>
                <a:lnTo>
                  <a:pt x="53650" y="41580"/>
                </a:lnTo>
                <a:lnTo>
                  <a:pt x="53420" y="41400"/>
                </a:lnTo>
                <a:lnTo>
                  <a:pt x="53180" y="41130"/>
                </a:lnTo>
                <a:lnTo>
                  <a:pt x="53120" y="40970"/>
                </a:lnTo>
                <a:lnTo>
                  <a:pt x="53070" y="40750"/>
                </a:lnTo>
                <a:lnTo>
                  <a:pt x="53020" y="40080"/>
                </a:lnTo>
                <a:lnTo>
                  <a:pt x="53020" y="39900"/>
                </a:lnTo>
                <a:lnTo>
                  <a:pt x="53180" y="39060"/>
                </a:lnTo>
                <a:lnTo>
                  <a:pt x="53180" y="39050"/>
                </a:lnTo>
                <a:lnTo>
                  <a:pt x="53180" y="38990"/>
                </a:lnTo>
                <a:lnTo>
                  <a:pt x="53210" y="38860"/>
                </a:lnTo>
                <a:lnTo>
                  <a:pt x="53240" y="38770"/>
                </a:lnTo>
                <a:lnTo>
                  <a:pt x="53260" y="38680"/>
                </a:lnTo>
                <a:lnTo>
                  <a:pt x="53550" y="37890"/>
                </a:lnTo>
                <a:lnTo>
                  <a:pt x="53590" y="37670"/>
                </a:lnTo>
                <a:lnTo>
                  <a:pt x="53600" y="37420"/>
                </a:lnTo>
                <a:lnTo>
                  <a:pt x="53590" y="37310"/>
                </a:lnTo>
                <a:lnTo>
                  <a:pt x="53560" y="37200"/>
                </a:lnTo>
                <a:lnTo>
                  <a:pt x="52630" y="35220"/>
                </a:lnTo>
                <a:lnTo>
                  <a:pt x="52530" y="35090"/>
                </a:lnTo>
                <a:lnTo>
                  <a:pt x="52240" y="34980"/>
                </a:lnTo>
                <a:lnTo>
                  <a:pt x="52070" y="34950"/>
                </a:lnTo>
                <a:lnTo>
                  <a:pt x="51910" y="34960"/>
                </a:lnTo>
                <a:lnTo>
                  <a:pt x="51020" y="35240"/>
                </a:lnTo>
                <a:lnTo>
                  <a:pt x="50900" y="35260"/>
                </a:lnTo>
                <a:lnTo>
                  <a:pt x="50780" y="35260"/>
                </a:lnTo>
                <a:lnTo>
                  <a:pt x="50660" y="35250"/>
                </a:lnTo>
                <a:lnTo>
                  <a:pt x="50590" y="35090"/>
                </a:lnTo>
                <a:lnTo>
                  <a:pt x="50550" y="34830"/>
                </a:lnTo>
                <a:lnTo>
                  <a:pt x="50590" y="34170"/>
                </a:lnTo>
                <a:lnTo>
                  <a:pt x="50580" y="33540"/>
                </a:lnTo>
                <a:lnTo>
                  <a:pt x="50300" y="32780"/>
                </a:lnTo>
                <a:lnTo>
                  <a:pt x="51030" y="32060"/>
                </a:lnTo>
                <a:lnTo>
                  <a:pt x="51110" y="31930"/>
                </a:lnTo>
                <a:lnTo>
                  <a:pt x="51200" y="31750"/>
                </a:lnTo>
                <a:lnTo>
                  <a:pt x="51330" y="31210"/>
                </a:lnTo>
                <a:lnTo>
                  <a:pt x="52020" y="29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