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Salvador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El Salvador • State Map | Fully Editable Vector Shape</a:t>
            </a:r>
          </a:p>
        </p:txBody>
      </p:sp>
      <p:sp>
        <p:nvSpPr>
          <p:cNvPr id="101" name="San Salvador"/>
          <p:cNvSpPr/>
          <p:nvPr/>
        </p:nvSpPr>
        <p:spPr>
          <a:xfrm>
            <a:off x="2072487" y="1593982"/>
            <a:ext cx="8046720" cy="4401555"/>
          </a:xfrm>
          <a:custGeom>
            <a:avLst/>
            <a:gdLst/>
            <a:ahLst/>
            <a:cxnLst/>
            <a:rect l="0" t="0" r="100000" b="54700"/>
            <a:pathLst>
              <a:path w="100000" h="54700">
                <a:moveTo>
                  <a:pt x="36360" y="17720"/>
                </a:moveTo>
                <a:lnTo>
                  <a:pt x="36630" y="17760"/>
                </a:lnTo>
                <a:lnTo>
                  <a:pt x="36780" y="17680"/>
                </a:lnTo>
                <a:lnTo>
                  <a:pt x="37270" y="17330"/>
                </a:lnTo>
                <a:lnTo>
                  <a:pt x="37560" y="17230"/>
                </a:lnTo>
                <a:lnTo>
                  <a:pt x="38340" y="17570"/>
                </a:lnTo>
                <a:lnTo>
                  <a:pt x="38860" y="17580"/>
                </a:lnTo>
                <a:lnTo>
                  <a:pt x="39100" y="17100"/>
                </a:lnTo>
                <a:lnTo>
                  <a:pt x="39630" y="17520"/>
                </a:lnTo>
                <a:lnTo>
                  <a:pt x="40050" y="17620"/>
                </a:lnTo>
                <a:lnTo>
                  <a:pt x="41090" y="17140"/>
                </a:lnTo>
                <a:lnTo>
                  <a:pt x="41070" y="17520"/>
                </a:lnTo>
                <a:lnTo>
                  <a:pt x="40900" y="17980"/>
                </a:lnTo>
                <a:lnTo>
                  <a:pt x="40720" y="18350"/>
                </a:lnTo>
                <a:lnTo>
                  <a:pt x="40690" y="18470"/>
                </a:lnTo>
                <a:lnTo>
                  <a:pt x="40700" y="18640"/>
                </a:lnTo>
                <a:lnTo>
                  <a:pt x="40820" y="19280"/>
                </a:lnTo>
                <a:lnTo>
                  <a:pt x="40850" y="19650"/>
                </a:lnTo>
                <a:lnTo>
                  <a:pt x="40840" y="19720"/>
                </a:lnTo>
                <a:lnTo>
                  <a:pt x="40840" y="19760"/>
                </a:lnTo>
                <a:lnTo>
                  <a:pt x="40820" y="19920"/>
                </a:lnTo>
                <a:lnTo>
                  <a:pt x="40770" y="20130"/>
                </a:lnTo>
                <a:lnTo>
                  <a:pt x="40740" y="20360"/>
                </a:lnTo>
                <a:lnTo>
                  <a:pt x="40710" y="20470"/>
                </a:lnTo>
                <a:lnTo>
                  <a:pt x="40680" y="20560"/>
                </a:lnTo>
                <a:lnTo>
                  <a:pt x="40580" y="20720"/>
                </a:lnTo>
                <a:lnTo>
                  <a:pt x="40510" y="20780"/>
                </a:lnTo>
                <a:lnTo>
                  <a:pt x="40440" y="20840"/>
                </a:lnTo>
                <a:lnTo>
                  <a:pt x="40380" y="20890"/>
                </a:lnTo>
                <a:lnTo>
                  <a:pt x="40360" y="20950"/>
                </a:lnTo>
                <a:lnTo>
                  <a:pt x="40400" y="21280"/>
                </a:lnTo>
                <a:lnTo>
                  <a:pt x="40480" y="21570"/>
                </a:lnTo>
                <a:lnTo>
                  <a:pt x="40830" y="22310"/>
                </a:lnTo>
                <a:lnTo>
                  <a:pt x="41610" y="23590"/>
                </a:lnTo>
                <a:lnTo>
                  <a:pt x="41840" y="23890"/>
                </a:lnTo>
                <a:lnTo>
                  <a:pt x="41880" y="23970"/>
                </a:lnTo>
                <a:lnTo>
                  <a:pt x="41810" y="24120"/>
                </a:lnTo>
                <a:lnTo>
                  <a:pt x="41740" y="24200"/>
                </a:lnTo>
                <a:lnTo>
                  <a:pt x="41640" y="24270"/>
                </a:lnTo>
                <a:lnTo>
                  <a:pt x="41370" y="24390"/>
                </a:lnTo>
                <a:lnTo>
                  <a:pt x="41300" y="24450"/>
                </a:lnTo>
                <a:lnTo>
                  <a:pt x="41410" y="24750"/>
                </a:lnTo>
                <a:lnTo>
                  <a:pt x="42410" y="26320"/>
                </a:lnTo>
                <a:lnTo>
                  <a:pt x="42750" y="26720"/>
                </a:lnTo>
                <a:lnTo>
                  <a:pt x="43010" y="26930"/>
                </a:lnTo>
                <a:lnTo>
                  <a:pt x="43250" y="26940"/>
                </a:lnTo>
                <a:lnTo>
                  <a:pt x="43360" y="26960"/>
                </a:lnTo>
                <a:lnTo>
                  <a:pt x="43460" y="27000"/>
                </a:lnTo>
                <a:lnTo>
                  <a:pt x="43530" y="27060"/>
                </a:lnTo>
                <a:lnTo>
                  <a:pt x="44000" y="27760"/>
                </a:lnTo>
                <a:lnTo>
                  <a:pt x="44160" y="27920"/>
                </a:lnTo>
                <a:lnTo>
                  <a:pt x="44300" y="28020"/>
                </a:lnTo>
                <a:lnTo>
                  <a:pt x="44400" y="28050"/>
                </a:lnTo>
                <a:lnTo>
                  <a:pt x="44470" y="28160"/>
                </a:lnTo>
                <a:lnTo>
                  <a:pt x="44500" y="28330"/>
                </a:lnTo>
                <a:lnTo>
                  <a:pt x="44440" y="29160"/>
                </a:lnTo>
                <a:lnTo>
                  <a:pt x="44490" y="29340"/>
                </a:lnTo>
                <a:lnTo>
                  <a:pt x="45150" y="30590"/>
                </a:lnTo>
                <a:lnTo>
                  <a:pt x="45330" y="30820"/>
                </a:lnTo>
                <a:lnTo>
                  <a:pt x="45400" y="31020"/>
                </a:lnTo>
                <a:lnTo>
                  <a:pt x="45480" y="31220"/>
                </a:lnTo>
                <a:lnTo>
                  <a:pt x="45510" y="32380"/>
                </a:lnTo>
                <a:lnTo>
                  <a:pt x="44150" y="33660"/>
                </a:lnTo>
                <a:lnTo>
                  <a:pt x="43020" y="35100"/>
                </a:lnTo>
                <a:lnTo>
                  <a:pt x="42830" y="35250"/>
                </a:lnTo>
                <a:lnTo>
                  <a:pt x="42720" y="35240"/>
                </a:lnTo>
                <a:lnTo>
                  <a:pt x="42600" y="35220"/>
                </a:lnTo>
                <a:lnTo>
                  <a:pt x="42000" y="35030"/>
                </a:lnTo>
                <a:lnTo>
                  <a:pt x="41890" y="35010"/>
                </a:lnTo>
                <a:lnTo>
                  <a:pt x="41770" y="35010"/>
                </a:lnTo>
                <a:lnTo>
                  <a:pt x="41670" y="35030"/>
                </a:lnTo>
                <a:lnTo>
                  <a:pt x="41580" y="35080"/>
                </a:lnTo>
                <a:lnTo>
                  <a:pt x="41530" y="35200"/>
                </a:lnTo>
                <a:lnTo>
                  <a:pt x="41510" y="35380"/>
                </a:lnTo>
                <a:lnTo>
                  <a:pt x="41580" y="35710"/>
                </a:lnTo>
                <a:lnTo>
                  <a:pt x="41690" y="36020"/>
                </a:lnTo>
                <a:lnTo>
                  <a:pt x="41980" y="36530"/>
                </a:lnTo>
                <a:lnTo>
                  <a:pt x="42050" y="36720"/>
                </a:lnTo>
                <a:lnTo>
                  <a:pt x="42030" y="36990"/>
                </a:lnTo>
                <a:lnTo>
                  <a:pt x="41950" y="37410"/>
                </a:lnTo>
                <a:lnTo>
                  <a:pt x="41630" y="38370"/>
                </a:lnTo>
                <a:lnTo>
                  <a:pt x="41440" y="38780"/>
                </a:lnTo>
                <a:lnTo>
                  <a:pt x="41170" y="39080"/>
                </a:lnTo>
                <a:lnTo>
                  <a:pt x="41060" y="39150"/>
                </a:lnTo>
                <a:lnTo>
                  <a:pt x="40980" y="39470"/>
                </a:lnTo>
                <a:lnTo>
                  <a:pt x="40700" y="39350"/>
                </a:lnTo>
                <a:lnTo>
                  <a:pt x="40600" y="39320"/>
                </a:lnTo>
                <a:lnTo>
                  <a:pt x="40460" y="39300"/>
                </a:lnTo>
                <a:lnTo>
                  <a:pt x="40240" y="39330"/>
                </a:lnTo>
                <a:lnTo>
                  <a:pt x="39850" y="39460"/>
                </a:lnTo>
                <a:lnTo>
                  <a:pt x="39640" y="39510"/>
                </a:lnTo>
                <a:lnTo>
                  <a:pt x="39520" y="39520"/>
                </a:lnTo>
                <a:lnTo>
                  <a:pt x="39410" y="39500"/>
                </a:lnTo>
                <a:lnTo>
                  <a:pt x="39330" y="39460"/>
                </a:lnTo>
                <a:lnTo>
                  <a:pt x="39270" y="39390"/>
                </a:lnTo>
                <a:lnTo>
                  <a:pt x="39060" y="38930"/>
                </a:lnTo>
                <a:lnTo>
                  <a:pt x="38460" y="37950"/>
                </a:lnTo>
                <a:lnTo>
                  <a:pt x="38440" y="37810"/>
                </a:lnTo>
                <a:lnTo>
                  <a:pt x="38450" y="37630"/>
                </a:lnTo>
                <a:lnTo>
                  <a:pt x="38530" y="37290"/>
                </a:lnTo>
                <a:lnTo>
                  <a:pt x="38770" y="36680"/>
                </a:lnTo>
                <a:lnTo>
                  <a:pt x="38790" y="36560"/>
                </a:lnTo>
                <a:lnTo>
                  <a:pt x="38720" y="34970"/>
                </a:lnTo>
                <a:lnTo>
                  <a:pt x="38740" y="34600"/>
                </a:lnTo>
                <a:lnTo>
                  <a:pt x="38800" y="34380"/>
                </a:lnTo>
                <a:lnTo>
                  <a:pt x="38870" y="34320"/>
                </a:lnTo>
                <a:lnTo>
                  <a:pt x="38930" y="34250"/>
                </a:lnTo>
                <a:lnTo>
                  <a:pt x="38950" y="34160"/>
                </a:lnTo>
                <a:lnTo>
                  <a:pt x="38910" y="34070"/>
                </a:lnTo>
                <a:lnTo>
                  <a:pt x="38620" y="33930"/>
                </a:lnTo>
                <a:lnTo>
                  <a:pt x="38540" y="33850"/>
                </a:lnTo>
                <a:lnTo>
                  <a:pt x="38530" y="33730"/>
                </a:lnTo>
                <a:lnTo>
                  <a:pt x="38620" y="33510"/>
                </a:lnTo>
                <a:lnTo>
                  <a:pt x="38740" y="33280"/>
                </a:lnTo>
                <a:lnTo>
                  <a:pt x="38760" y="33160"/>
                </a:lnTo>
                <a:lnTo>
                  <a:pt x="38720" y="33020"/>
                </a:lnTo>
                <a:lnTo>
                  <a:pt x="38470" y="32680"/>
                </a:lnTo>
                <a:lnTo>
                  <a:pt x="38310" y="32540"/>
                </a:lnTo>
                <a:lnTo>
                  <a:pt x="38240" y="32490"/>
                </a:lnTo>
                <a:lnTo>
                  <a:pt x="37700" y="32200"/>
                </a:lnTo>
                <a:lnTo>
                  <a:pt x="37620" y="32140"/>
                </a:lnTo>
                <a:lnTo>
                  <a:pt x="37550" y="32030"/>
                </a:lnTo>
                <a:lnTo>
                  <a:pt x="37490" y="31860"/>
                </a:lnTo>
                <a:lnTo>
                  <a:pt x="37420" y="31560"/>
                </a:lnTo>
                <a:lnTo>
                  <a:pt x="37380" y="31430"/>
                </a:lnTo>
                <a:lnTo>
                  <a:pt x="37310" y="31340"/>
                </a:lnTo>
                <a:lnTo>
                  <a:pt x="37160" y="31230"/>
                </a:lnTo>
                <a:lnTo>
                  <a:pt x="37100" y="31160"/>
                </a:lnTo>
                <a:lnTo>
                  <a:pt x="37050" y="31080"/>
                </a:lnTo>
                <a:lnTo>
                  <a:pt x="37010" y="30980"/>
                </a:lnTo>
                <a:lnTo>
                  <a:pt x="36980" y="30610"/>
                </a:lnTo>
                <a:lnTo>
                  <a:pt x="37020" y="30230"/>
                </a:lnTo>
                <a:lnTo>
                  <a:pt x="36830" y="29980"/>
                </a:lnTo>
                <a:lnTo>
                  <a:pt x="36710" y="29970"/>
                </a:lnTo>
                <a:lnTo>
                  <a:pt x="36610" y="29940"/>
                </a:lnTo>
                <a:lnTo>
                  <a:pt x="36550" y="29860"/>
                </a:lnTo>
                <a:lnTo>
                  <a:pt x="36530" y="29710"/>
                </a:lnTo>
                <a:lnTo>
                  <a:pt x="36700" y="29230"/>
                </a:lnTo>
                <a:lnTo>
                  <a:pt x="36960" y="28740"/>
                </a:lnTo>
                <a:lnTo>
                  <a:pt x="36990" y="28640"/>
                </a:lnTo>
                <a:lnTo>
                  <a:pt x="37020" y="28480"/>
                </a:lnTo>
                <a:lnTo>
                  <a:pt x="37060" y="27860"/>
                </a:lnTo>
                <a:lnTo>
                  <a:pt x="37130" y="27500"/>
                </a:lnTo>
                <a:lnTo>
                  <a:pt x="37250" y="27220"/>
                </a:lnTo>
                <a:lnTo>
                  <a:pt x="37330" y="26920"/>
                </a:lnTo>
                <a:lnTo>
                  <a:pt x="37400" y="26240"/>
                </a:lnTo>
                <a:lnTo>
                  <a:pt x="37450" y="26060"/>
                </a:lnTo>
                <a:lnTo>
                  <a:pt x="37520" y="25870"/>
                </a:lnTo>
                <a:lnTo>
                  <a:pt x="37640" y="25730"/>
                </a:lnTo>
                <a:lnTo>
                  <a:pt x="37710" y="25670"/>
                </a:lnTo>
                <a:lnTo>
                  <a:pt x="37800" y="25620"/>
                </a:lnTo>
                <a:lnTo>
                  <a:pt x="37990" y="25550"/>
                </a:lnTo>
                <a:lnTo>
                  <a:pt x="38070" y="25500"/>
                </a:lnTo>
                <a:lnTo>
                  <a:pt x="38110" y="25410"/>
                </a:lnTo>
                <a:lnTo>
                  <a:pt x="38160" y="25190"/>
                </a:lnTo>
                <a:lnTo>
                  <a:pt x="38350" y="23030"/>
                </a:lnTo>
                <a:lnTo>
                  <a:pt x="38390" y="22910"/>
                </a:lnTo>
                <a:lnTo>
                  <a:pt x="38460" y="22840"/>
                </a:lnTo>
                <a:lnTo>
                  <a:pt x="38560" y="22810"/>
                </a:lnTo>
                <a:lnTo>
                  <a:pt x="38840" y="22820"/>
                </a:lnTo>
                <a:lnTo>
                  <a:pt x="38870" y="22790"/>
                </a:lnTo>
                <a:lnTo>
                  <a:pt x="38880" y="22750"/>
                </a:lnTo>
                <a:lnTo>
                  <a:pt x="38930" y="22530"/>
                </a:lnTo>
                <a:lnTo>
                  <a:pt x="39030" y="22270"/>
                </a:lnTo>
                <a:lnTo>
                  <a:pt x="39020" y="22210"/>
                </a:lnTo>
                <a:lnTo>
                  <a:pt x="38960" y="22130"/>
                </a:lnTo>
                <a:lnTo>
                  <a:pt x="38760" y="22020"/>
                </a:lnTo>
                <a:lnTo>
                  <a:pt x="38620" y="21910"/>
                </a:lnTo>
                <a:lnTo>
                  <a:pt x="38500" y="21840"/>
                </a:lnTo>
                <a:lnTo>
                  <a:pt x="38400" y="21800"/>
                </a:lnTo>
                <a:lnTo>
                  <a:pt x="38290" y="21780"/>
                </a:lnTo>
                <a:lnTo>
                  <a:pt x="38180" y="21760"/>
                </a:lnTo>
                <a:lnTo>
                  <a:pt x="38060" y="21760"/>
                </a:lnTo>
                <a:lnTo>
                  <a:pt x="37710" y="21790"/>
                </a:lnTo>
                <a:lnTo>
                  <a:pt x="37600" y="21780"/>
                </a:lnTo>
                <a:lnTo>
                  <a:pt x="37300" y="21690"/>
                </a:lnTo>
                <a:lnTo>
                  <a:pt x="37120" y="21600"/>
                </a:lnTo>
                <a:lnTo>
                  <a:pt x="36960" y="21500"/>
                </a:lnTo>
                <a:lnTo>
                  <a:pt x="36860" y="21360"/>
                </a:lnTo>
                <a:lnTo>
                  <a:pt x="36750" y="21150"/>
                </a:lnTo>
                <a:lnTo>
                  <a:pt x="36560" y="20710"/>
                </a:lnTo>
                <a:lnTo>
                  <a:pt x="36450" y="20510"/>
                </a:lnTo>
                <a:lnTo>
                  <a:pt x="36360" y="20380"/>
                </a:lnTo>
                <a:lnTo>
                  <a:pt x="36130" y="20200"/>
                </a:lnTo>
                <a:lnTo>
                  <a:pt x="36110" y="20060"/>
                </a:lnTo>
                <a:lnTo>
                  <a:pt x="36120" y="19850"/>
                </a:lnTo>
                <a:lnTo>
                  <a:pt x="36320" y="19020"/>
                </a:lnTo>
                <a:lnTo>
                  <a:pt x="36360" y="17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