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Miguel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San Miguel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63950" y="29040"/>
                </a:moveTo>
                <a:lnTo>
                  <a:pt x="63950" y="29030"/>
                </a:lnTo>
                <a:lnTo>
                  <a:pt x="64290" y="28360"/>
                </a:lnTo>
                <a:lnTo>
                  <a:pt x="64640" y="27820"/>
                </a:lnTo>
                <a:lnTo>
                  <a:pt x="64560" y="27290"/>
                </a:lnTo>
                <a:lnTo>
                  <a:pt x="64970" y="27030"/>
                </a:lnTo>
                <a:lnTo>
                  <a:pt x="65230" y="26640"/>
                </a:lnTo>
                <a:lnTo>
                  <a:pt x="65290" y="26180"/>
                </a:lnTo>
                <a:lnTo>
                  <a:pt x="65050" y="25700"/>
                </a:lnTo>
                <a:lnTo>
                  <a:pt x="65220" y="25550"/>
                </a:lnTo>
                <a:lnTo>
                  <a:pt x="65290" y="25490"/>
                </a:lnTo>
                <a:lnTo>
                  <a:pt x="66290" y="25440"/>
                </a:lnTo>
                <a:lnTo>
                  <a:pt x="66990" y="25010"/>
                </a:lnTo>
                <a:lnTo>
                  <a:pt x="67670" y="24720"/>
                </a:lnTo>
                <a:lnTo>
                  <a:pt x="69190" y="24390"/>
                </a:lnTo>
                <a:lnTo>
                  <a:pt x="69540" y="24410"/>
                </a:lnTo>
                <a:lnTo>
                  <a:pt x="70140" y="24640"/>
                </a:lnTo>
                <a:lnTo>
                  <a:pt x="70420" y="24670"/>
                </a:lnTo>
                <a:lnTo>
                  <a:pt x="70460" y="24560"/>
                </a:lnTo>
                <a:lnTo>
                  <a:pt x="70460" y="24330"/>
                </a:lnTo>
                <a:lnTo>
                  <a:pt x="70490" y="24090"/>
                </a:lnTo>
                <a:lnTo>
                  <a:pt x="70610" y="23950"/>
                </a:lnTo>
                <a:lnTo>
                  <a:pt x="70850" y="23940"/>
                </a:lnTo>
                <a:lnTo>
                  <a:pt x="71150" y="23990"/>
                </a:lnTo>
                <a:lnTo>
                  <a:pt x="71450" y="24080"/>
                </a:lnTo>
                <a:lnTo>
                  <a:pt x="71690" y="24180"/>
                </a:lnTo>
                <a:lnTo>
                  <a:pt x="71950" y="23700"/>
                </a:lnTo>
                <a:lnTo>
                  <a:pt x="72360" y="23550"/>
                </a:lnTo>
                <a:lnTo>
                  <a:pt x="72810" y="23510"/>
                </a:lnTo>
                <a:lnTo>
                  <a:pt x="73220" y="23370"/>
                </a:lnTo>
                <a:lnTo>
                  <a:pt x="73520" y="23090"/>
                </a:lnTo>
                <a:lnTo>
                  <a:pt x="73640" y="22860"/>
                </a:lnTo>
                <a:lnTo>
                  <a:pt x="73850" y="23150"/>
                </a:lnTo>
                <a:lnTo>
                  <a:pt x="74290" y="24190"/>
                </a:lnTo>
                <a:lnTo>
                  <a:pt x="74360" y="24500"/>
                </a:lnTo>
                <a:lnTo>
                  <a:pt x="74370" y="24630"/>
                </a:lnTo>
                <a:lnTo>
                  <a:pt x="74430" y="24800"/>
                </a:lnTo>
                <a:lnTo>
                  <a:pt x="74580" y="25090"/>
                </a:lnTo>
                <a:lnTo>
                  <a:pt x="74700" y="25410"/>
                </a:lnTo>
                <a:lnTo>
                  <a:pt x="74700" y="25640"/>
                </a:lnTo>
                <a:lnTo>
                  <a:pt x="74680" y="25750"/>
                </a:lnTo>
                <a:lnTo>
                  <a:pt x="74640" y="25850"/>
                </a:lnTo>
                <a:lnTo>
                  <a:pt x="74600" y="25930"/>
                </a:lnTo>
                <a:lnTo>
                  <a:pt x="74540" y="26010"/>
                </a:lnTo>
                <a:lnTo>
                  <a:pt x="74480" y="26080"/>
                </a:lnTo>
                <a:lnTo>
                  <a:pt x="74400" y="26130"/>
                </a:lnTo>
                <a:lnTo>
                  <a:pt x="74330" y="26190"/>
                </a:lnTo>
                <a:lnTo>
                  <a:pt x="74220" y="26330"/>
                </a:lnTo>
                <a:lnTo>
                  <a:pt x="74170" y="26410"/>
                </a:lnTo>
                <a:lnTo>
                  <a:pt x="74150" y="26480"/>
                </a:lnTo>
                <a:lnTo>
                  <a:pt x="74130" y="26550"/>
                </a:lnTo>
                <a:lnTo>
                  <a:pt x="74100" y="26760"/>
                </a:lnTo>
                <a:lnTo>
                  <a:pt x="74110" y="27140"/>
                </a:lnTo>
                <a:lnTo>
                  <a:pt x="74140" y="27240"/>
                </a:lnTo>
                <a:lnTo>
                  <a:pt x="74170" y="27340"/>
                </a:lnTo>
                <a:lnTo>
                  <a:pt x="74310" y="27490"/>
                </a:lnTo>
                <a:lnTo>
                  <a:pt x="74520" y="27680"/>
                </a:lnTo>
                <a:lnTo>
                  <a:pt x="75940" y="28650"/>
                </a:lnTo>
                <a:lnTo>
                  <a:pt x="76020" y="28750"/>
                </a:lnTo>
                <a:lnTo>
                  <a:pt x="76120" y="28900"/>
                </a:lnTo>
                <a:lnTo>
                  <a:pt x="76190" y="29130"/>
                </a:lnTo>
                <a:lnTo>
                  <a:pt x="76190" y="29270"/>
                </a:lnTo>
                <a:lnTo>
                  <a:pt x="76160" y="29380"/>
                </a:lnTo>
                <a:lnTo>
                  <a:pt x="76100" y="29450"/>
                </a:lnTo>
                <a:lnTo>
                  <a:pt x="76030" y="29520"/>
                </a:lnTo>
                <a:lnTo>
                  <a:pt x="75940" y="29570"/>
                </a:lnTo>
                <a:lnTo>
                  <a:pt x="75650" y="29670"/>
                </a:lnTo>
                <a:lnTo>
                  <a:pt x="75480" y="29770"/>
                </a:lnTo>
                <a:lnTo>
                  <a:pt x="74250" y="30660"/>
                </a:lnTo>
                <a:lnTo>
                  <a:pt x="74180" y="30730"/>
                </a:lnTo>
                <a:lnTo>
                  <a:pt x="74140" y="30810"/>
                </a:lnTo>
                <a:lnTo>
                  <a:pt x="74140" y="30910"/>
                </a:lnTo>
                <a:lnTo>
                  <a:pt x="74200" y="31880"/>
                </a:lnTo>
                <a:lnTo>
                  <a:pt x="74320" y="32060"/>
                </a:lnTo>
                <a:lnTo>
                  <a:pt x="74510" y="32290"/>
                </a:lnTo>
                <a:lnTo>
                  <a:pt x="74990" y="32720"/>
                </a:lnTo>
                <a:lnTo>
                  <a:pt x="75110" y="32910"/>
                </a:lnTo>
                <a:lnTo>
                  <a:pt x="75180" y="33140"/>
                </a:lnTo>
                <a:lnTo>
                  <a:pt x="75320" y="33280"/>
                </a:lnTo>
                <a:lnTo>
                  <a:pt x="75670" y="33540"/>
                </a:lnTo>
                <a:lnTo>
                  <a:pt x="75810" y="33730"/>
                </a:lnTo>
                <a:lnTo>
                  <a:pt x="75890" y="33880"/>
                </a:lnTo>
                <a:lnTo>
                  <a:pt x="75910" y="33990"/>
                </a:lnTo>
                <a:lnTo>
                  <a:pt x="75940" y="34100"/>
                </a:lnTo>
                <a:lnTo>
                  <a:pt x="75970" y="34190"/>
                </a:lnTo>
                <a:lnTo>
                  <a:pt x="76030" y="34260"/>
                </a:lnTo>
                <a:lnTo>
                  <a:pt x="76110" y="34330"/>
                </a:lnTo>
                <a:lnTo>
                  <a:pt x="76380" y="34500"/>
                </a:lnTo>
                <a:lnTo>
                  <a:pt x="76470" y="34590"/>
                </a:lnTo>
                <a:lnTo>
                  <a:pt x="76530" y="34690"/>
                </a:lnTo>
                <a:lnTo>
                  <a:pt x="76520" y="34790"/>
                </a:lnTo>
                <a:lnTo>
                  <a:pt x="76480" y="34880"/>
                </a:lnTo>
                <a:lnTo>
                  <a:pt x="76260" y="35180"/>
                </a:lnTo>
                <a:lnTo>
                  <a:pt x="76210" y="35270"/>
                </a:lnTo>
                <a:lnTo>
                  <a:pt x="76220" y="35330"/>
                </a:lnTo>
                <a:lnTo>
                  <a:pt x="76280" y="35380"/>
                </a:lnTo>
                <a:lnTo>
                  <a:pt x="76490" y="35320"/>
                </a:lnTo>
                <a:lnTo>
                  <a:pt x="76790" y="35140"/>
                </a:lnTo>
                <a:lnTo>
                  <a:pt x="76980" y="35060"/>
                </a:lnTo>
                <a:lnTo>
                  <a:pt x="77190" y="35020"/>
                </a:lnTo>
                <a:lnTo>
                  <a:pt x="78650" y="34900"/>
                </a:lnTo>
                <a:lnTo>
                  <a:pt x="78790" y="34950"/>
                </a:lnTo>
                <a:lnTo>
                  <a:pt x="78920" y="35030"/>
                </a:lnTo>
                <a:lnTo>
                  <a:pt x="79080" y="35240"/>
                </a:lnTo>
                <a:lnTo>
                  <a:pt x="79220" y="35500"/>
                </a:lnTo>
                <a:lnTo>
                  <a:pt x="79280" y="35710"/>
                </a:lnTo>
                <a:lnTo>
                  <a:pt x="79390" y="36400"/>
                </a:lnTo>
                <a:lnTo>
                  <a:pt x="79430" y="36480"/>
                </a:lnTo>
                <a:lnTo>
                  <a:pt x="79490" y="36560"/>
                </a:lnTo>
                <a:lnTo>
                  <a:pt x="79570" y="36620"/>
                </a:lnTo>
                <a:lnTo>
                  <a:pt x="80120" y="36950"/>
                </a:lnTo>
                <a:lnTo>
                  <a:pt x="80250" y="37070"/>
                </a:lnTo>
                <a:lnTo>
                  <a:pt x="80340" y="37170"/>
                </a:lnTo>
                <a:lnTo>
                  <a:pt x="80370" y="37250"/>
                </a:lnTo>
                <a:lnTo>
                  <a:pt x="80430" y="37360"/>
                </a:lnTo>
                <a:lnTo>
                  <a:pt x="80490" y="37420"/>
                </a:lnTo>
                <a:lnTo>
                  <a:pt x="80670" y="37450"/>
                </a:lnTo>
                <a:lnTo>
                  <a:pt x="80950" y="37420"/>
                </a:lnTo>
                <a:lnTo>
                  <a:pt x="82420" y="36960"/>
                </a:lnTo>
                <a:lnTo>
                  <a:pt x="82810" y="36940"/>
                </a:lnTo>
                <a:lnTo>
                  <a:pt x="83620" y="37070"/>
                </a:lnTo>
                <a:lnTo>
                  <a:pt x="83370" y="37400"/>
                </a:lnTo>
                <a:lnTo>
                  <a:pt x="83290" y="37890"/>
                </a:lnTo>
                <a:lnTo>
                  <a:pt x="83310" y="39060"/>
                </a:lnTo>
                <a:lnTo>
                  <a:pt x="83460" y="39620"/>
                </a:lnTo>
                <a:lnTo>
                  <a:pt x="83460" y="39740"/>
                </a:lnTo>
                <a:lnTo>
                  <a:pt x="83420" y="39870"/>
                </a:lnTo>
                <a:lnTo>
                  <a:pt x="83280" y="40040"/>
                </a:lnTo>
                <a:lnTo>
                  <a:pt x="83170" y="40130"/>
                </a:lnTo>
                <a:lnTo>
                  <a:pt x="83070" y="40210"/>
                </a:lnTo>
                <a:lnTo>
                  <a:pt x="82910" y="40300"/>
                </a:lnTo>
                <a:lnTo>
                  <a:pt x="82840" y="40360"/>
                </a:lnTo>
                <a:lnTo>
                  <a:pt x="82780" y="40510"/>
                </a:lnTo>
                <a:lnTo>
                  <a:pt x="82750" y="40760"/>
                </a:lnTo>
                <a:lnTo>
                  <a:pt x="82770" y="41750"/>
                </a:lnTo>
                <a:lnTo>
                  <a:pt x="82880" y="42430"/>
                </a:lnTo>
                <a:lnTo>
                  <a:pt x="82910" y="42530"/>
                </a:lnTo>
                <a:lnTo>
                  <a:pt x="82960" y="42620"/>
                </a:lnTo>
                <a:lnTo>
                  <a:pt x="83310" y="43180"/>
                </a:lnTo>
                <a:lnTo>
                  <a:pt x="83350" y="43270"/>
                </a:lnTo>
                <a:lnTo>
                  <a:pt x="83390" y="43370"/>
                </a:lnTo>
                <a:lnTo>
                  <a:pt x="83400" y="43460"/>
                </a:lnTo>
                <a:lnTo>
                  <a:pt x="82920" y="46240"/>
                </a:lnTo>
                <a:lnTo>
                  <a:pt x="82930" y="46400"/>
                </a:lnTo>
                <a:lnTo>
                  <a:pt x="82990" y="46620"/>
                </a:lnTo>
                <a:lnTo>
                  <a:pt x="82960" y="46860"/>
                </a:lnTo>
                <a:lnTo>
                  <a:pt x="82470" y="48470"/>
                </a:lnTo>
                <a:lnTo>
                  <a:pt x="82390" y="48560"/>
                </a:lnTo>
                <a:lnTo>
                  <a:pt x="82210" y="48610"/>
                </a:lnTo>
                <a:lnTo>
                  <a:pt x="82090" y="48610"/>
                </a:lnTo>
                <a:lnTo>
                  <a:pt x="81960" y="48580"/>
                </a:lnTo>
                <a:lnTo>
                  <a:pt x="81570" y="48440"/>
                </a:lnTo>
                <a:lnTo>
                  <a:pt x="81250" y="48250"/>
                </a:lnTo>
                <a:lnTo>
                  <a:pt x="80940" y="48020"/>
                </a:lnTo>
                <a:lnTo>
                  <a:pt x="80860" y="47990"/>
                </a:lnTo>
                <a:lnTo>
                  <a:pt x="80760" y="48370"/>
                </a:lnTo>
                <a:lnTo>
                  <a:pt x="80710" y="48660"/>
                </a:lnTo>
                <a:lnTo>
                  <a:pt x="80500" y="51680"/>
                </a:lnTo>
                <a:lnTo>
                  <a:pt x="80500" y="51690"/>
                </a:lnTo>
                <a:lnTo>
                  <a:pt x="80240" y="51640"/>
                </a:lnTo>
                <a:lnTo>
                  <a:pt x="79990" y="51640"/>
                </a:lnTo>
                <a:lnTo>
                  <a:pt x="79710" y="51750"/>
                </a:lnTo>
                <a:lnTo>
                  <a:pt x="77410" y="49070"/>
                </a:lnTo>
                <a:lnTo>
                  <a:pt x="77310" y="49030"/>
                </a:lnTo>
                <a:lnTo>
                  <a:pt x="77210" y="49010"/>
                </a:lnTo>
                <a:lnTo>
                  <a:pt x="77090" y="49000"/>
                </a:lnTo>
                <a:lnTo>
                  <a:pt x="76070" y="49160"/>
                </a:lnTo>
                <a:lnTo>
                  <a:pt x="75980" y="49140"/>
                </a:lnTo>
                <a:lnTo>
                  <a:pt x="75910" y="49060"/>
                </a:lnTo>
                <a:lnTo>
                  <a:pt x="75900" y="48870"/>
                </a:lnTo>
                <a:lnTo>
                  <a:pt x="75920" y="48750"/>
                </a:lnTo>
                <a:lnTo>
                  <a:pt x="75960" y="48620"/>
                </a:lnTo>
                <a:lnTo>
                  <a:pt x="76240" y="48110"/>
                </a:lnTo>
                <a:lnTo>
                  <a:pt x="76220" y="48000"/>
                </a:lnTo>
                <a:lnTo>
                  <a:pt x="76130" y="47880"/>
                </a:lnTo>
                <a:lnTo>
                  <a:pt x="75880" y="47750"/>
                </a:lnTo>
                <a:lnTo>
                  <a:pt x="75740" y="47630"/>
                </a:lnTo>
                <a:lnTo>
                  <a:pt x="75650" y="47490"/>
                </a:lnTo>
                <a:lnTo>
                  <a:pt x="75650" y="46920"/>
                </a:lnTo>
                <a:lnTo>
                  <a:pt x="75630" y="46810"/>
                </a:lnTo>
                <a:lnTo>
                  <a:pt x="75600" y="46690"/>
                </a:lnTo>
                <a:lnTo>
                  <a:pt x="75530" y="46580"/>
                </a:lnTo>
                <a:lnTo>
                  <a:pt x="75410" y="46440"/>
                </a:lnTo>
                <a:lnTo>
                  <a:pt x="75250" y="46420"/>
                </a:lnTo>
                <a:lnTo>
                  <a:pt x="75130" y="46430"/>
                </a:lnTo>
                <a:lnTo>
                  <a:pt x="74780" y="46620"/>
                </a:lnTo>
                <a:lnTo>
                  <a:pt x="74590" y="46700"/>
                </a:lnTo>
                <a:lnTo>
                  <a:pt x="74480" y="46730"/>
                </a:lnTo>
                <a:lnTo>
                  <a:pt x="74380" y="46730"/>
                </a:lnTo>
                <a:lnTo>
                  <a:pt x="74270" y="46720"/>
                </a:lnTo>
                <a:lnTo>
                  <a:pt x="74180" y="46680"/>
                </a:lnTo>
                <a:lnTo>
                  <a:pt x="74100" y="46630"/>
                </a:lnTo>
                <a:lnTo>
                  <a:pt x="73950" y="46510"/>
                </a:lnTo>
                <a:lnTo>
                  <a:pt x="73870" y="46460"/>
                </a:lnTo>
                <a:lnTo>
                  <a:pt x="73780" y="46420"/>
                </a:lnTo>
                <a:lnTo>
                  <a:pt x="73670" y="46410"/>
                </a:lnTo>
                <a:lnTo>
                  <a:pt x="73580" y="46420"/>
                </a:lnTo>
                <a:lnTo>
                  <a:pt x="73470" y="46340"/>
                </a:lnTo>
                <a:lnTo>
                  <a:pt x="73310" y="46200"/>
                </a:lnTo>
                <a:lnTo>
                  <a:pt x="72980" y="45800"/>
                </a:lnTo>
                <a:lnTo>
                  <a:pt x="72790" y="45640"/>
                </a:lnTo>
                <a:lnTo>
                  <a:pt x="72620" y="45540"/>
                </a:lnTo>
                <a:lnTo>
                  <a:pt x="71880" y="45460"/>
                </a:lnTo>
                <a:lnTo>
                  <a:pt x="71680" y="45410"/>
                </a:lnTo>
                <a:lnTo>
                  <a:pt x="71400" y="45280"/>
                </a:lnTo>
                <a:lnTo>
                  <a:pt x="71320" y="45230"/>
                </a:lnTo>
                <a:lnTo>
                  <a:pt x="71250" y="45180"/>
                </a:lnTo>
                <a:lnTo>
                  <a:pt x="70990" y="44840"/>
                </a:lnTo>
                <a:lnTo>
                  <a:pt x="70610" y="44230"/>
                </a:lnTo>
                <a:lnTo>
                  <a:pt x="70410" y="43820"/>
                </a:lnTo>
                <a:lnTo>
                  <a:pt x="70210" y="43130"/>
                </a:lnTo>
                <a:lnTo>
                  <a:pt x="70150" y="42830"/>
                </a:lnTo>
                <a:lnTo>
                  <a:pt x="70130" y="42600"/>
                </a:lnTo>
                <a:lnTo>
                  <a:pt x="70140" y="42350"/>
                </a:lnTo>
                <a:lnTo>
                  <a:pt x="70120" y="42230"/>
                </a:lnTo>
                <a:lnTo>
                  <a:pt x="70060" y="42130"/>
                </a:lnTo>
                <a:lnTo>
                  <a:pt x="69910" y="42080"/>
                </a:lnTo>
                <a:lnTo>
                  <a:pt x="69730" y="42150"/>
                </a:lnTo>
                <a:lnTo>
                  <a:pt x="69670" y="42140"/>
                </a:lnTo>
                <a:lnTo>
                  <a:pt x="69610" y="42100"/>
                </a:lnTo>
                <a:lnTo>
                  <a:pt x="69570" y="41980"/>
                </a:lnTo>
                <a:lnTo>
                  <a:pt x="69450" y="41270"/>
                </a:lnTo>
                <a:lnTo>
                  <a:pt x="69440" y="41020"/>
                </a:lnTo>
                <a:lnTo>
                  <a:pt x="69380" y="40500"/>
                </a:lnTo>
                <a:lnTo>
                  <a:pt x="69370" y="40390"/>
                </a:lnTo>
                <a:lnTo>
                  <a:pt x="69380" y="40270"/>
                </a:lnTo>
                <a:lnTo>
                  <a:pt x="69410" y="40170"/>
                </a:lnTo>
                <a:lnTo>
                  <a:pt x="69470" y="40100"/>
                </a:lnTo>
                <a:lnTo>
                  <a:pt x="69540" y="40080"/>
                </a:lnTo>
                <a:lnTo>
                  <a:pt x="69600" y="40100"/>
                </a:lnTo>
                <a:lnTo>
                  <a:pt x="69640" y="40140"/>
                </a:lnTo>
                <a:lnTo>
                  <a:pt x="69690" y="40200"/>
                </a:lnTo>
                <a:lnTo>
                  <a:pt x="69750" y="40250"/>
                </a:lnTo>
                <a:lnTo>
                  <a:pt x="69820" y="40250"/>
                </a:lnTo>
                <a:lnTo>
                  <a:pt x="69870" y="40190"/>
                </a:lnTo>
                <a:lnTo>
                  <a:pt x="69910" y="40090"/>
                </a:lnTo>
                <a:lnTo>
                  <a:pt x="69930" y="39850"/>
                </a:lnTo>
                <a:lnTo>
                  <a:pt x="69920" y="39620"/>
                </a:lnTo>
                <a:lnTo>
                  <a:pt x="69930" y="39500"/>
                </a:lnTo>
                <a:lnTo>
                  <a:pt x="69960" y="39400"/>
                </a:lnTo>
                <a:lnTo>
                  <a:pt x="70010" y="39310"/>
                </a:lnTo>
                <a:lnTo>
                  <a:pt x="70070" y="39240"/>
                </a:lnTo>
                <a:lnTo>
                  <a:pt x="70270" y="39050"/>
                </a:lnTo>
                <a:lnTo>
                  <a:pt x="70280" y="39040"/>
                </a:lnTo>
                <a:lnTo>
                  <a:pt x="70330" y="38940"/>
                </a:lnTo>
                <a:lnTo>
                  <a:pt x="70340" y="38860"/>
                </a:lnTo>
                <a:lnTo>
                  <a:pt x="70320" y="38710"/>
                </a:lnTo>
                <a:lnTo>
                  <a:pt x="70170" y="38200"/>
                </a:lnTo>
                <a:lnTo>
                  <a:pt x="70140" y="38000"/>
                </a:lnTo>
                <a:lnTo>
                  <a:pt x="70140" y="37840"/>
                </a:lnTo>
                <a:lnTo>
                  <a:pt x="70220" y="37540"/>
                </a:lnTo>
                <a:lnTo>
                  <a:pt x="70220" y="37450"/>
                </a:lnTo>
                <a:lnTo>
                  <a:pt x="70170" y="37300"/>
                </a:lnTo>
                <a:lnTo>
                  <a:pt x="69720" y="36340"/>
                </a:lnTo>
                <a:lnTo>
                  <a:pt x="69690" y="36240"/>
                </a:lnTo>
                <a:lnTo>
                  <a:pt x="69670" y="36130"/>
                </a:lnTo>
                <a:lnTo>
                  <a:pt x="69670" y="35900"/>
                </a:lnTo>
                <a:lnTo>
                  <a:pt x="69680" y="35780"/>
                </a:lnTo>
                <a:lnTo>
                  <a:pt x="69710" y="35680"/>
                </a:lnTo>
                <a:lnTo>
                  <a:pt x="69760" y="35600"/>
                </a:lnTo>
                <a:lnTo>
                  <a:pt x="69820" y="35530"/>
                </a:lnTo>
                <a:lnTo>
                  <a:pt x="69900" y="35480"/>
                </a:lnTo>
                <a:lnTo>
                  <a:pt x="70110" y="35410"/>
                </a:lnTo>
                <a:lnTo>
                  <a:pt x="70190" y="35370"/>
                </a:lnTo>
                <a:lnTo>
                  <a:pt x="70250" y="35300"/>
                </a:lnTo>
                <a:lnTo>
                  <a:pt x="70310" y="35220"/>
                </a:lnTo>
                <a:lnTo>
                  <a:pt x="70340" y="35120"/>
                </a:lnTo>
                <a:lnTo>
                  <a:pt x="70360" y="35020"/>
                </a:lnTo>
                <a:lnTo>
                  <a:pt x="70340" y="34880"/>
                </a:lnTo>
                <a:lnTo>
                  <a:pt x="70290" y="34720"/>
                </a:lnTo>
                <a:lnTo>
                  <a:pt x="70180" y="34450"/>
                </a:lnTo>
                <a:lnTo>
                  <a:pt x="70110" y="34130"/>
                </a:lnTo>
                <a:lnTo>
                  <a:pt x="70110" y="34010"/>
                </a:lnTo>
                <a:lnTo>
                  <a:pt x="70130" y="33900"/>
                </a:lnTo>
                <a:lnTo>
                  <a:pt x="70310" y="33400"/>
                </a:lnTo>
                <a:lnTo>
                  <a:pt x="70310" y="33290"/>
                </a:lnTo>
                <a:lnTo>
                  <a:pt x="70190" y="33190"/>
                </a:lnTo>
                <a:lnTo>
                  <a:pt x="69960" y="33120"/>
                </a:lnTo>
                <a:lnTo>
                  <a:pt x="69040" y="33000"/>
                </a:lnTo>
                <a:lnTo>
                  <a:pt x="68750" y="32900"/>
                </a:lnTo>
                <a:lnTo>
                  <a:pt x="68420" y="32670"/>
                </a:lnTo>
                <a:lnTo>
                  <a:pt x="68170" y="32430"/>
                </a:lnTo>
                <a:lnTo>
                  <a:pt x="67850" y="31930"/>
                </a:lnTo>
                <a:lnTo>
                  <a:pt x="67620" y="31640"/>
                </a:lnTo>
                <a:lnTo>
                  <a:pt x="67180" y="31610"/>
                </a:lnTo>
                <a:lnTo>
                  <a:pt x="65640" y="31790"/>
                </a:lnTo>
                <a:lnTo>
                  <a:pt x="65210" y="31110"/>
                </a:lnTo>
                <a:lnTo>
                  <a:pt x="64050" y="29950"/>
                </a:lnTo>
                <a:lnTo>
                  <a:pt x="63950" y="29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