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Morazán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Morazán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73640" y="22860"/>
                </a:moveTo>
                <a:lnTo>
                  <a:pt x="73790" y="22600"/>
                </a:lnTo>
                <a:lnTo>
                  <a:pt x="74040" y="22320"/>
                </a:lnTo>
                <a:lnTo>
                  <a:pt x="74490" y="22130"/>
                </a:lnTo>
                <a:lnTo>
                  <a:pt x="74820" y="22180"/>
                </a:lnTo>
                <a:lnTo>
                  <a:pt x="75060" y="22130"/>
                </a:lnTo>
                <a:lnTo>
                  <a:pt x="75240" y="21600"/>
                </a:lnTo>
                <a:lnTo>
                  <a:pt x="75180" y="21500"/>
                </a:lnTo>
                <a:lnTo>
                  <a:pt x="74840" y="21190"/>
                </a:lnTo>
                <a:lnTo>
                  <a:pt x="74760" y="21050"/>
                </a:lnTo>
                <a:lnTo>
                  <a:pt x="74730" y="20280"/>
                </a:lnTo>
                <a:lnTo>
                  <a:pt x="74740" y="20150"/>
                </a:lnTo>
                <a:lnTo>
                  <a:pt x="75110" y="20010"/>
                </a:lnTo>
                <a:lnTo>
                  <a:pt x="75680" y="20070"/>
                </a:lnTo>
                <a:lnTo>
                  <a:pt x="75770" y="20090"/>
                </a:lnTo>
                <a:lnTo>
                  <a:pt x="76670" y="20290"/>
                </a:lnTo>
                <a:lnTo>
                  <a:pt x="77270" y="20310"/>
                </a:lnTo>
                <a:lnTo>
                  <a:pt x="79230" y="20070"/>
                </a:lnTo>
                <a:lnTo>
                  <a:pt x="80220" y="20130"/>
                </a:lnTo>
                <a:lnTo>
                  <a:pt x="80650" y="20490"/>
                </a:lnTo>
                <a:lnTo>
                  <a:pt x="81200" y="21920"/>
                </a:lnTo>
                <a:lnTo>
                  <a:pt x="81740" y="22580"/>
                </a:lnTo>
                <a:lnTo>
                  <a:pt x="82440" y="23210"/>
                </a:lnTo>
                <a:lnTo>
                  <a:pt x="83050" y="23950"/>
                </a:lnTo>
                <a:lnTo>
                  <a:pt x="83360" y="24900"/>
                </a:lnTo>
                <a:lnTo>
                  <a:pt x="85070" y="24050"/>
                </a:lnTo>
                <a:lnTo>
                  <a:pt x="85630" y="23900"/>
                </a:lnTo>
                <a:lnTo>
                  <a:pt x="85720" y="23910"/>
                </a:lnTo>
                <a:lnTo>
                  <a:pt x="85840" y="24670"/>
                </a:lnTo>
                <a:lnTo>
                  <a:pt x="86000" y="25300"/>
                </a:lnTo>
                <a:lnTo>
                  <a:pt x="86070" y="26390"/>
                </a:lnTo>
                <a:lnTo>
                  <a:pt x="85920" y="28740"/>
                </a:lnTo>
                <a:lnTo>
                  <a:pt x="85930" y="28870"/>
                </a:lnTo>
                <a:lnTo>
                  <a:pt x="85950" y="28970"/>
                </a:lnTo>
                <a:lnTo>
                  <a:pt x="86000" y="29050"/>
                </a:lnTo>
                <a:lnTo>
                  <a:pt x="86170" y="29270"/>
                </a:lnTo>
                <a:lnTo>
                  <a:pt x="86220" y="29360"/>
                </a:lnTo>
                <a:lnTo>
                  <a:pt x="86260" y="29450"/>
                </a:lnTo>
                <a:lnTo>
                  <a:pt x="86290" y="29540"/>
                </a:lnTo>
                <a:lnTo>
                  <a:pt x="86330" y="29780"/>
                </a:lnTo>
                <a:lnTo>
                  <a:pt x="86310" y="30520"/>
                </a:lnTo>
                <a:lnTo>
                  <a:pt x="86200" y="31410"/>
                </a:lnTo>
                <a:lnTo>
                  <a:pt x="85980" y="32450"/>
                </a:lnTo>
                <a:lnTo>
                  <a:pt x="85120" y="34680"/>
                </a:lnTo>
                <a:lnTo>
                  <a:pt x="85050" y="35410"/>
                </a:lnTo>
                <a:lnTo>
                  <a:pt x="84780" y="35830"/>
                </a:lnTo>
                <a:lnTo>
                  <a:pt x="83620" y="37070"/>
                </a:lnTo>
                <a:lnTo>
                  <a:pt x="82810" y="36940"/>
                </a:lnTo>
                <a:lnTo>
                  <a:pt x="82420" y="36960"/>
                </a:lnTo>
                <a:lnTo>
                  <a:pt x="80950" y="37420"/>
                </a:lnTo>
                <a:lnTo>
                  <a:pt x="80670" y="37450"/>
                </a:lnTo>
                <a:lnTo>
                  <a:pt x="80490" y="37420"/>
                </a:lnTo>
                <a:lnTo>
                  <a:pt x="80430" y="37360"/>
                </a:lnTo>
                <a:lnTo>
                  <a:pt x="80370" y="37250"/>
                </a:lnTo>
                <a:lnTo>
                  <a:pt x="80340" y="37170"/>
                </a:lnTo>
                <a:lnTo>
                  <a:pt x="80250" y="37070"/>
                </a:lnTo>
                <a:lnTo>
                  <a:pt x="80120" y="36950"/>
                </a:lnTo>
                <a:lnTo>
                  <a:pt x="79570" y="36620"/>
                </a:lnTo>
                <a:lnTo>
                  <a:pt x="79490" y="36560"/>
                </a:lnTo>
                <a:lnTo>
                  <a:pt x="79430" y="36480"/>
                </a:lnTo>
                <a:lnTo>
                  <a:pt x="79390" y="36400"/>
                </a:lnTo>
                <a:lnTo>
                  <a:pt x="79280" y="35710"/>
                </a:lnTo>
                <a:lnTo>
                  <a:pt x="79220" y="35500"/>
                </a:lnTo>
                <a:lnTo>
                  <a:pt x="79080" y="35240"/>
                </a:lnTo>
                <a:lnTo>
                  <a:pt x="78920" y="35030"/>
                </a:lnTo>
                <a:lnTo>
                  <a:pt x="78790" y="34950"/>
                </a:lnTo>
                <a:lnTo>
                  <a:pt x="78650" y="34900"/>
                </a:lnTo>
                <a:lnTo>
                  <a:pt x="77190" y="35020"/>
                </a:lnTo>
                <a:lnTo>
                  <a:pt x="76980" y="35060"/>
                </a:lnTo>
                <a:lnTo>
                  <a:pt x="76790" y="35140"/>
                </a:lnTo>
                <a:lnTo>
                  <a:pt x="76490" y="35320"/>
                </a:lnTo>
                <a:lnTo>
                  <a:pt x="76280" y="35380"/>
                </a:lnTo>
                <a:lnTo>
                  <a:pt x="76220" y="35330"/>
                </a:lnTo>
                <a:lnTo>
                  <a:pt x="76210" y="35270"/>
                </a:lnTo>
                <a:lnTo>
                  <a:pt x="76260" y="35180"/>
                </a:lnTo>
                <a:lnTo>
                  <a:pt x="76480" y="34880"/>
                </a:lnTo>
                <a:lnTo>
                  <a:pt x="76520" y="34790"/>
                </a:lnTo>
                <a:lnTo>
                  <a:pt x="76530" y="34690"/>
                </a:lnTo>
                <a:lnTo>
                  <a:pt x="76470" y="34590"/>
                </a:lnTo>
                <a:lnTo>
                  <a:pt x="76380" y="34500"/>
                </a:lnTo>
                <a:lnTo>
                  <a:pt x="76110" y="34330"/>
                </a:lnTo>
                <a:lnTo>
                  <a:pt x="76030" y="34260"/>
                </a:lnTo>
                <a:lnTo>
                  <a:pt x="75970" y="34190"/>
                </a:lnTo>
                <a:lnTo>
                  <a:pt x="75940" y="34100"/>
                </a:lnTo>
                <a:lnTo>
                  <a:pt x="75910" y="33990"/>
                </a:lnTo>
                <a:lnTo>
                  <a:pt x="75890" y="33880"/>
                </a:lnTo>
                <a:lnTo>
                  <a:pt x="75810" y="33730"/>
                </a:lnTo>
                <a:lnTo>
                  <a:pt x="75670" y="33540"/>
                </a:lnTo>
                <a:lnTo>
                  <a:pt x="75320" y="33280"/>
                </a:lnTo>
                <a:lnTo>
                  <a:pt x="75180" y="33140"/>
                </a:lnTo>
                <a:lnTo>
                  <a:pt x="75110" y="32910"/>
                </a:lnTo>
                <a:lnTo>
                  <a:pt x="74990" y="32720"/>
                </a:lnTo>
                <a:lnTo>
                  <a:pt x="74510" y="32290"/>
                </a:lnTo>
                <a:lnTo>
                  <a:pt x="74320" y="32060"/>
                </a:lnTo>
                <a:lnTo>
                  <a:pt x="74200" y="31880"/>
                </a:lnTo>
                <a:lnTo>
                  <a:pt x="74140" y="30910"/>
                </a:lnTo>
                <a:lnTo>
                  <a:pt x="74140" y="30810"/>
                </a:lnTo>
                <a:lnTo>
                  <a:pt x="74180" y="30730"/>
                </a:lnTo>
                <a:lnTo>
                  <a:pt x="74250" y="30660"/>
                </a:lnTo>
                <a:lnTo>
                  <a:pt x="75480" y="29770"/>
                </a:lnTo>
                <a:lnTo>
                  <a:pt x="75650" y="29670"/>
                </a:lnTo>
                <a:lnTo>
                  <a:pt x="75940" y="29570"/>
                </a:lnTo>
                <a:lnTo>
                  <a:pt x="76030" y="29520"/>
                </a:lnTo>
                <a:lnTo>
                  <a:pt x="76100" y="29450"/>
                </a:lnTo>
                <a:lnTo>
                  <a:pt x="76160" y="29380"/>
                </a:lnTo>
                <a:lnTo>
                  <a:pt x="76190" y="29270"/>
                </a:lnTo>
                <a:lnTo>
                  <a:pt x="76190" y="29130"/>
                </a:lnTo>
                <a:lnTo>
                  <a:pt x="76120" y="28900"/>
                </a:lnTo>
                <a:lnTo>
                  <a:pt x="76020" y="28750"/>
                </a:lnTo>
                <a:lnTo>
                  <a:pt x="75940" y="28650"/>
                </a:lnTo>
                <a:lnTo>
                  <a:pt x="74520" y="27680"/>
                </a:lnTo>
                <a:lnTo>
                  <a:pt x="74310" y="27490"/>
                </a:lnTo>
                <a:lnTo>
                  <a:pt x="74170" y="27340"/>
                </a:lnTo>
                <a:lnTo>
                  <a:pt x="74140" y="27240"/>
                </a:lnTo>
                <a:lnTo>
                  <a:pt x="74110" y="27140"/>
                </a:lnTo>
                <a:lnTo>
                  <a:pt x="74100" y="26760"/>
                </a:lnTo>
                <a:lnTo>
                  <a:pt x="74130" y="26550"/>
                </a:lnTo>
                <a:lnTo>
                  <a:pt x="74150" y="26480"/>
                </a:lnTo>
                <a:lnTo>
                  <a:pt x="74170" y="26410"/>
                </a:lnTo>
                <a:lnTo>
                  <a:pt x="74220" y="26330"/>
                </a:lnTo>
                <a:lnTo>
                  <a:pt x="74330" y="26190"/>
                </a:lnTo>
                <a:lnTo>
                  <a:pt x="74400" y="26130"/>
                </a:lnTo>
                <a:lnTo>
                  <a:pt x="74480" y="26080"/>
                </a:lnTo>
                <a:lnTo>
                  <a:pt x="74540" y="26010"/>
                </a:lnTo>
                <a:lnTo>
                  <a:pt x="74600" y="25930"/>
                </a:lnTo>
                <a:lnTo>
                  <a:pt x="74640" y="25850"/>
                </a:lnTo>
                <a:lnTo>
                  <a:pt x="74680" y="25750"/>
                </a:lnTo>
                <a:lnTo>
                  <a:pt x="74700" y="25640"/>
                </a:lnTo>
                <a:lnTo>
                  <a:pt x="74700" y="25410"/>
                </a:lnTo>
                <a:lnTo>
                  <a:pt x="74580" y="25090"/>
                </a:lnTo>
                <a:lnTo>
                  <a:pt x="74430" y="24800"/>
                </a:lnTo>
                <a:lnTo>
                  <a:pt x="74370" y="24630"/>
                </a:lnTo>
                <a:lnTo>
                  <a:pt x="74360" y="24500"/>
                </a:lnTo>
                <a:lnTo>
                  <a:pt x="74290" y="24190"/>
                </a:lnTo>
                <a:lnTo>
                  <a:pt x="73850" y="23150"/>
                </a:lnTo>
                <a:lnTo>
                  <a:pt x="73640" y="22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