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Unión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La Unión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83620" y="37070"/>
                </a:moveTo>
                <a:lnTo>
                  <a:pt x="84780" y="35830"/>
                </a:lnTo>
                <a:lnTo>
                  <a:pt x="85050" y="35410"/>
                </a:lnTo>
                <a:lnTo>
                  <a:pt x="85120" y="34680"/>
                </a:lnTo>
                <a:lnTo>
                  <a:pt x="85980" y="32450"/>
                </a:lnTo>
                <a:lnTo>
                  <a:pt x="86200" y="31410"/>
                </a:lnTo>
                <a:lnTo>
                  <a:pt x="86310" y="30520"/>
                </a:lnTo>
                <a:lnTo>
                  <a:pt x="86330" y="29780"/>
                </a:lnTo>
                <a:lnTo>
                  <a:pt x="86290" y="29540"/>
                </a:lnTo>
                <a:lnTo>
                  <a:pt x="86260" y="29450"/>
                </a:lnTo>
                <a:lnTo>
                  <a:pt x="86220" y="29360"/>
                </a:lnTo>
                <a:lnTo>
                  <a:pt x="86170" y="29270"/>
                </a:lnTo>
                <a:lnTo>
                  <a:pt x="86000" y="29050"/>
                </a:lnTo>
                <a:lnTo>
                  <a:pt x="85950" y="28970"/>
                </a:lnTo>
                <a:lnTo>
                  <a:pt x="85930" y="28870"/>
                </a:lnTo>
                <a:lnTo>
                  <a:pt x="85920" y="28740"/>
                </a:lnTo>
                <a:lnTo>
                  <a:pt x="86070" y="26390"/>
                </a:lnTo>
                <a:lnTo>
                  <a:pt x="86000" y="25300"/>
                </a:lnTo>
                <a:lnTo>
                  <a:pt x="85840" y="24670"/>
                </a:lnTo>
                <a:lnTo>
                  <a:pt x="85720" y="23910"/>
                </a:lnTo>
                <a:lnTo>
                  <a:pt x="85930" y="23960"/>
                </a:lnTo>
                <a:lnTo>
                  <a:pt x="86480" y="24320"/>
                </a:lnTo>
                <a:lnTo>
                  <a:pt x="86740" y="24390"/>
                </a:lnTo>
                <a:lnTo>
                  <a:pt x="86910" y="24310"/>
                </a:lnTo>
                <a:lnTo>
                  <a:pt x="87390" y="23930"/>
                </a:lnTo>
                <a:lnTo>
                  <a:pt x="87690" y="23830"/>
                </a:lnTo>
                <a:lnTo>
                  <a:pt x="88060" y="23850"/>
                </a:lnTo>
                <a:lnTo>
                  <a:pt x="88800" y="24010"/>
                </a:lnTo>
                <a:lnTo>
                  <a:pt x="89160" y="23980"/>
                </a:lnTo>
                <a:lnTo>
                  <a:pt x="89520" y="23720"/>
                </a:lnTo>
                <a:lnTo>
                  <a:pt x="89830" y="23330"/>
                </a:lnTo>
                <a:lnTo>
                  <a:pt x="90210" y="23010"/>
                </a:lnTo>
                <a:lnTo>
                  <a:pt x="90770" y="22990"/>
                </a:lnTo>
                <a:lnTo>
                  <a:pt x="91130" y="23270"/>
                </a:lnTo>
                <a:lnTo>
                  <a:pt x="91490" y="24290"/>
                </a:lnTo>
                <a:lnTo>
                  <a:pt x="91800" y="24750"/>
                </a:lnTo>
                <a:lnTo>
                  <a:pt x="91990" y="24860"/>
                </a:lnTo>
                <a:lnTo>
                  <a:pt x="92520" y="25070"/>
                </a:lnTo>
                <a:lnTo>
                  <a:pt x="92750" y="25190"/>
                </a:lnTo>
                <a:lnTo>
                  <a:pt x="93340" y="25710"/>
                </a:lnTo>
                <a:lnTo>
                  <a:pt x="94400" y="26620"/>
                </a:lnTo>
                <a:lnTo>
                  <a:pt x="95060" y="26890"/>
                </a:lnTo>
                <a:lnTo>
                  <a:pt x="94730" y="27450"/>
                </a:lnTo>
                <a:lnTo>
                  <a:pt x="93970" y="29210"/>
                </a:lnTo>
                <a:lnTo>
                  <a:pt x="93780" y="29840"/>
                </a:lnTo>
                <a:lnTo>
                  <a:pt x="94020" y="30480"/>
                </a:lnTo>
                <a:lnTo>
                  <a:pt x="93840" y="30890"/>
                </a:lnTo>
                <a:lnTo>
                  <a:pt x="93460" y="31250"/>
                </a:lnTo>
                <a:lnTo>
                  <a:pt x="93130" y="31720"/>
                </a:lnTo>
                <a:lnTo>
                  <a:pt x="93000" y="32410"/>
                </a:lnTo>
                <a:lnTo>
                  <a:pt x="93030" y="33840"/>
                </a:lnTo>
                <a:lnTo>
                  <a:pt x="92940" y="34540"/>
                </a:lnTo>
                <a:lnTo>
                  <a:pt x="92040" y="36730"/>
                </a:lnTo>
                <a:lnTo>
                  <a:pt x="91820" y="37790"/>
                </a:lnTo>
                <a:lnTo>
                  <a:pt x="92220" y="38670"/>
                </a:lnTo>
                <a:lnTo>
                  <a:pt x="92600" y="38810"/>
                </a:lnTo>
                <a:lnTo>
                  <a:pt x="93400" y="38550"/>
                </a:lnTo>
                <a:lnTo>
                  <a:pt x="93940" y="38760"/>
                </a:lnTo>
                <a:lnTo>
                  <a:pt x="94230" y="39100"/>
                </a:lnTo>
                <a:lnTo>
                  <a:pt x="94430" y="39560"/>
                </a:lnTo>
                <a:lnTo>
                  <a:pt x="94490" y="40080"/>
                </a:lnTo>
                <a:lnTo>
                  <a:pt x="94400" y="40570"/>
                </a:lnTo>
                <a:lnTo>
                  <a:pt x="93760" y="41310"/>
                </a:lnTo>
                <a:lnTo>
                  <a:pt x="90800" y="42670"/>
                </a:lnTo>
                <a:lnTo>
                  <a:pt x="90770" y="42660"/>
                </a:lnTo>
                <a:lnTo>
                  <a:pt x="90480" y="42480"/>
                </a:lnTo>
                <a:lnTo>
                  <a:pt x="90290" y="42170"/>
                </a:lnTo>
                <a:lnTo>
                  <a:pt x="90010" y="41340"/>
                </a:lnTo>
                <a:lnTo>
                  <a:pt x="88950" y="43180"/>
                </a:lnTo>
                <a:lnTo>
                  <a:pt x="88680" y="44260"/>
                </a:lnTo>
                <a:lnTo>
                  <a:pt x="89370" y="44740"/>
                </a:lnTo>
                <a:lnTo>
                  <a:pt x="89810" y="44910"/>
                </a:lnTo>
                <a:lnTo>
                  <a:pt x="91050" y="46110"/>
                </a:lnTo>
                <a:lnTo>
                  <a:pt x="91760" y="46590"/>
                </a:lnTo>
                <a:lnTo>
                  <a:pt x="91820" y="46810"/>
                </a:lnTo>
                <a:lnTo>
                  <a:pt x="91820" y="47280"/>
                </a:lnTo>
                <a:lnTo>
                  <a:pt x="91520" y="48100"/>
                </a:lnTo>
                <a:lnTo>
                  <a:pt x="90770" y="48690"/>
                </a:lnTo>
                <a:lnTo>
                  <a:pt x="87980" y="50100"/>
                </a:lnTo>
                <a:lnTo>
                  <a:pt x="87220" y="50710"/>
                </a:lnTo>
                <a:lnTo>
                  <a:pt x="87090" y="51320"/>
                </a:lnTo>
                <a:lnTo>
                  <a:pt x="87960" y="51920"/>
                </a:lnTo>
                <a:lnTo>
                  <a:pt x="86630" y="52230"/>
                </a:lnTo>
                <a:lnTo>
                  <a:pt x="81460" y="51870"/>
                </a:lnTo>
                <a:lnTo>
                  <a:pt x="80500" y="51690"/>
                </a:lnTo>
                <a:lnTo>
                  <a:pt x="80500" y="51680"/>
                </a:lnTo>
                <a:lnTo>
                  <a:pt x="80710" y="48660"/>
                </a:lnTo>
                <a:lnTo>
                  <a:pt x="80760" y="48370"/>
                </a:lnTo>
                <a:lnTo>
                  <a:pt x="80860" y="47990"/>
                </a:lnTo>
                <a:lnTo>
                  <a:pt x="80940" y="48020"/>
                </a:lnTo>
                <a:lnTo>
                  <a:pt x="81250" y="48250"/>
                </a:lnTo>
                <a:lnTo>
                  <a:pt x="81570" y="48440"/>
                </a:lnTo>
                <a:lnTo>
                  <a:pt x="81960" y="48580"/>
                </a:lnTo>
                <a:lnTo>
                  <a:pt x="82090" y="48610"/>
                </a:lnTo>
                <a:lnTo>
                  <a:pt x="82210" y="48610"/>
                </a:lnTo>
                <a:lnTo>
                  <a:pt x="82390" y="48560"/>
                </a:lnTo>
                <a:lnTo>
                  <a:pt x="82470" y="48470"/>
                </a:lnTo>
                <a:lnTo>
                  <a:pt x="82960" y="46860"/>
                </a:lnTo>
                <a:lnTo>
                  <a:pt x="82990" y="46620"/>
                </a:lnTo>
                <a:lnTo>
                  <a:pt x="82930" y="46400"/>
                </a:lnTo>
                <a:lnTo>
                  <a:pt x="82920" y="46240"/>
                </a:lnTo>
                <a:lnTo>
                  <a:pt x="83400" y="43460"/>
                </a:lnTo>
                <a:lnTo>
                  <a:pt x="83390" y="43370"/>
                </a:lnTo>
                <a:lnTo>
                  <a:pt x="83350" y="43270"/>
                </a:lnTo>
                <a:lnTo>
                  <a:pt x="83310" y="43180"/>
                </a:lnTo>
                <a:lnTo>
                  <a:pt x="82960" y="42620"/>
                </a:lnTo>
                <a:lnTo>
                  <a:pt x="82910" y="42530"/>
                </a:lnTo>
                <a:lnTo>
                  <a:pt x="82880" y="42430"/>
                </a:lnTo>
                <a:lnTo>
                  <a:pt x="82770" y="41750"/>
                </a:lnTo>
                <a:lnTo>
                  <a:pt x="82750" y="40760"/>
                </a:lnTo>
                <a:lnTo>
                  <a:pt x="82780" y="40510"/>
                </a:lnTo>
                <a:lnTo>
                  <a:pt x="82840" y="40360"/>
                </a:lnTo>
                <a:lnTo>
                  <a:pt x="82910" y="40300"/>
                </a:lnTo>
                <a:lnTo>
                  <a:pt x="83070" y="40210"/>
                </a:lnTo>
                <a:lnTo>
                  <a:pt x="83170" y="40130"/>
                </a:lnTo>
                <a:lnTo>
                  <a:pt x="83280" y="40040"/>
                </a:lnTo>
                <a:lnTo>
                  <a:pt x="83420" y="39870"/>
                </a:lnTo>
                <a:lnTo>
                  <a:pt x="83460" y="39740"/>
                </a:lnTo>
                <a:lnTo>
                  <a:pt x="83460" y="39620"/>
                </a:lnTo>
                <a:lnTo>
                  <a:pt x="83310" y="39060"/>
                </a:lnTo>
                <a:lnTo>
                  <a:pt x="83290" y="37890"/>
                </a:lnTo>
                <a:lnTo>
                  <a:pt x="83370" y="37400"/>
                </a:lnTo>
                <a:lnTo>
                  <a:pt x="83620" y="37070"/>
                </a:lnTo>
                <a:close/>
                <a:moveTo>
                  <a:pt x="94210" y="50700"/>
                </a:moveTo>
                <a:lnTo>
                  <a:pt x="94180" y="50210"/>
                </a:lnTo>
                <a:lnTo>
                  <a:pt x="94450" y="50010"/>
                </a:lnTo>
                <a:lnTo>
                  <a:pt x="94970" y="50180"/>
                </a:lnTo>
                <a:lnTo>
                  <a:pt x="95290" y="50890"/>
                </a:lnTo>
                <a:lnTo>
                  <a:pt x="95310" y="51480"/>
                </a:lnTo>
                <a:lnTo>
                  <a:pt x="95450" y="51870"/>
                </a:lnTo>
                <a:lnTo>
                  <a:pt x="95140" y="52050"/>
                </a:lnTo>
                <a:lnTo>
                  <a:pt x="94650" y="51870"/>
                </a:lnTo>
                <a:lnTo>
                  <a:pt x="94330" y="52020"/>
                </a:lnTo>
                <a:lnTo>
                  <a:pt x="94330" y="51600"/>
                </a:lnTo>
                <a:lnTo>
                  <a:pt x="94130" y="51190"/>
                </a:lnTo>
                <a:lnTo>
                  <a:pt x="94210" y="50700"/>
                </a:lnTo>
                <a:close/>
                <a:moveTo>
                  <a:pt x="92730" y="48780"/>
                </a:moveTo>
                <a:lnTo>
                  <a:pt x="93020" y="48960"/>
                </a:lnTo>
                <a:lnTo>
                  <a:pt x="93270" y="49520"/>
                </a:lnTo>
                <a:lnTo>
                  <a:pt x="93050" y="49840"/>
                </a:lnTo>
                <a:lnTo>
                  <a:pt x="92800" y="50080"/>
                </a:lnTo>
                <a:lnTo>
                  <a:pt x="92310" y="49640"/>
                </a:lnTo>
                <a:lnTo>
                  <a:pt x="92190" y="49030"/>
                </a:lnTo>
                <a:lnTo>
                  <a:pt x="92410" y="48810"/>
                </a:lnTo>
                <a:lnTo>
                  <a:pt x="92730" y="4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