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 Paz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El Salvador • State Map | Fully Editable Vector Shape</a:t>
            </a:r>
          </a:p>
        </p:txBody>
      </p:sp>
      <p:sp>
        <p:nvSpPr>
          <p:cNvPr id="101" name="La Paz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41300" y="42360"/>
                </a:moveTo>
                <a:lnTo>
                  <a:pt x="41420" y="42000"/>
                </a:lnTo>
                <a:lnTo>
                  <a:pt x="41520" y="41770"/>
                </a:lnTo>
                <a:lnTo>
                  <a:pt x="41810" y="41250"/>
                </a:lnTo>
                <a:lnTo>
                  <a:pt x="41870" y="41180"/>
                </a:lnTo>
                <a:lnTo>
                  <a:pt x="41920" y="41100"/>
                </a:lnTo>
                <a:lnTo>
                  <a:pt x="42100" y="40880"/>
                </a:lnTo>
                <a:lnTo>
                  <a:pt x="42200" y="40710"/>
                </a:lnTo>
                <a:lnTo>
                  <a:pt x="42170" y="40600"/>
                </a:lnTo>
                <a:lnTo>
                  <a:pt x="42040" y="40470"/>
                </a:lnTo>
                <a:lnTo>
                  <a:pt x="41670" y="40320"/>
                </a:lnTo>
                <a:lnTo>
                  <a:pt x="41470" y="40270"/>
                </a:lnTo>
                <a:lnTo>
                  <a:pt x="41310" y="40260"/>
                </a:lnTo>
                <a:lnTo>
                  <a:pt x="41220" y="40260"/>
                </a:lnTo>
                <a:lnTo>
                  <a:pt x="41110" y="40100"/>
                </a:lnTo>
                <a:lnTo>
                  <a:pt x="40980" y="39470"/>
                </a:lnTo>
                <a:lnTo>
                  <a:pt x="41060" y="39150"/>
                </a:lnTo>
                <a:lnTo>
                  <a:pt x="41170" y="39080"/>
                </a:lnTo>
                <a:lnTo>
                  <a:pt x="41440" y="38780"/>
                </a:lnTo>
                <a:lnTo>
                  <a:pt x="41630" y="38370"/>
                </a:lnTo>
                <a:lnTo>
                  <a:pt x="41950" y="37410"/>
                </a:lnTo>
                <a:lnTo>
                  <a:pt x="42030" y="36990"/>
                </a:lnTo>
                <a:lnTo>
                  <a:pt x="42050" y="36720"/>
                </a:lnTo>
                <a:lnTo>
                  <a:pt x="41980" y="36530"/>
                </a:lnTo>
                <a:lnTo>
                  <a:pt x="41690" y="36020"/>
                </a:lnTo>
                <a:lnTo>
                  <a:pt x="41580" y="35710"/>
                </a:lnTo>
                <a:lnTo>
                  <a:pt x="41510" y="35380"/>
                </a:lnTo>
                <a:lnTo>
                  <a:pt x="41530" y="35200"/>
                </a:lnTo>
                <a:lnTo>
                  <a:pt x="41580" y="35080"/>
                </a:lnTo>
                <a:lnTo>
                  <a:pt x="41670" y="35030"/>
                </a:lnTo>
                <a:lnTo>
                  <a:pt x="41770" y="35010"/>
                </a:lnTo>
                <a:lnTo>
                  <a:pt x="41890" y="35010"/>
                </a:lnTo>
                <a:lnTo>
                  <a:pt x="42000" y="35030"/>
                </a:lnTo>
                <a:lnTo>
                  <a:pt x="42600" y="35220"/>
                </a:lnTo>
                <a:lnTo>
                  <a:pt x="42720" y="35240"/>
                </a:lnTo>
                <a:lnTo>
                  <a:pt x="42830" y="35250"/>
                </a:lnTo>
                <a:lnTo>
                  <a:pt x="43020" y="35100"/>
                </a:lnTo>
                <a:lnTo>
                  <a:pt x="44150" y="33660"/>
                </a:lnTo>
                <a:lnTo>
                  <a:pt x="45510" y="32380"/>
                </a:lnTo>
                <a:lnTo>
                  <a:pt x="47160" y="32990"/>
                </a:lnTo>
                <a:lnTo>
                  <a:pt x="47810" y="33340"/>
                </a:lnTo>
                <a:lnTo>
                  <a:pt x="48520" y="33560"/>
                </a:lnTo>
                <a:lnTo>
                  <a:pt x="48650" y="33560"/>
                </a:lnTo>
                <a:lnTo>
                  <a:pt x="48820" y="33530"/>
                </a:lnTo>
                <a:lnTo>
                  <a:pt x="48890" y="33510"/>
                </a:lnTo>
                <a:lnTo>
                  <a:pt x="48970" y="33470"/>
                </a:lnTo>
                <a:lnTo>
                  <a:pt x="49030" y="33400"/>
                </a:lnTo>
                <a:lnTo>
                  <a:pt x="49110" y="33220"/>
                </a:lnTo>
                <a:lnTo>
                  <a:pt x="49180" y="33140"/>
                </a:lnTo>
                <a:lnTo>
                  <a:pt x="49260" y="33100"/>
                </a:lnTo>
                <a:lnTo>
                  <a:pt x="49360" y="33070"/>
                </a:lnTo>
                <a:lnTo>
                  <a:pt x="49830" y="33010"/>
                </a:lnTo>
                <a:lnTo>
                  <a:pt x="50040" y="32940"/>
                </a:lnTo>
                <a:lnTo>
                  <a:pt x="50300" y="32780"/>
                </a:lnTo>
                <a:lnTo>
                  <a:pt x="50580" y="33540"/>
                </a:lnTo>
                <a:lnTo>
                  <a:pt x="50590" y="34170"/>
                </a:lnTo>
                <a:lnTo>
                  <a:pt x="50550" y="34830"/>
                </a:lnTo>
                <a:lnTo>
                  <a:pt x="50590" y="35090"/>
                </a:lnTo>
                <a:lnTo>
                  <a:pt x="50660" y="35250"/>
                </a:lnTo>
                <a:lnTo>
                  <a:pt x="50780" y="35260"/>
                </a:lnTo>
                <a:lnTo>
                  <a:pt x="50900" y="35260"/>
                </a:lnTo>
                <a:lnTo>
                  <a:pt x="51020" y="35240"/>
                </a:lnTo>
                <a:lnTo>
                  <a:pt x="51910" y="34960"/>
                </a:lnTo>
                <a:lnTo>
                  <a:pt x="52070" y="34950"/>
                </a:lnTo>
                <a:lnTo>
                  <a:pt x="52240" y="34980"/>
                </a:lnTo>
                <a:lnTo>
                  <a:pt x="52530" y="35090"/>
                </a:lnTo>
                <a:lnTo>
                  <a:pt x="52630" y="35220"/>
                </a:lnTo>
                <a:lnTo>
                  <a:pt x="53560" y="37200"/>
                </a:lnTo>
                <a:lnTo>
                  <a:pt x="53590" y="37310"/>
                </a:lnTo>
                <a:lnTo>
                  <a:pt x="53600" y="37420"/>
                </a:lnTo>
                <a:lnTo>
                  <a:pt x="53590" y="37670"/>
                </a:lnTo>
                <a:lnTo>
                  <a:pt x="53550" y="37890"/>
                </a:lnTo>
                <a:lnTo>
                  <a:pt x="53260" y="38680"/>
                </a:lnTo>
                <a:lnTo>
                  <a:pt x="53240" y="38770"/>
                </a:lnTo>
                <a:lnTo>
                  <a:pt x="53210" y="38860"/>
                </a:lnTo>
                <a:lnTo>
                  <a:pt x="53180" y="38990"/>
                </a:lnTo>
                <a:lnTo>
                  <a:pt x="53180" y="39050"/>
                </a:lnTo>
                <a:lnTo>
                  <a:pt x="53180" y="39060"/>
                </a:lnTo>
                <a:lnTo>
                  <a:pt x="53020" y="39900"/>
                </a:lnTo>
                <a:lnTo>
                  <a:pt x="53020" y="40080"/>
                </a:lnTo>
                <a:lnTo>
                  <a:pt x="53070" y="40750"/>
                </a:lnTo>
                <a:lnTo>
                  <a:pt x="53120" y="40970"/>
                </a:lnTo>
                <a:lnTo>
                  <a:pt x="53180" y="41130"/>
                </a:lnTo>
                <a:lnTo>
                  <a:pt x="53420" y="41400"/>
                </a:lnTo>
                <a:lnTo>
                  <a:pt x="53650" y="41580"/>
                </a:lnTo>
                <a:lnTo>
                  <a:pt x="53980" y="41780"/>
                </a:lnTo>
                <a:lnTo>
                  <a:pt x="54240" y="42030"/>
                </a:lnTo>
                <a:lnTo>
                  <a:pt x="54480" y="42350"/>
                </a:lnTo>
                <a:lnTo>
                  <a:pt x="54570" y="42550"/>
                </a:lnTo>
                <a:lnTo>
                  <a:pt x="54610" y="42710"/>
                </a:lnTo>
                <a:lnTo>
                  <a:pt x="54590" y="42830"/>
                </a:lnTo>
                <a:lnTo>
                  <a:pt x="54540" y="43050"/>
                </a:lnTo>
                <a:lnTo>
                  <a:pt x="54510" y="43140"/>
                </a:lnTo>
                <a:lnTo>
                  <a:pt x="54460" y="43230"/>
                </a:lnTo>
                <a:lnTo>
                  <a:pt x="54230" y="43400"/>
                </a:lnTo>
                <a:lnTo>
                  <a:pt x="54170" y="43470"/>
                </a:lnTo>
                <a:lnTo>
                  <a:pt x="54120" y="43550"/>
                </a:lnTo>
                <a:lnTo>
                  <a:pt x="54090" y="43650"/>
                </a:lnTo>
                <a:lnTo>
                  <a:pt x="54080" y="43770"/>
                </a:lnTo>
                <a:lnTo>
                  <a:pt x="54070" y="43890"/>
                </a:lnTo>
                <a:lnTo>
                  <a:pt x="54240" y="45470"/>
                </a:lnTo>
                <a:lnTo>
                  <a:pt x="54230" y="45690"/>
                </a:lnTo>
                <a:lnTo>
                  <a:pt x="54180" y="45770"/>
                </a:lnTo>
                <a:lnTo>
                  <a:pt x="54120" y="45840"/>
                </a:lnTo>
                <a:lnTo>
                  <a:pt x="54050" y="45920"/>
                </a:lnTo>
                <a:lnTo>
                  <a:pt x="53970" y="45970"/>
                </a:lnTo>
                <a:lnTo>
                  <a:pt x="53620" y="46140"/>
                </a:lnTo>
                <a:lnTo>
                  <a:pt x="53350" y="46250"/>
                </a:lnTo>
                <a:lnTo>
                  <a:pt x="53180" y="46350"/>
                </a:lnTo>
                <a:lnTo>
                  <a:pt x="53030" y="46470"/>
                </a:lnTo>
                <a:lnTo>
                  <a:pt x="52970" y="46540"/>
                </a:lnTo>
                <a:lnTo>
                  <a:pt x="52920" y="46620"/>
                </a:lnTo>
                <a:lnTo>
                  <a:pt x="52870" y="46720"/>
                </a:lnTo>
                <a:lnTo>
                  <a:pt x="52840" y="46810"/>
                </a:lnTo>
                <a:lnTo>
                  <a:pt x="52810" y="46920"/>
                </a:lnTo>
                <a:lnTo>
                  <a:pt x="52720" y="48080"/>
                </a:lnTo>
                <a:lnTo>
                  <a:pt x="52720" y="48090"/>
                </a:lnTo>
                <a:lnTo>
                  <a:pt x="43960" y="44000"/>
                </a:lnTo>
                <a:lnTo>
                  <a:pt x="41300" y="42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