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Libertad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La Libertad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29250" y="28430"/>
                </a:moveTo>
                <a:lnTo>
                  <a:pt x="29430" y="27360"/>
                </a:lnTo>
                <a:lnTo>
                  <a:pt x="30090" y="25560"/>
                </a:lnTo>
                <a:lnTo>
                  <a:pt x="30160" y="24730"/>
                </a:lnTo>
                <a:lnTo>
                  <a:pt x="30120" y="24040"/>
                </a:lnTo>
                <a:lnTo>
                  <a:pt x="30170" y="23000"/>
                </a:lnTo>
                <a:lnTo>
                  <a:pt x="30220" y="22790"/>
                </a:lnTo>
                <a:lnTo>
                  <a:pt x="30280" y="22710"/>
                </a:lnTo>
                <a:lnTo>
                  <a:pt x="30360" y="22660"/>
                </a:lnTo>
                <a:lnTo>
                  <a:pt x="30450" y="22630"/>
                </a:lnTo>
                <a:lnTo>
                  <a:pt x="30550" y="22640"/>
                </a:lnTo>
                <a:lnTo>
                  <a:pt x="30640" y="22670"/>
                </a:lnTo>
                <a:lnTo>
                  <a:pt x="30750" y="22660"/>
                </a:lnTo>
                <a:lnTo>
                  <a:pt x="30870" y="22580"/>
                </a:lnTo>
                <a:lnTo>
                  <a:pt x="31170" y="22090"/>
                </a:lnTo>
                <a:lnTo>
                  <a:pt x="31250" y="22050"/>
                </a:lnTo>
                <a:lnTo>
                  <a:pt x="31350" y="22040"/>
                </a:lnTo>
                <a:lnTo>
                  <a:pt x="31480" y="22040"/>
                </a:lnTo>
                <a:lnTo>
                  <a:pt x="31620" y="22040"/>
                </a:lnTo>
                <a:lnTo>
                  <a:pt x="31810" y="21950"/>
                </a:lnTo>
                <a:lnTo>
                  <a:pt x="31890" y="21850"/>
                </a:lnTo>
                <a:lnTo>
                  <a:pt x="31930" y="21730"/>
                </a:lnTo>
                <a:lnTo>
                  <a:pt x="31990" y="20980"/>
                </a:lnTo>
                <a:lnTo>
                  <a:pt x="31980" y="20860"/>
                </a:lnTo>
                <a:lnTo>
                  <a:pt x="32050" y="20310"/>
                </a:lnTo>
                <a:lnTo>
                  <a:pt x="32450" y="18170"/>
                </a:lnTo>
                <a:lnTo>
                  <a:pt x="32620" y="17900"/>
                </a:lnTo>
                <a:lnTo>
                  <a:pt x="32740" y="17640"/>
                </a:lnTo>
                <a:lnTo>
                  <a:pt x="33050" y="17520"/>
                </a:lnTo>
                <a:lnTo>
                  <a:pt x="33490" y="17430"/>
                </a:lnTo>
                <a:lnTo>
                  <a:pt x="33840" y="17240"/>
                </a:lnTo>
                <a:lnTo>
                  <a:pt x="34200" y="16960"/>
                </a:lnTo>
                <a:lnTo>
                  <a:pt x="34590" y="17040"/>
                </a:lnTo>
                <a:lnTo>
                  <a:pt x="35270" y="17430"/>
                </a:lnTo>
                <a:lnTo>
                  <a:pt x="35880" y="17520"/>
                </a:lnTo>
                <a:lnTo>
                  <a:pt x="36000" y="17550"/>
                </a:lnTo>
                <a:lnTo>
                  <a:pt x="36360" y="17720"/>
                </a:lnTo>
                <a:lnTo>
                  <a:pt x="36320" y="19020"/>
                </a:lnTo>
                <a:lnTo>
                  <a:pt x="36120" y="19850"/>
                </a:lnTo>
                <a:lnTo>
                  <a:pt x="36110" y="20060"/>
                </a:lnTo>
                <a:lnTo>
                  <a:pt x="36130" y="20200"/>
                </a:lnTo>
                <a:lnTo>
                  <a:pt x="36360" y="20380"/>
                </a:lnTo>
                <a:lnTo>
                  <a:pt x="36450" y="20510"/>
                </a:lnTo>
                <a:lnTo>
                  <a:pt x="36560" y="20710"/>
                </a:lnTo>
                <a:lnTo>
                  <a:pt x="36750" y="21150"/>
                </a:lnTo>
                <a:lnTo>
                  <a:pt x="36860" y="21360"/>
                </a:lnTo>
                <a:lnTo>
                  <a:pt x="36960" y="21500"/>
                </a:lnTo>
                <a:lnTo>
                  <a:pt x="37120" y="21600"/>
                </a:lnTo>
                <a:lnTo>
                  <a:pt x="37300" y="21690"/>
                </a:lnTo>
                <a:lnTo>
                  <a:pt x="37600" y="21780"/>
                </a:lnTo>
                <a:lnTo>
                  <a:pt x="37710" y="21790"/>
                </a:lnTo>
                <a:lnTo>
                  <a:pt x="38060" y="21760"/>
                </a:lnTo>
                <a:lnTo>
                  <a:pt x="38180" y="21760"/>
                </a:lnTo>
                <a:lnTo>
                  <a:pt x="38290" y="21780"/>
                </a:lnTo>
                <a:lnTo>
                  <a:pt x="38400" y="21800"/>
                </a:lnTo>
                <a:lnTo>
                  <a:pt x="38500" y="21840"/>
                </a:lnTo>
                <a:lnTo>
                  <a:pt x="38620" y="21910"/>
                </a:lnTo>
                <a:lnTo>
                  <a:pt x="38760" y="22020"/>
                </a:lnTo>
                <a:lnTo>
                  <a:pt x="38960" y="22130"/>
                </a:lnTo>
                <a:lnTo>
                  <a:pt x="39020" y="22210"/>
                </a:lnTo>
                <a:lnTo>
                  <a:pt x="39030" y="22270"/>
                </a:lnTo>
                <a:lnTo>
                  <a:pt x="38930" y="22530"/>
                </a:lnTo>
                <a:lnTo>
                  <a:pt x="38880" y="22750"/>
                </a:lnTo>
                <a:lnTo>
                  <a:pt x="38870" y="22790"/>
                </a:lnTo>
                <a:lnTo>
                  <a:pt x="38840" y="22820"/>
                </a:lnTo>
                <a:lnTo>
                  <a:pt x="38560" y="22810"/>
                </a:lnTo>
                <a:lnTo>
                  <a:pt x="38460" y="22840"/>
                </a:lnTo>
                <a:lnTo>
                  <a:pt x="38390" y="22910"/>
                </a:lnTo>
                <a:lnTo>
                  <a:pt x="38350" y="23030"/>
                </a:lnTo>
                <a:lnTo>
                  <a:pt x="38160" y="25190"/>
                </a:lnTo>
                <a:lnTo>
                  <a:pt x="38110" y="25410"/>
                </a:lnTo>
                <a:lnTo>
                  <a:pt x="38070" y="25500"/>
                </a:lnTo>
                <a:lnTo>
                  <a:pt x="37990" y="25550"/>
                </a:lnTo>
                <a:lnTo>
                  <a:pt x="37800" y="25620"/>
                </a:lnTo>
                <a:lnTo>
                  <a:pt x="37710" y="25670"/>
                </a:lnTo>
                <a:lnTo>
                  <a:pt x="37640" y="25730"/>
                </a:lnTo>
                <a:lnTo>
                  <a:pt x="37520" y="25870"/>
                </a:lnTo>
                <a:lnTo>
                  <a:pt x="37450" y="26060"/>
                </a:lnTo>
                <a:lnTo>
                  <a:pt x="37400" y="26240"/>
                </a:lnTo>
                <a:lnTo>
                  <a:pt x="37330" y="26920"/>
                </a:lnTo>
                <a:lnTo>
                  <a:pt x="37250" y="27220"/>
                </a:lnTo>
                <a:lnTo>
                  <a:pt x="37130" y="27500"/>
                </a:lnTo>
                <a:lnTo>
                  <a:pt x="37060" y="27860"/>
                </a:lnTo>
                <a:lnTo>
                  <a:pt x="37020" y="28480"/>
                </a:lnTo>
                <a:lnTo>
                  <a:pt x="36990" y="28640"/>
                </a:lnTo>
                <a:lnTo>
                  <a:pt x="36960" y="28740"/>
                </a:lnTo>
                <a:lnTo>
                  <a:pt x="36700" y="29230"/>
                </a:lnTo>
                <a:lnTo>
                  <a:pt x="36530" y="29710"/>
                </a:lnTo>
                <a:lnTo>
                  <a:pt x="36550" y="29860"/>
                </a:lnTo>
                <a:lnTo>
                  <a:pt x="36610" y="29940"/>
                </a:lnTo>
                <a:lnTo>
                  <a:pt x="36710" y="29970"/>
                </a:lnTo>
                <a:lnTo>
                  <a:pt x="36830" y="29980"/>
                </a:lnTo>
                <a:lnTo>
                  <a:pt x="37020" y="30230"/>
                </a:lnTo>
                <a:lnTo>
                  <a:pt x="36980" y="30610"/>
                </a:lnTo>
                <a:lnTo>
                  <a:pt x="37010" y="30980"/>
                </a:lnTo>
                <a:lnTo>
                  <a:pt x="37050" y="31080"/>
                </a:lnTo>
                <a:lnTo>
                  <a:pt x="37100" y="31160"/>
                </a:lnTo>
                <a:lnTo>
                  <a:pt x="37160" y="31230"/>
                </a:lnTo>
                <a:lnTo>
                  <a:pt x="37310" y="31340"/>
                </a:lnTo>
                <a:lnTo>
                  <a:pt x="37380" y="31430"/>
                </a:lnTo>
                <a:lnTo>
                  <a:pt x="37420" y="31560"/>
                </a:lnTo>
                <a:lnTo>
                  <a:pt x="37490" y="31860"/>
                </a:lnTo>
                <a:lnTo>
                  <a:pt x="37550" y="32030"/>
                </a:lnTo>
                <a:lnTo>
                  <a:pt x="37620" y="32140"/>
                </a:lnTo>
                <a:lnTo>
                  <a:pt x="37700" y="32200"/>
                </a:lnTo>
                <a:lnTo>
                  <a:pt x="38240" y="32490"/>
                </a:lnTo>
                <a:lnTo>
                  <a:pt x="38310" y="32540"/>
                </a:lnTo>
                <a:lnTo>
                  <a:pt x="38470" y="32680"/>
                </a:lnTo>
                <a:lnTo>
                  <a:pt x="38720" y="33020"/>
                </a:lnTo>
                <a:lnTo>
                  <a:pt x="38760" y="33160"/>
                </a:lnTo>
                <a:lnTo>
                  <a:pt x="38740" y="33280"/>
                </a:lnTo>
                <a:lnTo>
                  <a:pt x="38620" y="33510"/>
                </a:lnTo>
                <a:lnTo>
                  <a:pt x="38530" y="33730"/>
                </a:lnTo>
                <a:lnTo>
                  <a:pt x="38540" y="33850"/>
                </a:lnTo>
                <a:lnTo>
                  <a:pt x="38620" y="33930"/>
                </a:lnTo>
                <a:lnTo>
                  <a:pt x="38910" y="34070"/>
                </a:lnTo>
                <a:lnTo>
                  <a:pt x="38950" y="34160"/>
                </a:lnTo>
                <a:lnTo>
                  <a:pt x="38930" y="34250"/>
                </a:lnTo>
                <a:lnTo>
                  <a:pt x="38870" y="34320"/>
                </a:lnTo>
                <a:lnTo>
                  <a:pt x="38800" y="34380"/>
                </a:lnTo>
                <a:lnTo>
                  <a:pt x="38740" y="34600"/>
                </a:lnTo>
                <a:lnTo>
                  <a:pt x="38720" y="34970"/>
                </a:lnTo>
                <a:lnTo>
                  <a:pt x="38790" y="36560"/>
                </a:lnTo>
                <a:lnTo>
                  <a:pt x="38770" y="36680"/>
                </a:lnTo>
                <a:lnTo>
                  <a:pt x="38530" y="37290"/>
                </a:lnTo>
                <a:lnTo>
                  <a:pt x="38450" y="37630"/>
                </a:lnTo>
                <a:lnTo>
                  <a:pt x="38440" y="37810"/>
                </a:lnTo>
                <a:lnTo>
                  <a:pt x="38460" y="37950"/>
                </a:lnTo>
                <a:lnTo>
                  <a:pt x="39060" y="38930"/>
                </a:lnTo>
                <a:lnTo>
                  <a:pt x="39270" y="39390"/>
                </a:lnTo>
                <a:lnTo>
                  <a:pt x="39330" y="39460"/>
                </a:lnTo>
                <a:lnTo>
                  <a:pt x="39410" y="39500"/>
                </a:lnTo>
                <a:lnTo>
                  <a:pt x="39520" y="39520"/>
                </a:lnTo>
                <a:lnTo>
                  <a:pt x="39640" y="39510"/>
                </a:lnTo>
                <a:lnTo>
                  <a:pt x="39850" y="39460"/>
                </a:lnTo>
                <a:lnTo>
                  <a:pt x="40240" y="39330"/>
                </a:lnTo>
                <a:lnTo>
                  <a:pt x="40460" y="39300"/>
                </a:lnTo>
                <a:lnTo>
                  <a:pt x="40600" y="39320"/>
                </a:lnTo>
                <a:lnTo>
                  <a:pt x="40700" y="39350"/>
                </a:lnTo>
                <a:lnTo>
                  <a:pt x="40980" y="39470"/>
                </a:lnTo>
                <a:lnTo>
                  <a:pt x="41110" y="40100"/>
                </a:lnTo>
                <a:lnTo>
                  <a:pt x="41220" y="40260"/>
                </a:lnTo>
                <a:lnTo>
                  <a:pt x="41310" y="40260"/>
                </a:lnTo>
                <a:lnTo>
                  <a:pt x="41470" y="40270"/>
                </a:lnTo>
                <a:lnTo>
                  <a:pt x="41670" y="40320"/>
                </a:lnTo>
                <a:lnTo>
                  <a:pt x="42040" y="40470"/>
                </a:lnTo>
                <a:lnTo>
                  <a:pt x="42170" y="40600"/>
                </a:lnTo>
                <a:lnTo>
                  <a:pt x="42200" y="40710"/>
                </a:lnTo>
                <a:lnTo>
                  <a:pt x="42100" y="40880"/>
                </a:lnTo>
                <a:lnTo>
                  <a:pt x="41920" y="41100"/>
                </a:lnTo>
                <a:lnTo>
                  <a:pt x="41870" y="41180"/>
                </a:lnTo>
                <a:lnTo>
                  <a:pt x="41810" y="41250"/>
                </a:lnTo>
                <a:lnTo>
                  <a:pt x="41520" y="41770"/>
                </a:lnTo>
                <a:lnTo>
                  <a:pt x="41420" y="42000"/>
                </a:lnTo>
                <a:lnTo>
                  <a:pt x="41300" y="42360"/>
                </a:lnTo>
                <a:lnTo>
                  <a:pt x="39510" y="41260"/>
                </a:lnTo>
                <a:lnTo>
                  <a:pt x="36960" y="40130"/>
                </a:lnTo>
                <a:lnTo>
                  <a:pt x="34200" y="39470"/>
                </a:lnTo>
                <a:lnTo>
                  <a:pt x="32920" y="39470"/>
                </a:lnTo>
                <a:lnTo>
                  <a:pt x="31940" y="39240"/>
                </a:lnTo>
                <a:lnTo>
                  <a:pt x="26610" y="39290"/>
                </a:lnTo>
                <a:lnTo>
                  <a:pt x="24330" y="38710"/>
                </a:lnTo>
                <a:lnTo>
                  <a:pt x="23520" y="38560"/>
                </a:lnTo>
                <a:lnTo>
                  <a:pt x="23620" y="38310"/>
                </a:lnTo>
                <a:lnTo>
                  <a:pt x="24020" y="37400"/>
                </a:lnTo>
                <a:lnTo>
                  <a:pt x="24220" y="37080"/>
                </a:lnTo>
                <a:lnTo>
                  <a:pt x="25170" y="36240"/>
                </a:lnTo>
                <a:lnTo>
                  <a:pt x="25330" y="36050"/>
                </a:lnTo>
                <a:lnTo>
                  <a:pt x="25440" y="35900"/>
                </a:lnTo>
                <a:lnTo>
                  <a:pt x="25490" y="35430"/>
                </a:lnTo>
                <a:lnTo>
                  <a:pt x="25560" y="35110"/>
                </a:lnTo>
                <a:lnTo>
                  <a:pt x="25640" y="34920"/>
                </a:lnTo>
                <a:lnTo>
                  <a:pt x="25730" y="34800"/>
                </a:lnTo>
                <a:lnTo>
                  <a:pt x="25810" y="34720"/>
                </a:lnTo>
                <a:lnTo>
                  <a:pt x="25880" y="34670"/>
                </a:lnTo>
                <a:lnTo>
                  <a:pt x="26700" y="33850"/>
                </a:lnTo>
                <a:lnTo>
                  <a:pt x="26890" y="33590"/>
                </a:lnTo>
                <a:lnTo>
                  <a:pt x="26990" y="33410"/>
                </a:lnTo>
                <a:lnTo>
                  <a:pt x="27000" y="33280"/>
                </a:lnTo>
                <a:lnTo>
                  <a:pt x="26950" y="32430"/>
                </a:lnTo>
                <a:lnTo>
                  <a:pt x="27010" y="31980"/>
                </a:lnTo>
                <a:lnTo>
                  <a:pt x="27120" y="31520"/>
                </a:lnTo>
                <a:lnTo>
                  <a:pt x="27200" y="31310"/>
                </a:lnTo>
                <a:lnTo>
                  <a:pt x="27280" y="31170"/>
                </a:lnTo>
                <a:lnTo>
                  <a:pt x="27360" y="31100"/>
                </a:lnTo>
                <a:lnTo>
                  <a:pt x="27510" y="31010"/>
                </a:lnTo>
                <a:lnTo>
                  <a:pt x="27600" y="30990"/>
                </a:lnTo>
                <a:lnTo>
                  <a:pt x="27860" y="30960"/>
                </a:lnTo>
                <a:lnTo>
                  <a:pt x="28010" y="30900"/>
                </a:lnTo>
                <a:lnTo>
                  <a:pt x="28160" y="30780"/>
                </a:lnTo>
                <a:lnTo>
                  <a:pt x="28600" y="30230"/>
                </a:lnTo>
                <a:lnTo>
                  <a:pt x="28810" y="30040"/>
                </a:lnTo>
                <a:lnTo>
                  <a:pt x="29360" y="29720"/>
                </a:lnTo>
                <a:lnTo>
                  <a:pt x="29600" y="29550"/>
                </a:lnTo>
                <a:lnTo>
                  <a:pt x="29870" y="29310"/>
                </a:lnTo>
                <a:lnTo>
                  <a:pt x="29970" y="29160"/>
                </a:lnTo>
                <a:lnTo>
                  <a:pt x="30020" y="29010"/>
                </a:lnTo>
                <a:lnTo>
                  <a:pt x="30000" y="28910"/>
                </a:lnTo>
                <a:lnTo>
                  <a:pt x="29970" y="28810"/>
                </a:lnTo>
                <a:lnTo>
                  <a:pt x="29920" y="28730"/>
                </a:lnTo>
                <a:lnTo>
                  <a:pt x="29850" y="28670"/>
                </a:lnTo>
                <a:lnTo>
                  <a:pt x="29770" y="28610"/>
                </a:lnTo>
                <a:lnTo>
                  <a:pt x="29680" y="28570"/>
                </a:lnTo>
                <a:lnTo>
                  <a:pt x="29250" y="2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