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Cuscatlán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Cuscatl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1090" y="17140"/>
                </a:moveTo>
                <a:lnTo>
                  <a:pt x="41750" y="16800"/>
                </a:lnTo>
                <a:lnTo>
                  <a:pt x="41870" y="16800"/>
                </a:lnTo>
                <a:lnTo>
                  <a:pt x="42000" y="16810"/>
                </a:lnTo>
                <a:lnTo>
                  <a:pt x="42470" y="17050"/>
                </a:lnTo>
                <a:lnTo>
                  <a:pt x="43440" y="17400"/>
                </a:lnTo>
                <a:lnTo>
                  <a:pt x="43630" y="17510"/>
                </a:lnTo>
                <a:lnTo>
                  <a:pt x="43900" y="17750"/>
                </a:lnTo>
                <a:lnTo>
                  <a:pt x="44530" y="18200"/>
                </a:lnTo>
                <a:lnTo>
                  <a:pt x="44590" y="18280"/>
                </a:lnTo>
                <a:lnTo>
                  <a:pt x="44760" y="18580"/>
                </a:lnTo>
                <a:lnTo>
                  <a:pt x="45580" y="19560"/>
                </a:lnTo>
                <a:lnTo>
                  <a:pt x="45650" y="19660"/>
                </a:lnTo>
                <a:lnTo>
                  <a:pt x="45670" y="19730"/>
                </a:lnTo>
                <a:lnTo>
                  <a:pt x="45670" y="19740"/>
                </a:lnTo>
                <a:lnTo>
                  <a:pt x="45640" y="19900"/>
                </a:lnTo>
                <a:lnTo>
                  <a:pt x="45640" y="20010"/>
                </a:lnTo>
                <a:lnTo>
                  <a:pt x="45650" y="20100"/>
                </a:lnTo>
                <a:lnTo>
                  <a:pt x="45680" y="20200"/>
                </a:lnTo>
                <a:lnTo>
                  <a:pt x="45740" y="20380"/>
                </a:lnTo>
                <a:lnTo>
                  <a:pt x="45840" y="20590"/>
                </a:lnTo>
                <a:lnTo>
                  <a:pt x="46040" y="20880"/>
                </a:lnTo>
                <a:lnTo>
                  <a:pt x="46210" y="21040"/>
                </a:lnTo>
                <a:lnTo>
                  <a:pt x="46350" y="21130"/>
                </a:lnTo>
                <a:lnTo>
                  <a:pt x="47150" y="21510"/>
                </a:lnTo>
                <a:lnTo>
                  <a:pt x="47830" y="21460"/>
                </a:lnTo>
                <a:lnTo>
                  <a:pt x="48410" y="21680"/>
                </a:lnTo>
                <a:lnTo>
                  <a:pt x="49030" y="21750"/>
                </a:lnTo>
                <a:lnTo>
                  <a:pt x="48480" y="22630"/>
                </a:lnTo>
                <a:lnTo>
                  <a:pt x="48440" y="22720"/>
                </a:lnTo>
                <a:lnTo>
                  <a:pt x="48330" y="22880"/>
                </a:lnTo>
                <a:lnTo>
                  <a:pt x="48200" y="23020"/>
                </a:lnTo>
                <a:lnTo>
                  <a:pt x="48060" y="23140"/>
                </a:lnTo>
                <a:lnTo>
                  <a:pt x="47560" y="23430"/>
                </a:lnTo>
                <a:lnTo>
                  <a:pt x="47480" y="23490"/>
                </a:lnTo>
                <a:lnTo>
                  <a:pt x="47420" y="23550"/>
                </a:lnTo>
                <a:lnTo>
                  <a:pt x="47360" y="23640"/>
                </a:lnTo>
                <a:lnTo>
                  <a:pt x="47330" y="23730"/>
                </a:lnTo>
                <a:lnTo>
                  <a:pt x="47300" y="23830"/>
                </a:lnTo>
                <a:lnTo>
                  <a:pt x="47280" y="23950"/>
                </a:lnTo>
                <a:lnTo>
                  <a:pt x="47370" y="24200"/>
                </a:lnTo>
                <a:lnTo>
                  <a:pt x="47550" y="24530"/>
                </a:lnTo>
                <a:lnTo>
                  <a:pt x="48280" y="25570"/>
                </a:lnTo>
                <a:lnTo>
                  <a:pt x="48510" y="25810"/>
                </a:lnTo>
                <a:lnTo>
                  <a:pt x="48820" y="26020"/>
                </a:lnTo>
                <a:lnTo>
                  <a:pt x="49000" y="26230"/>
                </a:lnTo>
                <a:lnTo>
                  <a:pt x="49140" y="26530"/>
                </a:lnTo>
                <a:lnTo>
                  <a:pt x="49170" y="26700"/>
                </a:lnTo>
                <a:lnTo>
                  <a:pt x="49210" y="26860"/>
                </a:lnTo>
                <a:lnTo>
                  <a:pt x="49400" y="27200"/>
                </a:lnTo>
                <a:lnTo>
                  <a:pt x="49450" y="27350"/>
                </a:lnTo>
                <a:lnTo>
                  <a:pt x="49500" y="27600"/>
                </a:lnTo>
                <a:lnTo>
                  <a:pt x="49590" y="27770"/>
                </a:lnTo>
                <a:lnTo>
                  <a:pt x="49740" y="27970"/>
                </a:lnTo>
                <a:lnTo>
                  <a:pt x="50100" y="28360"/>
                </a:lnTo>
                <a:lnTo>
                  <a:pt x="50340" y="28730"/>
                </a:lnTo>
                <a:lnTo>
                  <a:pt x="50380" y="28830"/>
                </a:lnTo>
                <a:lnTo>
                  <a:pt x="50720" y="29020"/>
                </a:lnTo>
                <a:lnTo>
                  <a:pt x="52020" y="29380"/>
                </a:lnTo>
                <a:lnTo>
                  <a:pt x="51330" y="31210"/>
                </a:lnTo>
                <a:lnTo>
                  <a:pt x="51200" y="31750"/>
                </a:lnTo>
                <a:lnTo>
                  <a:pt x="51110" y="31930"/>
                </a:lnTo>
                <a:lnTo>
                  <a:pt x="51030" y="32060"/>
                </a:lnTo>
                <a:lnTo>
                  <a:pt x="50300" y="32780"/>
                </a:lnTo>
                <a:lnTo>
                  <a:pt x="50040" y="32940"/>
                </a:lnTo>
                <a:lnTo>
                  <a:pt x="49830" y="33010"/>
                </a:lnTo>
                <a:lnTo>
                  <a:pt x="49360" y="33070"/>
                </a:lnTo>
                <a:lnTo>
                  <a:pt x="49260" y="33100"/>
                </a:lnTo>
                <a:lnTo>
                  <a:pt x="49180" y="33140"/>
                </a:lnTo>
                <a:lnTo>
                  <a:pt x="49110" y="33220"/>
                </a:lnTo>
                <a:lnTo>
                  <a:pt x="49030" y="33400"/>
                </a:lnTo>
                <a:lnTo>
                  <a:pt x="48970" y="33470"/>
                </a:lnTo>
                <a:lnTo>
                  <a:pt x="48890" y="33510"/>
                </a:lnTo>
                <a:lnTo>
                  <a:pt x="48820" y="33530"/>
                </a:lnTo>
                <a:lnTo>
                  <a:pt x="48650" y="33560"/>
                </a:lnTo>
                <a:lnTo>
                  <a:pt x="48520" y="33560"/>
                </a:lnTo>
                <a:lnTo>
                  <a:pt x="47810" y="33340"/>
                </a:lnTo>
                <a:lnTo>
                  <a:pt x="47160" y="32990"/>
                </a:lnTo>
                <a:lnTo>
                  <a:pt x="45510" y="32380"/>
                </a:lnTo>
                <a:lnTo>
                  <a:pt x="45480" y="31220"/>
                </a:lnTo>
                <a:lnTo>
                  <a:pt x="45400" y="31020"/>
                </a:lnTo>
                <a:lnTo>
                  <a:pt x="45330" y="30820"/>
                </a:lnTo>
                <a:lnTo>
                  <a:pt x="45150" y="30590"/>
                </a:lnTo>
                <a:lnTo>
                  <a:pt x="44490" y="29340"/>
                </a:lnTo>
                <a:lnTo>
                  <a:pt x="44440" y="29160"/>
                </a:lnTo>
                <a:lnTo>
                  <a:pt x="44500" y="28330"/>
                </a:lnTo>
                <a:lnTo>
                  <a:pt x="44470" y="28160"/>
                </a:lnTo>
                <a:lnTo>
                  <a:pt x="44400" y="28050"/>
                </a:lnTo>
                <a:lnTo>
                  <a:pt x="44300" y="28020"/>
                </a:lnTo>
                <a:lnTo>
                  <a:pt x="44160" y="27920"/>
                </a:lnTo>
                <a:lnTo>
                  <a:pt x="44000" y="27760"/>
                </a:lnTo>
                <a:lnTo>
                  <a:pt x="43530" y="27060"/>
                </a:lnTo>
                <a:lnTo>
                  <a:pt x="43460" y="27000"/>
                </a:lnTo>
                <a:lnTo>
                  <a:pt x="43360" y="26960"/>
                </a:lnTo>
                <a:lnTo>
                  <a:pt x="43250" y="26940"/>
                </a:lnTo>
                <a:lnTo>
                  <a:pt x="43010" y="26930"/>
                </a:lnTo>
                <a:lnTo>
                  <a:pt x="42750" y="26720"/>
                </a:lnTo>
                <a:lnTo>
                  <a:pt x="42410" y="26320"/>
                </a:lnTo>
                <a:lnTo>
                  <a:pt x="41410" y="24750"/>
                </a:lnTo>
                <a:lnTo>
                  <a:pt x="41300" y="24450"/>
                </a:lnTo>
                <a:lnTo>
                  <a:pt x="41370" y="24390"/>
                </a:lnTo>
                <a:lnTo>
                  <a:pt x="41640" y="24270"/>
                </a:lnTo>
                <a:lnTo>
                  <a:pt x="41740" y="24200"/>
                </a:lnTo>
                <a:lnTo>
                  <a:pt x="41810" y="24120"/>
                </a:lnTo>
                <a:lnTo>
                  <a:pt x="41880" y="23970"/>
                </a:lnTo>
                <a:lnTo>
                  <a:pt x="41840" y="23890"/>
                </a:lnTo>
                <a:lnTo>
                  <a:pt x="41610" y="23590"/>
                </a:lnTo>
                <a:lnTo>
                  <a:pt x="40830" y="22310"/>
                </a:lnTo>
                <a:lnTo>
                  <a:pt x="40480" y="21570"/>
                </a:lnTo>
                <a:lnTo>
                  <a:pt x="40400" y="21280"/>
                </a:lnTo>
                <a:lnTo>
                  <a:pt x="40360" y="20950"/>
                </a:lnTo>
                <a:lnTo>
                  <a:pt x="40380" y="20890"/>
                </a:lnTo>
                <a:lnTo>
                  <a:pt x="40440" y="20840"/>
                </a:lnTo>
                <a:lnTo>
                  <a:pt x="40510" y="20780"/>
                </a:lnTo>
                <a:lnTo>
                  <a:pt x="40580" y="20720"/>
                </a:lnTo>
                <a:lnTo>
                  <a:pt x="40680" y="20560"/>
                </a:lnTo>
                <a:lnTo>
                  <a:pt x="40710" y="20470"/>
                </a:lnTo>
                <a:lnTo>
                  <a:pt x="40740" y="20360"/>
                </a:lnTo>
                <a:lnTo>
                  <a:pt x="40770" y="20130"/>
                </a:lnTo>
                <a:lnTo>
                  <a:pt x="40820" y="19920"/>
                </a:lnTo>
                <a:lnTo>
                  <a:pt x="40840" y="19760"/>
                </a:lnTo>
                <a:lnTo>
                  <a:pt x="40840" y="19720"/>
                </a:lnTo>
                <a:lnTo>
                  <a:pt x="40850" y="19650"/>
                </a:lnTo>
                <a:lnTo>
                  <a:pt x="40820" y="19280"/>
                </a:lnTo>
                <a:lnTo>
                  <a:pt x="40700" y="18640"/>
                </a:lnTo>
                <a:lnTo>
                  <a:pt x="40690" y="18470"/>
                </a:lnTo>
                <a:lnTo>
                  <a:pt x="40720" y="18350"/>
                </a:lnTo>
                <a:lnTo>
                  <a:pt x="40900" y="17980"/>
                </a:lnTo>
                <a:lnTo>
                  <a:pt x="41070" y="17520"/>
                </a:lnTo>
                <a:lnTo>
                  <a:pt x="41090" y="1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