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Chalatenango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El Salvador • State Map | Fully Editable Vector Shape</a:t>
            </a:r>
          </a:p>
        </p:txBody>
      </p:sp>
      <p:sp>
        <p:nvSpPr>
          <p:cNvPr id="101" name="Chalatenango"/>
          <p:cNvSpPr/>
          <p:nvPr/>
        </p:nvSpPr>
        <p:spPr>
          <a:xfrm>
            <a:off x="2072487" y="1593982"/>
            <a:ext cx="8046720" cy="4401555"/>
          </a:xfrm>
          <a:custGeom>
            <a:avLst/>
            <a:gdLst/>
            <a:ahLst/>
            <a:cxnLst/>
            <a:rect l="0" t="0" r="100000" b="54700"/>
            <a:pathLst>
              <a:path w="100000" h="54700">
                <a:moveTo>
                  <a:pt x="32450" y="18170"/>
                </a:moveTo>
                <a:lnTo>
                  <a:pt x="32010" y="18290"/>
                </a:lnTo>
                <a:lnTo>
                  <a:pt x="31450" y="18290"/>
                </a:lnTo>
                <a:lnTo>
                  <a:pt x="30890" y="18180"/>
                </a:lnTo>
                <a:lnTo>
                  <a:pt x="30470" y="17800"/>
                </a:lnTo>
                <a:lnTo>
                  <a:pt x="30360" y="16960"/>
                </a:lnTo>
                <a:lnTo>
                  <a:pt x="31080" y="14480"/>
                </a:lnTo>
                <a:lnTo>
                  <a:pt x="31790" y="14530"/>
                </a:lnTo>
                <a:lnTo>
                  <a:pt x="31880" y="14490"/>
                </a:lnTo>
                <a:lnTo>
                  <a:pt x="31970" y="14440"/>
                </a:lnTo>
                <a:lnTo>
                  <a:pt x="32040" y="14370"/>
                </a:lnTo>
                <a:lnTo>
                  <a:pt x="32130" y="14250"/>
                </a:lnTo>
                <a:lnTo>
                  <a:pt x="32570" y="13440"/>
                </a:lnTo>
                <a:lnTo>
                  <a:pt x="32640" y="13380"/>
                </a:lnTo>
                <a:lnTo>
                  <a:pt x="32720" y="13330"/>
                </a:lnTo>
                <a:lnTo>
                  <a:pt x="32810" y="13290"/>
                </a:lnTo>
                <a:lnTo>
                  <a:pt x="32910" y="13260"/>
                </a:lnTo>
                <a:lnTo>
                  <a:pt x="33010" y="13240"/>
                </a:lnTo>
                <a:lnTo>
                  <a:pt x="33390" y="13220"/>
                </a:lnTo>
                <a:lnTo>
                  <a:pt x="33510" y="13200"/>
                </a:lnTo>
                <a:lnTo>
                  <a:pt x="33610" y="13170"/>
                </a:lnTo>
                <a:lnTo>
                  <a:pt x="33710" y="13140"/>
                </a:lnTo>
                <a:lnTo>
                  <a:pt x="33790" y="13090"/>
                </a:lnTo>
                <a:lnTo>
                  <a:pt x="33870" y="13030"/>
                </a:lnTo>
                <a:lnTo>
                  <a:pt x="34000" y="12900"/>
                </a:lnTo>
                <a:lnTo>
                  <a:pt x="34730" y="11890"/>
                </a:lnTo>
                <a:lnTo>
                  <a:pt x="34800" y="11710"/>
                </a:lnTo>
                <a:lnTo>
                  <a:pt x="34810" y="11560"/>
                </a:lnTo>
                <a:lnTo>
                  <a:pt x="34780" y="11130"/>
                </a:lnTo>
                <a:lnTo>
                  <a:pt x="34780" y="10360"/>
                </a:lnTo>
                <a:lnTo>
                  <a:pt x="36180" y="9790"/>
                </a:lnTo>
                <a:lnTo>
                  <a:pt x="36510" y="9420"/>
                </a:lnTo>
                <a:lnTo>
                  <a:pt x="36660" y="8640"/>
                </a:lnTo>
                <a:lnTo>
                  <a:pt x="37140" y="7240"/>
                </a:lnTo>
                <a:lnTo>
                  <a:pt x="36450" y="6800"/>
                </a:lnTo>
                <a:lnTo>
                  <a:pt x="36270" y="6560"/>
                </a:lnTo>
                <a:lnTo>
                  <a:pt x="36190" y="6490"/>
                </a:lnTo>
                <a:lnTo>
                  <a:pt x="35630" y="6200"/>
                </a:lnTo>
                <a:lnTo>
                  <a:pt x="35500" y="6090"/>
                </a:lnTo>
                <a:lnTo>
                  <a:pt x="35420" y="6010"/>
                </a:lnTo>
                <a:lnTo>
                  <a:pt x="35250" y="5720"/>
                </a:lnTo>
                <a:lnTo>
                  <a:pt x="35130" y="5430"/>
                </a:lnTo>
                <a:lnTo>
                  <a:pt x="35080" y="5360"/>
                </a:lnTo>
                <a:lnTo>
                  <a:pt x="34830" y="5080"/>
                </a:lnTo>
                <a:lnTo>
                  <a:pt x="33400" y="3740"/>
                </a:lnTo>
                <a:lnTo>
                  <a:pt x="34850" y="3970"/>
                </a:lnTo>
                <a:lnTo>
                  <a:pt x="36010" y="4530"/>
                </a:lnTo>
                <a:lnTo>
                  <a:pt x="37930" y="4940"/>
                </a:lnTo>
                <a:lnTo>
                  <a:pt x="38880" y="5610"/>
                </a:lnTo>
                <a:lnTo>
                  <a:pt x="40610" y="6130"/>
                </a:lnTo>
                <a:lnTo>
                  <a:pt x="40970" y="5810"/>
                </a:lnTo>
                <a:lnTo>
                  <a:pt x="41510" y="4760"/>
                </a:lnTo>
                <a:lnTo>
                  <a:pt x="41810" y="4450"/>
                </a:lnTo>
                <a:lnTo>
                  <a:pt x="42140" y="4360"/>
                </a:lnTo>
                <a:lnTo>
                  <a:pt x="42360" y="4400"/>
                </a:lnTo>
                <a:lnTo>
                  <a:pt x="42550" y="4570"/>
                </a:lnTo>
                <a:lnTo>
                  <a:pt x="42760" y="4870"/>
                </a:lnTo>
                <a:lnTo>
                  <a:pt x="42950" y="5220"/>
                </a:lnTo>
                <a:lnTo>
                  <a:pt x="43030" y="5610"/>
                </a:lnTo>
                <a:lnTo>
                  <a:pt x="43000" y="6000"/>
                </a:lnTo>
                <a:lnTo>
                  <a:pt x="42850" y="6380"/>
                </a:lnTo>
                <a:lnTo>
                  <a:pt x="43280" y="6750"/>
                </a:lnTo>
                <a:lnTo>
                  <a:pt x="44560" y="6900"/>
                </a:lnTo>
                <a:lnTo>
                  <a:pt x="45160" y="7200"/>
                </a:lnTo>
                <a:lnTo>
                  <a:pt x="45400" y="7680"/>
                </a:lnTo>
                <a:lnTo>
                  <a:pt x="45550" y="8870"/>
                </a:lnTo>
                <a:lnTo>
                  <a:pt x="45720" y="9220"/>
                </a:lnTo>
                <a:lnTo>
                  <a:pt x="46670" y="9940"/>
                </a:lnTo>
                <a:lnTo>
                  <a:pt x="47010" y="10360"/>
                </a:lnTo>
                <a:lnTo>
                  <a:pt x="47350" y="10930"/>
                </a:lnTo>
                <a:lnTo>
                  <a:pt x="47490" y="11420"/>
                </a:lnTo>
                <a:lnTo>
                  <a:pt x="47510" y="11600"/>
                </a:lnTo>
                <a:lnTo>
                  <a:pt x="47550" y="11920"/>
                </a:lnTo>
                <a:lnTo>
                  <a:pt x="47670" y="12330"/>
                </a:lnTo>
                <a:lnTo>
                  <a:pt x="48000" y="12570"/>
                </a:lnTo>
                <a:lnTo>
                  <a:pt x="48370" y="12490"/>
                </a:lnTo>
                <a:lnTo>
                  <a:pt x="48810" y="12230"/>
                </a:lnTo>
                <a:lnTo>
                  <a:pt x="49340" y="12000"/>
                </a:lnTo>
                <a:lnTo>
                  <a:pt x="49920" y="12010"/>
                </a:lnTo>
                <a:lnTo>
                  <a:pt x="50850" y="12610"/>
                </a:lnTo>
                <a:lnTo>
                  <a:pt x="51640" y="13600"/>
                </a:lnTo>
                <a:lnTo>
                  <a:pt x="52200" y="14760"/>
                </a:lnTo>
                <a:lnTo>
                  <a:pt x="52450" y="15850"/>
                </a:lnTo>
                <a:lnTo>
                  <a:pt x="53110" y="15750"/>
                </a:lnTo>
                <a:lnTo>
                  <a:pt x="54750" y="15880"/>
                </a:lnTo>
                <a:lnTo>
                  <a:pt x="55200" y="15700"/>
                </a:lnTo>
                <a:lnTo>
                  <a:pt x="55590" y="15460"/>
                </a:lnTo>
                <a:lnTo>
                  <a:pt x="55920" y="15430"/>
                </a:lnTo>
                <a:lnTo>
                  <a:pt x="56190" y="15870"/>
                </a:lnTo>
                <a:lnTo>
                  <a:pt x="56150" y="16520"/>
                </a:lnTo>
                <a:lnTo>
                  <a:pt x="55930" y="17160"/>
                </a:lnTo>
                <a:lnTo>
                  <a:pt x="55910" y="17710"/>
                </a:lnTo>
                <a:lnTo>
                  <a:pt x="56500" y="18090"/>
                </a:lnTo>
                <a:lnTo>
                  <a:pt x="57300" y="18200"/>
                </a:lnTo>
                <a:lnTo>
                  <a:pt x="57480" y="18260"/>
                </a:lnTo>
                <a:lnTo>
                  <a:pt x="57750" y="18500"/>
                </a:lnTo>
                <a:lnTo>
                  <a:pt x="57930" y="18760"/>
                </a:lnTo>
                <a:lnTo>
                  <a:pt x="58020" y="19080"/>
                </a:lnTo>
                <a:lnTo>
                  <a:pt x="58000" y="19280"/>
                </a:lnTo>
                <a:lnTo>
                  <a:pt x="56270" y="19540"/>
                </a:lnTo>
                <a:lnTo>
                  <a:pt x="55500" y="19920"/>
                </a:lnTo>
                <a:lnTo>
                  <a:pt x="55210" y="20300"/>
                </a:lnTo>
                <a:lnTo>
                  <a:pt x="54960" y="20500"/>
                </a:lnTo>
                <a:lnTo>
                  <a:pt x="54510" y="20710"/>
                </a:lnTo>
                <a:lnTo>
                  <a:pt x="52200" y="21470"/>
                </a:lnTo>
                <a:lnTo>
                  <a:pt x="51640" y="21680"/>
                </a:lnTo>
                <a:lnTo>
                  <a:pt x="51120" y="21810"/>
                </a:lnTo>
                <a:lnTo>
                  <a:pt x="50140" y="21720"/>
                </a:lnTo>
                <a:lnTo>
                  <a:pt x="49030" y="21750"/>
                </a:lnTo>
                <a:lnTo>
                  <a:pt x="48410" y="21680"/>
                </a:lnTo>
                <a:lnTo>
                  <a:pt x="47830" y="21460"/>
                </a:lnTo>
                <a:lnTo>
                  <a:pt x="47150" y="21510"/>
                </a:lnTo>
                <a:lnTo>
                  <a:pt x="46350" y="21130"/>
                </a:lnTo>
                <a:lnTo>
                  <a:pt x="46210" y="21040"/>
                </a:lnTo>
                <a:lnTo>
                  <a:pt x="46040" y="20880"/>
                </a:lnTo>
                <a:lnTo>
                  <a:pt x="45840" y="20590"/>
                </a:lnTo>
                <a:lnTo>
                  <a:pt x="45740" y="20380"/>
                </a:lnTo>
                <a:lnTo>
                  <a:pt x="45680" y="20200"/>
                </a:lnTo>
                <a:lnTo>
                  <a:pt x="45650" y="20100"/>
                </a:lnTo>
                <a:lnTo>
                  <a:pt x="45640" y="20010"/>
                </a:lnTo>
                <a:lnTo>
                  <a:pt x="45640" y="19900"/>
                </a:lnTo>
                <a:lnTo>
                  <a:pt x="45670" y="19740"/>
                </a:lnTo>
                <a:lnTo>
                  <a:pt x="45670" y="19730"/>
                </a:lnTo>
                <a:lnTo>
                  <a:pt x="45650" y="19660"/>
                </a:lnTo>
                <a:lnTo>
                  <a:pt x="45580" y="19560"/>
                </a:lnTo>
                <a:lnTo>
                  <a:pt x="44760" y="18580"/>
                </a:lnTo>
                <a:lnTo>
                  <a:pt x="44590" y="18280"/>
                </a:lnTo>
                <a:lnTo>
                  <a:pt x="44530" y="18200"/>
                </a:lnTo>
                <a:lnTo>
                  <a:pt x="43900" y="17750"/>
                </a:lnTo>
                <a:lnTo>
                  <a:pt x="43630" y="17510"/>
                </a:lnTo>
                <a:lnTo>
                  <a:pt x="43440" y="17400"/>
                </a:lnTo>
                <a:lnTo>
                  <a:pt x="42470" y="17050"/>
                </a:lnTo>
                <a:lnTo>
                  <a:pt x="42000" y="16810"/>
                </a:lnTo>
                <a:lnTo>
                  <a:pt x="41870" y="16800"/>
                </a:lnTo>
                <a:lnTo>
                  <a:pt x="41750" y="16800"/>
                </a:lnTo>
                <a:lnTo>
                  <a:pt x="41090" y="17140"/>
                </a:lnTo>
                <a:lnTo>
                  <a:pt x="40050" y="17620"/>
                </a:lnTo>
                <a:lnTo>
                  <a:pt x="39630" y="17520"/>
                </a:lnTo>
                <a:lnTo>
                  <a:pt x="39100" y="17100"/>
                </a:lnTo>
                <a:lnTo>
                  <a:pt x="38860" y="17580"/>
                </a:lnTo>
                <a:lnTo>
                  <a:pt x="38340" y="17570"/>
                </a:lnTo>
                <a:lnTo>
                  <a:pt x="37560" y="17230"/>
                </a:lnTo>
                <a:lnTo>
                  <a:pt x="37270" y="17330"/>
                </a:lnTo>
                <a:lnTo>
                  <a:pt x="36780" y="17680"/>
                </a:lnTo>
                <a:lnTo>
                  <a:pt x="36630" y="17760"/>
                </a:lnTo>
                <a:lnTo>
                  <a:pt x="36360" y="17720"/>
                </a:lnTo>
                <a:lnTo>
                  <a:pt x="36000" y="17550"/>
                </a:lnTo>
                <a:lnTo>
                  <a:pt x="35880" y="17520"/>
                </a:lnTo>
                <a:lnTo>
                  <a:pt x="35270" y="17430"/>
                </a:lnTo>
                <a:lnTo>
                  <a:pt x="34590" y="17040"/>
                </a:lnTo>
                <a:lnTo>
                  <a:pt x="34200" y="16960"/>
                </a:lnTo>
                <a:lnTo>
                  <a:pt x="33840" y="17240"/>
                </a:lnTo>
                <a:lnTo>
                  <a:pt x="33490" y="17430"/>
                </a:lnTo>
                <a:lnTo>
                  <a:pt x="33050" y="17520"/>
                </a:lnTo>
                <a:lnTo>
                  <a:pt x="32740" y="17640"/>
                </a:lnTo>
                <a:lnTo>
                  <a:pt x="32620" y="17900"/>
                </a:lnTo>
                <a:lnTo>
                  <a:pt x="32450" y="181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