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Cabañas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Cabañas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49030" y="21750"/>
                </a:moveTo>
                <a:lnTo>
                  <a:pt x="50140" y="21720"/>
                </a:lnTo>
                <a:lnTo>
                  <a:pt x="51120" y="21810"/>
                </a:lnTo>
                <a:lnTo>
                  <a:pt x="51640" y="21680"/>
                </a:lnTo>
                <a:lnTo>
                  <a:pt x="52200" y="21470"/>
                </a:lnTo>
                <a:lnTo>
                  <a:pt x="54510" y="20710"/>
                </a:lnTo>
                <a:lnTo>
                  <a:pt x="54960" y="20500"/>
                </a:lnTo>
                <a:lnTo>
                  <a:pt x="55210" y="20300"/>
                </a:lnTo>
                <a:lnTo>
                  <a:pt x="55500" y="19920"/>
                </a:lnTo>
                <a:lnTo>
                  <a:pt x="56270" y="19540"/>
                </a:lnTo>
                <a:lnTo>
                  <a:pt x="58000" y="19280"/>
                </a:lnTo>
                <a:lnTo>
                  <a:pt x="58000" y="19350"/>
                </a:lnTo>
                <a:lnTo>
                  <a:pt x="58230" y="19260"/>
                </a:lnTo>
                <a:lnTo>
                  <a:pt x="59180" y="19110"/>
                </a:lnTo>
                <a:lnTo>
                  <a:pt x="60140" y="19180"/>
                </a:lnTo>
                <a:lnTo>
                  <a:pt x="62980" y="20090"/>
                </a:lnTo>
                <a:lnTo>
                  <a:pt x="64640" y="20210"/>
                </a:lnTo>
                <a:lnTo>
                  <a:pt x="65000" y="20370"/>
                </a:lnTo>
                <a:lnTo>
                  <a:pt x="65340" y="20700"/>
                </a:lnTo>
                <a:lnTo>
                  <a:pt x="65310" y="20820"/>
                </a:lnTo>
                <a:lnTo>
                  <a:pt x="65300" y="20910"/>
                </a:lnTo>
                <a:lnTo>
                  <a:pt x="65280" y="20930"/>
                </a:lnTo>
                <a:lnTo>
                  <a:pt x="65240" y="20960"/>
                </a:lnTo>
                <a:lnTo>
                  <a:pt x="65230" y="20960"/>
                </a:lnTo>
                <a:lnTo>
                  <a:pt x="65080" y="20940"/>
                </a:lnTo>
                <a:lnTo>
                  <a:pt x="65120" y="21030"/>
                </a:lnTo>
                <a:lnTo>
                  <a:pt x="65310" y="21450"/>
                </a:lnTo>
                <a:lnTo>
                  <a:pt x="65290" y="21900"/>
                </a:lnTo>
                <a:lnTo>
                  <a:pt x="65160" y="22370"/>
                </a:lnTo>
                <a:lnTo>
                  <a:pt x="65080" y="22940"/>
                </a:lnTo>
                <a:lnTo>
                  <a:pt x="65180" y="23310"/>
                </a:lnTo>
                <a:lnTo>
                  <a:pt x="65590" y="24330"/>
                </a:lnTo>
                <a:lnTo>
                  <a:pt x="65620" y="24940"/>
                </a:lnTo>
                <a:lnTo>
                  <a:pt x="65290" y="25490"/>
                </a:lnTo>
                <a:lnTo>
                  <a:pt x="65220" y="25550"/>
                </a:lnTo>
                <a:lnTo>
                  <a:pt x="65050" y="25700"/>
                </a:lnTo>
                <a:lnTo>
                  <a:pt x="65290" y="26180"/>
                </a:lnTo>
                <a:lnTo>
                  <a:pt x="65230" y="26640"/>
                </a:lnTo>
                <a:lnTo>
                  <a:pt x="64970" y="27030"/>
                </a:lnTo>
                <a:lnTo>
                  <a:pt x="64560" y="27290"/>
                </a:lnTo>
                <a:lnTo>
                  <a:pt x="64640" y="27820"/>
                </a:lnTo>
                <a:lnTo>
                  <a:pt x="64290" y="28360"/>
                </a:lnTo>
                <a:lnTo>
                  <a:pt x="63950" y="29030"/>
                </a:lnTo>
                <a:lnTo>
                  <a:pt x="63950" y="29040"/>
                </a:lnTo>
                <a:lnTo>
                  <a:pt x="63340" y="29450"/>
                </a:lnTo>
                <a:lnTo>
                  <a:pt x="62990" y="29360"/>
                </a:lnTo>
                <a:lnTo>
                  <a:pt x="62040" y="29240"/>
                </a:lnTo>
                <a:lnTo>
                  <a:pt x="61900" y="29190"/>
                </a:lnTo>
                <a:lnTo>
                  <a:pt x="61830" y="29130"/>
                </a:lnTo>
                <a:lnTo>
                  <a:pt x="61780" y="29050"/>
                </a:lnTo>
                <a:lnTo>
                  <a:pt x="61750" y="28950"/>
                </a:lnTo>
                <a:lnTo>
                  <a:pt x="61710" y="28740"/>
                </a:lnTo>
                <a:lnTo>
                  <a:pt x="61650" y="28650"/>
                </a:lnTo>
                <a:lnTo>
                  <a:pt x="61550" y="28600"/>
                </a:lnTo>
                <a:lnTo>
                  <a:pt x="61290" y="28530"/>
                </a:lnTo>
                <a:lnTo>
                  <a:pt x="61200" y="28490"/>
                </a:lnTo>
                <a:lnTo>
                  <a:pt x="60940" y="28340"/>
                </a:lnTo>
                <a:lnTo>
                  <a:pt x="60550" y="28200"/>
                </a:lnTo>
                <a:lnTo>
                  <a:pt x="60460" y="28150"/>
                </a:lnTo>
                <a:lnTo>
                  <a:pt x="59770" y="27640"/>
                </a:lnTo>
                <a:lnTo>
                  <a:pt x="59680" y="27600"/>
                </a:lnTo>
                <a:lnTo>
                  <a:pt x="59270" y="27520"/>
                </a:lnTo>
                <a:lnTo>
                  <a:pt x="58750" y="27490"/>
                </a:lnTo>
                <a:lnTo>
                  <a:pt x="58510" y="27450"/>
                </a:lnTo>
                <a:lnTo>
                  <a:pt x="57310" y="27460"/>
                </a:lnTo>
                <a:lnTo>
                  <a:pt x="57040" y="27440"/>
                </a:lnTo>
                <a:lnTo>
                  <a:pt x="56860" y="27390"/>
                </a:lnTo>
                <a:lnTo>
                  <a:pt x="56320" y="27000"/>
                </a:lnTo>
                <a:lnTo>
                  <a:pt x="56200" y="27010"/>
                </a:lnTo>
                <a:lnTo>
                  <a:pt x="56060" y="27080"/>
                </a:lnTo>
                <a:lnTo>
                  <a:pt x="55870" y="27330"/>
                </a:lnTo>
                <a:lnTo>
                  <a:pt x="55750" y="27460"/>
                </a:lnTo>
                <a:lnTo>
                  <a:pt x="55620" y="27540"/>
                </a:lnTo>
                <a:lnTo>
                  <a:pt x="55400" y="27520"/>
                </a:lnTo>
                <a:lnTo>
                  <a:pt x="55130" y="27460"/>
                </a:lnTo>
                <a:lnTo>
                  <a:pt x="54880" y="27520"/>
                </a:lnTo>
                <a:lnTo>
                  <a:pt x="53710" y="28040"/>
                </a:lnTo>
                <a:lnTo>
                  <a:pt x="53350" y="28160"/>
                </a:lnTo>
                <a:lnTo>
                  <a:pt x="53090" y="28200"/>
                </a:lnTo>
                <a:lnTo>
                  <a:pt x="52700" y="28070"/>
                </a:lnTo>
                <a:lnTo>
                  <a:pt x="52480" y="28020"/>
                </a:lnTo>
                <a:lnTo>
                  <a:pt x="52240" y="28010"/>
                </a:lnTo>
                <a:lnTo>
                  <a:pt x="52140" y="28150"/>
                </a:lnTo>
                <a:lnTo>
                  <a:pt x="52070" y="28270"/>
                </a:lnTo>
                <a:lnTo>
                  <a:pt x="52020" y="29380"/>
                </a:lnTo>
                <a:lnTo>
                  <a:pt x="50720" y="29020"/>
                </a:lnTo>
                <a:lnTo>
                  <a:pt x="50380" y="28830"/>
                </a:lnTo>
                <a:lnTo>
                  <a:pt x="50340" y="28730"/>
                </a:lnTo>
                <a:lnTo>
                  <a:pt x="50100" y="28360"/>
                </a:lnTo>
                <a:lnTo>
                  <a:pt x="49740" y="27970"/>
                </a:lnTo>
                <a:lnTo>
                  <a:pt x="49590" y="27770"/>
                </a:lnTo>
                <a:lnTo>
                  <a:pt x="49500" y="27600"/>
                </a:lnTo>
                <a:lnTo>
                  <a:pt x="49450" y="27350"/>
                </a:lnTo>
                <a:lnTo>
                  <a:pt x="49400" y="27200"/>
                </a:lnTo>
                <a:lnTo>
                  <a:pt x="49210" y="26860"/>
                </a:lnTo>
                <a:lnTo>
                  <a:pt x="49170" y="26700"/>
                </a:lnTo>
                <a:lnTo>
                  <a:pt x="49140" y="26530"/>
                </a:lnTo>
                <a:lnTo>
                  <a:pt x="49000" y="26230"/>
                </a:lnTo>
                <a:lnTo>
                  <a:pt x="48820" y="26020"/>
                </a:lnTo>
                <a:lnTo>
                  <a:pt x="48510" y="25810"/>
                </a:lnTo>
                <a:lnTo>
                  <a:pt x="48280" y="25570"/>
                </a:lnTo>
                <a:lnTo>
                  <a:pt x="47550" y="24530"/>
                </a:lnTo>
                <a:lnTo>
                  <a:pt x="47370" y="24200"/>
                </a:lnTo>
                <a:lnTo>
                  <a:pt x="47280" y="23950"/>
                </a:lnTo>
                <a:lnTo>
                  <a:pt x="47300" y="23830"/>
                </a:lnTo>
                <a:lnTo>
                  <a:pt x="47330" y="23730"/>
                </a:lnTo>
                <a:lnTo>
                  <a:pt x="47360" y="23640"/>
                </a:lnTo>
                <a:lnTo>
                  <a:pt x="47420" y="23550"/>
                </a:lnTo>
                <a:lnTo>
                  <a:pt x="47480" y="23490"/>
                </a:lnTo>
                <a:lnTo>
                  <a:pt x="47560" y="23430"/>
                </a:lnTo>
                <a:lnTo>
                  <a:pt x="48060" y="23140"/>
                </a:lnTo>
                <a:lnTo>
                  <a:pt x="48200" y="23020"/>
                </a:lnTo>
                <a:lnTo>
                  <a:pt x="48330" y="22880"/>
                </a:lnTo>
                <a:lnTo>
                  <a:pt x="48440" y="22720"/>
                </a:lnTo>
                <a:lnTo>
                  <a:pt x="48480" y="22630"/>
                </a:lnTo>
                <a:lnTo>
                  <a:pt x="49030" y="21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