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Ahuachapán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Ahuachapá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18310" y="18000"/>
                </a:moveTo>
                <a:lnTo>
                  <a:pt x="18630" y="18130"/>
                </a:lnTo>
                <a:lnTo>
                  <a:pt x="19310" y="18560"/>
                </a:lnTo>
                <a:lnTo>
                  <a:pt x="19440" y="18680"/>
                </a:lnTo>
                <a:lnTo>
                  <a:pt x="19510" y="18760"/>
                </a:lnTo>
                <a:lnTo>
                  <a:pt x="19550" y="18840"/>
                </a:lnTo>
                <a:lnTo>
                  <a:pt x="19630" y="19160"/>
                </a:lnTo>
                <a:lnTo>
                  <a:pt x="19670" y="19250"/>
                </a:lnTo>
                <a:lnTo>
                  <a:pt x="19730" y="19340"/>
                </a:lnTo>
                <a:lnTo>
                  <a:pt x="19860" y="19470"/>
                </a:lnTo>
                <a:lnTo>
                  <a:pt x="20020" y="19590"/>
                </a:lnTo>
                <a:lnTo>
                  <a:pt x="20150" y="19730"/>
                </a:lnTo>
                <a:lnTo>
                  <a:pt x="20160" y="19740"/>
                </a:lnTo>
                <a:lnTo>
                  <a:pt x="20240" y="19890"/>
                </a:lnTo>
                <a:lnTo>
                  <a:pt x="20270" y="19980"/>
                </a:lnTo>
                <a:lnTo>
                  <a:pt x="20160" y="20670"/>
                </a:lnTo>
                <a:lnTo>
                  <a:pt x="19410" y="23260"/>
                </a:lnTo>
                <a:lnTo>
                  <a:pt x="18740" y="23540"/>
                </a:lnTo>
                <a:lnTo>
                  <a:pt x="17920" y="23770"/>
                </a:lnTo>
                <a:lnTo>
                  <a:pt x="17460" y="23840"/>
                </a:lnTo>
                <a:lnTo>
                  <a:pt x="17360" y="23910"/>
                </a:lnTo>
                <a:lnTo>
                  <a:pt x="17280" y="24020"/>
                </a:lnTo>
                <a:lnTo>
                  <a:pt x="17240" y="24270"/>
                </a:lnTo>
                <a:lnTo>
                  <a:pt x="17230" y="24430"/>
                </a:lnTo>
                <a:lnTo>
                  <a:pt x="17320" y="25150"/>
                </a:lnTo>
                <a:lnTo>
                  <a:pt x="17380" y="25380"/>
                </a:lnTo>
                <a:lnTo>
                  <a:pt x="17450" y="25550"/>
                </a:lnTo>
                <a:lnTo>
                  <a:pt x="17540" y="25730"/>
                </a:lnTo>
                <a:lnTo>
                  <a:pt x="17570" y="25820"/>
                </a:lnTo>
                <a:lnTo>
                  <a:pt x="17550" y="25950"/>
                </a:lnTo>
                <a:lnTo>
                  <a:pt x="16790" y="27120"/>
                </a:lnTo>
                <a:lnTo>
                  <a:pt x="16720" y="27330"/>
                </a:lnTo>
                <a:lnTo>
                  <a:pt x="16700" y="27490"/>
                </a:lnTo>
                <a:lnTo>
                  <a:pt x="17010" y="28490"/>
                </a:lnTo>
                <a:lnTo>
                  <a:pt x="17050" y="28710"/>
                </a:lnTo>
                <a:lnTo>
                  <a:pt x="17000" y="28860"/>
                </a:lnTo>
                <a:lnTo>
                  <a:pt x="16890" y="29040"/>
                </a:lnTo>
                <a:lnTo>
                  <a:pt x="16610" y="29380"/>
                </a:lnTo>
                <a:lnTo>
                  <a:pt x="16500" y="29590"/>
                </a:lnTo>
                <a:lnTo>
                  <a:pt x="16440" y="29750"/>
                </a:lnTo>
                <a:lnTo>
                  <a:pt x="16410" y="30110"/>
                </a:lnTo>
                <a:lnTo>
                  <a:pt x="16380" y="30210"/>
                </a:lnTo>
                <a:lnTo>
                  <a:pt x="15900" y="31070"/>
                </a:lnTo>
                <a:lnTo>
                  <a:pt x="15830" y="31260"/>
                </a:lnTo>
                <a:lnTo>
                  <a:pt x="15620" y="32120"/>
                </a:lnTo>
                <a:lnTo>
                  <a:pt x="15430" y="32200"/>
                </a:lnTo>
                <a:lnTo>
                  <a:pt x="15120" y="32240"/>
                </a:lnTo>
                <a:lnTo>
                  <a:pt x="13990" y="32170"/>
                </a:lnTo>
                <a:lnTo>
                  <a:pt x="13760" y="32120"/>
                </a:lnTo>
                <a:lnTo>
                  <a:pt x="13680" y="32070"/>
                </a:lnTo>
                <a:lnTo>
                  <a:pt x="13410" y="31810"/>
                </a:lnTo>
                <a:lnTo>
                  <a:pt x="12920" y="31240"/>
                </a:lnTo>
                <a:lnTo>
                  <a:pt x="12840" y="31180"/>
                </a:lnTo>
                <a:lnTo>
                  <a:pt x="12690" y="31070"/>
                </a:lnTo>
                <a:lnTo>
                  <a:pt x="12600" y="31030"/>
                </a:lnTo>
                <a:lnTo>
                  <a:pt x="12500" y="30990"/>
                </a:lnTo>
                <a:lnTo>
                  <a:pt x="12360" y="30980"/>
                </a:lnTo>
                <a:lnTo>
                  <a:pt x="12210" y="30980"/>
                </a:lnTo>
                <a:lnTo>
                  <a:pt x="12000" y="31020"/>
                </a:lnTo>
                <a:lnTo>
                  <a:pt x="11870" y="31060"/>
                </a:lnTo>
                <a:lnTo>
                  <a:pt x="11760" y="31110"/>
                </a:lnTo>
                <a:lnTo>
                  <a:pt x="11670" y="31170"/>
                </a:lnTo>
                <a:lnTo>
                  <a:pt x="11560" y="31260"/>
                </a:lnTo>
                <a:lnTo>
                  <a:pt x="11280" y="31600"/>
                </a:lnTo>
                <a:lnTo>
                  <a:pt x="10690" y="32540"/>
                </a:lnTo>
                <a:lnTo>
                  <a:pt x="10600" y="32680"/>
                </a:lnTo>
                <a:lnTo>
                  <a:pt x="8060" y="31520"/>
                </a:lnTo>
                <a:lnTo>
                  <a:pt x="5160" y="30120"/>
                </a:lnTo>
                <a:lnTo>
                  <a:pt x="4560" y="27610"/>
                </a:lnTo>
                <a:lnTo>
                  <a:pt x="4550" y="27010"/>
                </a:lnTo>
                <a:lnTo>
                  <a:pt x="4640" y="26380"/>
                </a:lnTo>
                <a:lnTo>
                  <a:pt x="4840" y="25770"/>
                </a:lnTo>
                <a:lnTo>
                  <a:pt x="5140" y="25210"/>
                </a:lnTo>
                <a:lnTo>
                  <a:pt x="5590" y="24750"/>
                </a:lnTo>
                <a:lnTo>
                  <a:pt x="6620" y="24200"/>
                </a:lnTo>
                <a:lnTo>
                  <a:pt x="7080" y="23820"/>
                </a:lnTo>
                <a:lnTo>
                  <a:pt x="7420" y="23280"/>
                </a:lnTo>
                <a:lnTo>
                  <a:pt x="7670" y="22720"/>
                </a:lnTo>
                <a:lnTo>
                  <a:pt x="7990" y="22170"/>
                </a:lnTo>
                <a:lnTo>
                  <a:pt x="8550" y="21680"/>
                </a:lnTo>
                <a:lnTo>
                  <a:pt x="12160" y="19150"/>
                </a:lnTo>
                <a:lnTo>
                  <a:pt x="12950" y="18350"/>
                </a:lnTo>
                <a:lnTo>
                  <a:pt x="13350" y="18080"/>
                </a:lnTo>
                <a:lnTo>
                  <a:pt x="15020" y="17450"/>
                </a:lnTo>
                <a:lnTo>
                  <a:pt x="15570" y="17410"/>
                </a:lnTo>
                <a:lnTo>
                  <a:pt x="16250" y="17590"/>
                </a:lnTo>
                <a:lnTo>
                  <a:pt x="17230" y="18350"/>
                </a:lnTo>
                <a:lnTo>
                  <a:pt x="17780" y="18580"/>
                </a:lnTo>
                <a:lnTo>
                  <a:pt x="18330" y="18280"/>
                </a:lnTo>
                <a:lnTo>
                  <a:pt x="18340" y="18060"/>
                </a:lnTo>
                <a:lnTo>
                  <a:pt x="18310" y="1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