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El Salvador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Ahuachapán"/>
          <p:cNvSpPr/>
          <p:nvPr/>
        </p:nvSpPr>
        <p:spPr>
          <a:xfrm>
            <a:off x="2072487" y="1593982"/>
            <a:ext cx="8046720" cy="4401555"/>
          </a:xfrm>
          <a:custGeom>
            <a:avLst/>
            <a:gdLst/>
            <a:ahLst/>
            <a:cxnLst/>
            <a:rect l="0" t="0" r="100000" b="54700"/>
            <a:pathLst>
              <a:path w="100000" h="54700">
                <a:moveTo>
                  <a:pt x="18310" y="18000"/>
                </a:moveTo>
                <a:lnTo>
                  <a:pt x="18630" y="18130"/>
                </a:lnTo>
                <a:lnTo>
                  <a:pt x="19310" y="18560"/>
                </a:lnTo>
                <a:lnTo>
                  <a:pt x="19440" y="18680"/>
                </a:lnTo>
                <a:lnTo>
                  <a:pt x="19510" y="18760"/>
                </a:lnTo>
                <a:lnTo>
                  <a:pt x="19550" y="18840"/>
                </a:lnTo>
                <a:lnTo>
                  <a:pt x="19630" y="19160"/>
                </a:lnTo>
                <a:lnTo>
                  <a:pt x="19670" y="19250"/>
                </a:lnTo>
                <a:lnTo>
                  <a:pt x="19730" y="19340"/>
                </a:lnTo>
                <a:lnTo>
                  <a:pt x="19860" y="19470"/>
                </a:lnTo>
                <a:lnTo>
                  <a:pt x="20020" y="19590"/>
                </a:lnTo>
                <a:lnTo>
                  <a:pt x="20150" y="19730"/>
                </a:lnTo>
                <a:lnTo>
                  <a:pt x="20160" y="19740"/>
                </a:lnTo>
                <a:lnTo>
                  <a:pt x="20240" y="19890"/>
                </a:lnTo>
                <a:lnTo>
                  <a:pt x="20270" y="19980"/>
                </a:lnTo>
                <a:lnTo>
                  <a:pt x="20160" y="20670"/>
                </a:lnTo>
                <a:lnTo>
                  <a:pt x="19410" y="23260"/>
                </a:lnTo>
                <a:lnTo>
                  <a:pt x="18740" y="23540"/>
                </a:lnTo>
                <a:lnTo>
                  <a:pt x="17920" y="23770"/>
                </a:lnTo>
                <a:lnTo>
                  <a:pt x="17460" y="23840"/>
                </a:lnTo>
                <a:lnTo>
                  <a:pt x="17360" y="23910"/>
                </a:lnTo>
                <a:lnTo>
                  <a:pt x="17280" y="24020"/>
                </a:lnTo>
                <a:lnTo>
                  <a:pt x="17240" y="24270"/>
                </a:lnTo>
                <a:lnTo>
                  <a:pt x="17230" y="24430"/>
                </a:lnTo>
                <a:lnTo>
                  <a:pt x="17320" y="25150"/>
                </a:lnTo>
                <a:lnTo>
                  <a:pt x="17380" y="25380"/>
                </a:lnTo>
                <a:lnTo>
                  <a:pt x="17450" y="25550"/>
                </a:lnTo>
                <a:lnTo>
                  <a:pt x="17540" y="25730"/>
                </a:lnTo>
                <a:lnTo>
                  <a:pt x="17570" y="25820"/>
                </a:lnTo>
                <a:lnTo>
                  <a:pt x="17550" y="25950"/>
                </a:lnTo>
                <a:lnTo>
                  <a:pt x="16790" y="27120"/>
                </a:lnTo>
                <a:lnTo>
                  <a:pt x="16720" y="27330"/>
                </a:lnTo>
                <a:lnTo>
                  <a:pt x="16700" y="27490"/>
                </a:lnTo>
                <a:lnTo>
                  <a:pt x="17010" y="28490"/>
                </a:lnTo>
                <a:lnTo>
                  <a:pt x="17050" y="28710"/>
                </a:lnTo>
                <a:lnTo>
                  <a:pt x="17000" y="28860"/>
                </a:lnTo>
                <a:lnTo>
                  <a:pt x="16890" y="29040"/>
                </a:lnTo>
                <a:lnTo>
                  <a:pt x="16610" y="29380"/>
                </a:lnTo>
                <a:lnTo>
                  <a:pt x="16500" y="29590"/>
                </a:lnTo>
                <a:lnTo>
                  <a:pt x="16440" y="29750"/>
                </a:lnTo>
                <a:lnTo>
                  <a:pt x="16410" y="30110"/>
                </a:lnTo>
                <a:lnTo>
                  <a:pt x="16380" y="30210"/>
                </a:lnTo>
                <a:lnTo>
                  <a:pt x="15900" y="31070"/>
                </a:lnTo>
                <a:lnTo>
                  <a:pt x="15830" y="31260"/>
                </a:lnTo>
                <a:lnTo>
                  <a:pt x="15620" y="32120"/>
                </a:lnTo>
                <a:lnTo>
                  <a:pt x="15430" y="32200"/>
                </a:lnTo>
                <a:lnTo>
                  <a:pt x="15120" y="32240"/>
                </a:lnTo>
                <a:lnTo>
                  <a:pt x="13990" y="32170"/>
                </a:lnTo>
                <a:lnTo>
                  <a:pt x="13760" y="32120"/>
                </a:lnTo>
                <a:lnTo>
                  <a:pt x="13680" y="32070"/>
                </a:lnTo>
                <a:lnTo>
                  <a:pt x="13410" y="31810"/>
                </a:lnTo>
                <a:lnTo>
                  <a:pt x="12920" y="31240"/>
                </a:lnTo>
                <a:lnTo>
                  <a:pt x="12840" y="31180"/>
                </a:lnTo>
                <a:lnTo>
                  <a:pt x="12690" y="31070"/>
                </a:lnTo>
                <a:lnTo>
                  <a:pt x="12600" y="31030"/>
                </a:lnTo>
                <a:lnTo>
                  <a:pt x="12500" y="30990"/>
                </a:lnTo>
                <a:lnTo>
                  <a:pt x="12360" y="30980"/>
                </a:lnTo>
                <a:lnTo>
                  <a:pt x="12210" y="30980"/>
                </a:lnTo>
                <a:lnTo>
                  <a:pt x="12000" y="31020"/>
                </a:lnTo>
                <a:lnTo>
                  <a:pt x="11870" y="31060"/>
                </a:lnTo>
                <a:lnTo>
                  <a:pt x="11760" y="31110"/>
                </a:lnTo>
                <a:lnTo>
                  <a:pt x="11670" y="31170"/>
                </a:lnTo>
                <a:lnTo>
                  <a:pt x="11560" y="31260"/>
                </a:lnTo>
                <a:lnTo>
                  <a:pt x="11280" y="31600"/>
                </a:lnTo>
                <a:lnTo>
                  <a:pt x="10690" y="32540"/>
                </a:lnTo>
                <a:lnTo>
                  <a:pt x="10600" y="32680"/>
                </a:lnTo>
                <a:lnTo>
                  <a:pt x="8060" y="31520"/>
                </a:lnTo>
                <a:lnTo>
                  <a:pt x="5160" y="30120"/>
                </a:lnTo>
                <a:lnTo>
                  <a:pt x="4560" y="27610"/>
                </a:lnTo>
                <a:lnTo>
                  <a:pt x="4550" y="27010"/>
                </a:lnTo>
                <a:lnTo>
                  <a:pt x="4640" y="26380"/>
                </a:lnTo>
                <a:lnTo>
                  <a:pt x="4840" y="25770"/>
                </a:lnTo>
                <a:lnTo>
                  <a:pt x="5140" y="25210"/>
                </a:lnTo>
                <a:lnTo>
                  <a:pt x="5590" y="24750"/>
                </a:lnTo>
                <a:lnTo>
                  <a:pt x="6620" y="24200"/>
                </a:lnTo>
                <a:lnTo>
                  <a:pt x="7080" y="23820"/>
                </a:lnTo>
                <a:lnTo>
                  <a:pt x="7420" y="23280"/>
                </a:lnTo>
                <a:lnTo>
                  <a:pt x="7670" y="22720"/>
                </a:lnTo>
                <a:lnTo>
                  <a:pt x="7990" y="22170"/>
                </a:lnTo>
                <a:lnTo>
                  <a:pt x="8550" y="21680"/>
                </a:lnTo>
                <a:lnTo>
                  <a:pt x="12160" y="19150"/>
                </a:lnTo>
                <a:lnTo>
                  <a:pt x="12950" y="18350"/>
                </a:lnTo>
                <a:lnTo>
                  <a:pt x="13350" y="18080"/>
                </a:lnTo>
                <a:lnTo>
                  <a:pt x="15020" y="17450"/>
                </a:lnTo>
                <a:lnTo>
                  <a:pt x="15570" y="17410"/>
                </a:lnTo>
                <a:lnTo>
                  <a:pt x="16250" y="17590"/>
                </a:lnTo>
                <a:lnTo>
                  <a:pt x="17230" y="18350"/>
                </a:lnTo>
                <a:lnTo>
                  <a:pt x="17780" y="18580"/>
                </a:lnTo>
                <a:lnTo>
                  <a:pt x="18330" y="18280"/>
                </a:lnTo>
                <a:lnTo>
                  <a:pt x="18340" y="18060"/>
                </a:lnTo>
                <a:lnTo>
                  <a:pt x="18310" y="18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Santa Ana"/>
          <p:cNvSpPr/>
          <p:nvPr/>
        </p:nvSpPr>
        <p:spPr>
          <a:xfrm>
            <a:off x="2072487" y="1593982"/>
            <a:ext cx="8046720" cy="4401555"/>
          </a:xfrm>
          <a:custGeom>
            <a:avLst/>
            <a:gdLst/>
            <a:ahLst/>
            <a:cxnLst/>
            <a:rect l="0" t="0" r="100000" b="54700"/>
            <a:pathLst>
              <a:path w="100000" h="54700">
                <a:moveTo>
                  <a:pt x="19410" y="23260"/>
                </a:moveTo>
                <a:lnTo>
                  <a:pt x="20160" y="20670"/>
                </a:lnTo>
                <a:lnTo>
                  <a:pt x="20270" y="19980"/>
                </a:lnTo>
                <a:lnTo>
                  <a:pt x="20240" y="19890"/>
                </a:lnTo>
                <a:lnTo>
                  <a:pt x="20160" y="19740"/>
                </a:lnTo>
                <a:lnTo>
                  <a:pt x="20150" y="19730"/>
                </a:lnTo>
                <a:lnTo>
                  <a:pt x="20020" y="19590"/>
                </a:lnTo>
                <a:lnTo>
                  <a:pt x="19860" y="19470"/>
                </a:lnTo>
                <a:lnTo>
                  <a:pt x="19730" y="19340"/>
                </a:lnTo>
                <a:lnTo>
                  <a:pt x="19670" y="19250"/>
                </a:lnTo>
                <a:lnTo>
                  <a:pt x="19630" y="19160"/>
                </a:lnTo>
                <a:lnTo>
                  <a:pt x="19550" y="18840"/>
                </a:lnTo>
                <a:lnTo>
                  <a:pt x="19510" y="18760"/>
                </a:lnTo>
                <a:lnTo>
                  <a:pt x="19440" y="18680"/>
                </a:lnTo>
                <a:lnTo>
                  <a:pt x="19310" y="18560"/>
                </a:lnTo>
                <a:lnTo>
                  <a:pt x="18630" y="18130"/>
                </a:lnTo>
                <a:lnTo>
                  <a:pt x="18310" y="18000"/>
                </a:lnTo>
                <a:lnTo>
                  <a:pt x="18070" y="17440"/>
                </a:lnTo>
                <a:lnTo>
                  <a:pt x="18040" y="17140"/>
                </a:lnTo>
                <a:lnTo>
                  <a:pt x="18140" y="16820"/>
                </a:lnTo>
                <a:lnTo>
                  <a:pt x="19750" y="13980"/>
                </a:lnTo>
                <a:lnTo>
                  <a:pt x="20500" y="13160"/>
                </a:lnTo>
                <a:lnTo>
                  <a:pt x="21440" y="12430"/>
                </a:lnTo>
                <a:lnTo>
                  <a:pt x="22430" y="11970"/>
                </a:lnTo>
                <a:lnTo>
                  <a:pt x="26460" y="11000"/>
                </a:lnTo>
                <a:lnTo>
                  <a:pt x="26710" y="10760"/>
                </a:lnTo>
                <a:lnTo>
                  <a:pt x="26700" y="10160"/>
                </a:lnTo>
                <a:lnTo>
                  <a:pt x="26580" y="10000"/>
                </a:lnTo>
                <a:lnTo>
                  <a:pt x="26100" y="9760"/>
                </a:lnTo>
                <a:lnTo>
                  <a:pt x="25940" y="9600"/>
                </a:lnTo>
                <a:lnTo>
                  <a:pt x="25870" y="9350"/>
                </a:lnTo>
                <a:lnTo>
                  <a:pt x="25800" y="8760"/>
                </a:lnTo>
                <a:lnTo>
                  <a:pt x="25750" y="8580"/>
                </a:lnTo>
                <a:lnTo>
                  <a:pt x="25530" y="8160"/>
                </a:lnTo>
                <a:lnTo>
                  <a:pt x="25430" y="8010"/>
                </a:lnTo>
                <a:lnTo>
                  <a:pt x="25210" y="7810"/>
                </a:lnTo>
                <a:lnTo>
                  <a:pt x="24950" y="7690"/>
                </a:lnTo>
                <a:lnTo>
                  <a:pt x="24160" y="7590"/>
                </a:lnTo>
                <a:lnTo>
                  <a:pt x="23930" y="7040"/>
                </a:lnTo>
                <a:lnTo>
                  <a:pt x="24150" y="6710"/>
                </a:lnTo>
                <a:lnTo>
                  <a:pt x="24530" y="6440"/>
                </a:lnTo>
                <a:lnTo>
                  <a:pt x="24770" y="6060"/>
                </a:lnTo>
                <a:lnTo>
                  <a:pt x="24660" y="5610"/>
                </a:lnTo>
                <a:lnTo>
                  <a:pt x="24390" y="5230"/>
                </a:lnTo>
                <a:lnTo>
                  <a:pt x="24220" y="4790"/>
                </a:lnTo>
                <a:lnTo>
                  <a:pt x="24470" y="4180"/>
                </a:lnTo>
                <a:lnTo>
                  <a:pt x="25000" y="3780"/>
                </a:lnTo>
                <a:lnTo>
                  <a:pt x="25550" y="3830"/>
                </a:lnTo>
                <a:lnTo>
                  <a:pt x="25960" y="4240"/>
                </a:lnTo>
                <a:lnTo>
                  <a:pt x="26070" y="4960"/>
                </a:lnTo>
                <a:lnTo>
                  <a:pt x="26580" y="4590"/>
                </a:lnTo>
                <a:lnTo>
                  <a:pt x="27510" y="3470"/>
                </a:lnTo>
                <a:lnTo>
                  <a:pt x="27770" y="3360"/>
                </a:lnTo>
                <a:lnTo>
                  <a:pt x="28180" y="3180"/>
                </a:lnTo>
                <a:lnTo>
                  <a:pt x="28770" y="3260"/>
                </a:lnTo>
                <a:lnTo>
                  <a:pt x="29200" y="3490"/>
                </a:lnTo>
                <a:lnTo>
                  <a:pt x="29620" y="3640"/>
                </a:lnTo>
                <a:lnTo>
                  <a:pt x="30210" y="3520"/>
                </a:lnTo>
                <a:lnTo>
                  <a:pt x="31070" y="2640"/>
                </a:lnTo>
                <a:lnTo>
                  <a:pt x="31450" y="2490"/>
                </a:lnTo>
                <a:lnTo>
                  <a:pt x="31500" y="3240"/>
                </a:lnTo>
                <a:lnTo>
                  <a:pt x="31690" y="2940"/>
                </a:lnTo>
                <a:lnTo>
                  <a:pt x="31730" y="2850"/>
                </a:lnTo>
                <a:lnTo>
                  <a:pt x="32810" y="3640"/>
                </a:lnTo>
                <a:lnTo>
                  <a:pt x="32820" y="3650"/>
                </a:lnTo>
                <a:lnTo>
                  <a:pt x="33400" y="3740"/>
                </a:lnTo>
                <a:lnTo>
                  <a:pt x="34830" y="5080"/>
                </a:lnTo>
                <a:lnTo>
                  <a:pt x="35080" y="5360"/>
                </a:lnTo>
                <a:lnTo>
                  <a:pt x="35130" y="5430"/>
                </a:lnTo>
                <a:lnTo>
                  <a:pt x="35250" y="5720"/>
                </a:lnTo>
                <a:lnTo>
                  <a:pt x="35420" y="6010"/>
                </a:lnTo>
                <a:lnTo>
                  <a:pt x="35500" y="6090"/>
                </a:lnTo>
                <a:lnTo>
                  <a:pt x="35630" y="6200"/>
                </a:lnTo>
                <a:lnTo>
                  <a:pt x="36190" y="6490"/>
                </a:lnTo>
                <a:lnTo>
                  <a:pt x="36270" y="6560"/>
                </a:lnTo>
                <a:lnTo>
                  <a:pt x="36450" y="6800"/>
                </a:lnTo>
                <a:lnTo>
                  <a:pt x="37140" y="7240"/>
                </a:lnTo>
                <a:lnTo>
                  <a:pt x="36660" y="8640"/>
                </a:lnTo>
                <a:lnTo>
                  <a:pt x="36510" y="9420"/>
                </a:lnTo>
                <a:lnTo>
                  <a:pt x="36180" y="9790"/>
                </a:lnTo>
                <a:lnTo>
                  <a:pt x="34780" y="10360"/>
                </a:lnTo>
                <a:lnTo>
                  <a:pt x="34780" y="11130"/>
                </a:lnTo>
                <a:lnTo>
                  <a:pt x="34810" y="11560"/>
                </a:lnTo>
                <a:lnTo>
                  <a:pt x="34800" y="11710"/>
                </a:lnTo>
                <a:lnTo>
                  <a:pt x="34730" y="11890"/>
                </a:lnTo>
                <a:lnTo>
                  <a:pt x="34000" y="12900"/>
                </a:lnTo>
                <a:lnTo>
                  <a:pt x="33870" y="13030"/>
                </a:lnTo>
                <a:lnTo>
                  <a:pt x="33790" y="13090"/>
                </a:lnTo>
                <a:lnTo>
                  <a:pt x="33710" y="13140"/>
                </a:lnTo>
                <a:lnTo>
                  <a:pt x="33610" y="13170"/>
                </a:lnTo>
                <a:lnTo>
                  <a:pt x="33510" y="13200"/>
                </a:lnTo>
                <a:lnTo>
                  <a:pt x="33390" y="13220"/>
                </a:lnTo>
                <a:lnTo>
                  <a:pt x="33010" y="13240"/>
                </a:lnTo>
                <a:lnTo>
                  <a:pt x="32910" y="13260"/>
                </a:lnTo>
                <a:lnTo>
                  <a:pt x="32810" y="13290"/>
                </a:lnTo>
                <a:lnTo>
                  <a:pt x="32720" y="13330"/>
                </a:lnTo>
                <a:lnTo>
                  <a:pt x="32640" y="13380"/>
                </a:lnTo>
                <a:lnTo>
                  <a:pt x="32570" y="13440"/>
                </a:lnTo>
                <a:lnTo>
                  <a:pt x="32130" y="14250"/>
                </a:lnTo>
                <a:lnTo>
                  <a:pt x="32040" y="14370"/>
                </a:lnTo>
                <a:lnTo>
                  <a:pt x="31970" y="14440"/>
                </a:lnTo>
                <a:lnTo>
                  <a:pt x="31880" y="14490"/>
                </a:lnTo>
                <a:lnTo>
                  <a:pt x="31790" y="14530"/>
                </a:lnTo>
                <a:lnTo>
                  <a:pt x="31080" y="14480"/>
                </a:lnTo>
                <a:lnTo>
                  <a:pt x="30360" y="16960"/>
                </a:lnTo>
                <a:lnTo>
                  <a:pt x="30470" y="17800"/>
                </a:lnTo>
                <a:lnTo>
                  <a:pt x="30890" y="18180"/>
                </a:lnTo>
                <a:lnTo>
                  <a:pt x="31450" y="18290"/>
                </a:lnTo>
                <a:lnTo>
                  <a:pt x="32010" y="18290"/>
                </a:lnTo>
                <a:lnTo>
                  <a:pt x="32450" y="18170"/>
                </a:lnTo>
                <a:lnTo>
                  <a:pt x="32050" y="20310"/>
                </a:lnTo>
                <a:lnTo>
                  <a:pt x="31980" y="20860"/>
                </a:lnTo>
                <a:lnTo>
                  <a:pt x="31990" y="20980"/>
                </a:lnTo>
                <a:lnTo>
                  <a:pt x="31930" y="21730"/>
                </a:lnTo>
                <a:lnTo>
                  <a:pt x="31890" y="21850"/>
                </a:lnTo>
                <a:lnTo>
                  <a:pt x="31810" y="21950"/>
                </a:lnTo>
                <a:lnTo>
                  <a:pt x="31620" y="22040"/>
                </a:lnTo>
                <a:lnTo>
                  <a:pt x="31480" y="22040"/>
                </a:lnTo>
                <a:lnTo>
                  <a:pt x="31350" y="22040"/>
                </a:lnTo>
                <a:lnTo>
                  <a:pt x="31250" y="22050"/>
                </a:lnTo>
                <a:lnTo>
                  <a:pt x="31170" y="22090"/>
                </a:lnTo>
                <a:lnTo>
                  <a:pt x="30870" y="22580"/>
                </a:lnTo>
                <a:lnTo>
                  <a:pt x="30750" y="22660"/>
                </a:lnTo>
                <a:lnTo>
                  <a:pt x="30640" y="22670"/>
                </a:lnTo>
                <a:lnTo>
                  <a:pt x="30550" y="22640"/>
                </a:lnTo>
                <a:lnTo>
                  <a:pt x="30450" y="22630"/>
                </a:lnTo>
                <a:lnTo>
                  <a:pt x="30360" y="22660"/>
                </a:lnTo>
                <a:lnTo>
                  <a:pt x="30280" y="22710"/>
                </a:lnTo>
                <a:lnTo>
                  <a:pt x="30220" y="22790"/>
                </a:lnTo>
                <a:lnTo>
                  <a:pt x="30170" y="23000"/>
                </a:lnTo>
                <a:lnTo>
                  <a:pt x="30120" y="24040"/>
                </a:lnTo>
                <a:lnTo>
                  <a:pt x="30160" y="24730"/>
                </a:lnTo>
                <a:lnTo>
                  <a:pt x="30090" y="25560"/>
                </a:lnTo>
                <a:lnTo>
                  <a:pt x="29430" y="27360"/>
                </a:lnTo>
                <a:lnTo>
                  <a:pt x="29250" y="28430"/>
                </a:lnTo>
                <a:lnTo>
                  <a:pt x="27460" y="28090"/>
                </a:lnTo>
                <a:lnTo>
                  <a:pt x="26990" y="27930"/>
                </a:lnTo>
                <a:lnTo>
                  <a:pt x="26930" y="27850"/>
                </a:lnTo>
                <a:lnTo>
                  <a:pt x="26870" y="27770"/>
                </a:lnTo>
                <a:lnTo>
                  <a:pt x="26650" y="27210"/>
                </a:lnTo>
                <a:lnTo>
                  <a:pt x="26150" y="26740"/>
                </a:lnTo>
                <a:lnTo>
                  <a:pt x="25350" y="26150"/>
                </a:lnTo>
                <a:lnTo>
                  <a:pt x="24990" y="25930"/>
                </a:lnTo>
                <a:lnTo>
                  <a:pt x="24740" y="25820"/>
                </a:lnTo>
                <a:lnTo>
                  <a:pt x="24640" y="25840"/>
                </a:lnTo>
                <a:lnTo>
                  <a:pt x="24560" y="25900"/>
                </a:lnTo>
                <a:lnTo>
                  <a:pt x="24500" y="25970"/>
                </a:lnTo>
                <a:lnTo>
                  <a:pt x="24400" y="26130"/>
                </a:lnTo>
                <a:lnTo>
                  <a:pt x="24280" y="26410"/>
                </a:lnTo>
                <a:lnTo>
                  <a:pt x="24230" y="26620"/>
                </a:lnTo>
                <a:lnTo>
                  <a:pt x="24230" y="26970"/>
                </a:lnTo>
                <a:lnTo>
                  <a:pt x="24200" y="27060"/>
                </a:lnTo>
                <a:lnTo>
                  <a:pt x="24120" y="27150"/>
                </a:lnTo>
                <a:lnTo>
                  <a:pt x="23980" y="27220"/>
                </a:lnTo>
                <a:lnTo>
                  <a:pt x="23710" y="27280"/>
                </a:lnTo>
                <a:lnTo>
                  <a:pt x="23540" y="27240"/>
                </a:lnTo>
                <a:lnTo>
                  <a:pt x="23420" y="27200"/>
                </a:lnTo>
                <a:lnTo>
                  <a:pt x="23330" y="27130"/>
                </a:lnTo>
                <a:lnTo>
                  <a:pt x="23270" y="27060"/>
                </a:lnTo>
                <a:lnTo>
                  <a:pt x="23220" y="26970"/>
                </a:lnTo>
                <a:lnTo>
                  <a:pt x="23180" y="26850"/>
                </a:lnTo>
                <a:lnTo>
                  <a:pt x="23090" y="26720"/>
                </a:lnTo>
                <a:lnTo>
                  <a:pt x="22920" y="26540"/>
                </a:lnTo>
                <a:lnTo>
                  <a:pt x="22680" y="26500"/>
                </a:lnTo>
                <a:lnTo>
                  <a:pt x="22560" y="26420"/>
                </a:lnTo>
                <a:lnTo>
                  <a:pt x="22510" y="26340"/>
                </a:lnTo>
                <a:lnTo>
                  <a:pt x="22530" y="26240"/>
                </a:lnTo>
                <a:lnTo>
                  <a:pt x="22570" y="26160"/>
                </a:lnTo>
                <a:lnTo>
                  <a:pt x="22640" y="26080"/>
                </a:lnTo>
                <a:lnTo>
                  <a:pt x="22780" y="25960"/>
                </a:lnTo>
                <a:lnTo>
                  <a:pt x="22840" y="25900"/>
                </a:lnTo>
                <a:lnTo>
                  <a:pt x="22890" y="25810"/>
                </a:lnTo>
                <a:lnTo>
                  <a:pt x="22920" y="25700"/>
                </a:lnTo>
                <a:lnTo>
                  <a:pt x="22930" y="25600"/>
                </a:lnTo>
                <a:lnTo>
                  <a:pt x="22890" y="25400"/>
                </a:lnTo>
                <a:lnTo>
                  <a:pt x="22720" y="25120"/>
                </a:lnTo>
                <a:lnTo>
                  <a:pt x="22490" y="24910"/>
                </a:lnTo>
                <a:lnTo>
                  <a:pt x="22370" y="24780"/>
                </a:lnTo>
                <a:lnTo>
                  <a:pt x="22290" y="24670"/>
                </a:lnTo>
                <a:lnTo>
                  <a:pt x="22170" y="24390"/>
                </a:lnTo>
                <a:lnTo>
                  <a:pt x="22060" y="24240"/>
                </a:lnTo>
                <a:lnTo>
                  <a:pt x="21450" y="23640"/>
                </a:lnTo>
                <a:lnTo>
                  <a:pt x="21230" y="23480"/>
                </a:lnTo>
                <a:lnTo>
                  <a:pt x="21060" y="23400"/>
                </a:lnTo>
                <a:lnTo>
                  <a:pt x="20940" y="23400"/>
                </a:lnTo>
                <a:lnTo>
                  <a:pt x="20830" y="23410"/>
                </a:lnTo>
                <a:lnTo>
                  <a:pt x="20620" y="23470"/>
                </a:lnTo>
                <a:lnTo>
                  <a:pt x="20280" y="23480"/>
                </a:lnTo>
                <a:lnTo>
                  <a:pt x="19410" y="23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Chalatenango"/>
          <p:cNvSpPr/>
          <p:nvPr/>
        </p:nvSpPr>
        <p:spPr>
          <a:xfrm>
            <a:off x="2072487" y="1593982"/>
            <a:ext cx="8046720" cy="4401555"/>
          </a:xfrm>
          <a:custGeom>
            <a:avLst/>
            <a:gdLst/>
            <a:ahLst/>
            <a:cxnLst/>
            <a:rect l="0" t="0" r="100000" b="54700"/>
            <a:pathLst>
              <a:path w="100000" h="54700">
                <a:moveTo>
                  <a:pt x="32450" y="18170"/>
                </a:moveTo>
                <a:lnTo>
                  <a:pt x="32010" y="18290"/>
                </a:lnTo>
                <a:lnTo>
                  <a:pt x="31450" y="18290"/>
                </a:lnTo>
                <a:lnTo>
                  <a:pt x="30890" y="18180"/>
                </a:lnTo>
                <a:lnTo>
                  <a:pt x="30470" y="17800"/>
                </a:lnTo>
                <a:lnTo>
                  <a:pt x="30360" y="16960"/>
                </a:lnTo>
                <a:lnTo>
                  <a:pt x="31080" y="14480"/>
                </a:lnTo>
                <a:lnTo>
                  <a:pt x="31790" y="14530"/>
                </a:lnTo>
                <a:lnTo>
                  <a:pt x="31880" y="14490"/>
                </a:lnTo>
                <a:lnTo>
                  <a:pt x="31970" y="14440"/>
                </a:lnTo>
                <a:lnTo>
                  <a:pt x="32040" y="14370"/>
                </a:lnTo>
                <a:lnTo>
                  <a:pt x="32130" y="14250"/>
                </a:lnTo>
                <a:lnTo>
                  <a:pt x="32570" y="13440"/>
                </a:lnTo>
                <a:lnTo>
                  <a:pt x="32640" y="13380"/>
                </a:lnTo>
                <a:lnTo>
                  <a:pt x="32720" y="13330"/>
                </a:lnTo>
                <a:lnTo>
                  <a:pt x="32810" y="13290"/>
                </a:lnTo>
                <a:lnTo>
                  <a:pt x="32910" y="13260"/>
                </a:lnTo>
                <a:lnTo>
                  <a:pt x="33010" y="13240"/>
                </a:lnTo>
                <a:lnTo>
                  <a:pt x="33390" y="13220"/>
                </a:lnTo>
                <a:lnTo>
                  <a:pt x="33510" y="13200"/>
                </a:lnTo>
                <a:lnTo>
                  <a:pt x="33610" y="13170"/>
                </a:lnTo>
                <a:lnTo>
                  <a:pt x="33710" y="13140"/>
                </a:lnTo>
                <a:lnTo>
                  <a:pt x="33790" y="13090"/>
                </a:lnTo>
                <a:lnTo>
                  <a:pt x="33870" y="13030"/>
                </a:lnTo>
                <a:lnTo>
                  <a:pt x="34000" y="12900"/>
                </a:lnTo>
                <a:lnTo>
                  <a:pt x="34730" y="11890"/>
                </a:lnTo>
                <a:lnTo>
                  <a:pt x="34800" y="11710"/>
                </a:lnTo>
                <a:lnTo>
                  <a:pt x="34810" y="11560"/>
                </a:lnTo>
                <a:lnTo>
                  <a:pt x="34780" y="11130"/>
                </a:lnTo>
                <a:lnTo>
                  <a:pt x="34780" y="10360"/>
                </a:lnTo>
                <a:lnTo>
                  <a:pt x="36180" y="9790"/>
                </a:lnTo>
                <a:lnTo>
                  <a:pt x="36510" y="9420"/>
                </a:lnTo>
                <a:lnTo>
                  <a:pt x="36660" y="8640"/>
                </a:lnTo>
                <a:lnTo>
                  <a:pt x="37140" y="7240"/>
                </a:lnTo>
                <a:lnTo>
                  <a:pt x="36450" y="6800"/>
                </a:lnTo>
                <a:lnTo>
                  <a:pt x="36270" y="6560"/>
                </a:lnTo>
                <a:lnTo>
                  <a:pt x="36190" y="6490"/>
                </a:lnTo>
                <a:lnTo>
                  <a:pt x="35630" y="6200"/>
                </a:lnTo>
                <a:lnTo>
                  <a:pt x="35500" y="6090"/>
                </a:lnTo>
                <a:lnTo>
                  <a:pt x="35420" y="6010"/>
                </a:lnTo>
                <a:lnTo>
                  <a:pt x="35250" y="5720"/>
                </a:lnTo>
                <a:lnTo>
                  <a:pt x="35130" y="5430"/>
                </a:lnTo>
                <a:lnTo>
                  <a:pt x="35080" y="5360"/>
                </a:lnTo>
                <a:lnTo>
                  <a:pt x="34830" y="5080"/>
                </a:lnTo>
                <a:lnTo>
                  <a:pt x="33400" y="3740"/>
                </a:lnTo>
                <a:lnTo>
                  <a:pt x="34850" y="3970"/>
                </a:lnTo>
                <a:lnTo>
                  <a:pt x="36010" y="4530"/>
                </a:lnTo>
                <a:lnTo>
                  <a:pt x="37930" y="4940"/>
                </a:lnTo>
                <a:lnTo>
                  <a:pt x="38880" y="5610"/>
                </a:lnTo>
                <a:lnTo>
                  <a:pt x="40610" y="6130"/>
                </a:lnTo>
                <a:lnTo>
                  <a:pt x="40970" y="5810"/>
                </a:lnTo>
                <a:lnTo>
                  <a:pt x="41510" y="4760"/>
                </a:lnTo>
                <a:lnTo>
                  <a:pt x="41810" y="4450"/>
                </a:lnTo>
                <a:lnTo>
                  <a:pt x="42140" y="4360"/>
                </a:lnTo>
                <a:lnTo>
                  <a:pt x="42360" y="4400"/>
                </a:lnTo>
                <a:lnTo>
                  <a:pt x="42550" y="4570"/>
                </a:lnTo>
                <a:lnTo>
                  <a:pt x="42760" y="4870"/>
                </a:lnTo>
                <a:lnTo>
                  <a:pt x="42950" y="5220"/>
                </a:lnTo>
                <a:lnTo>
                  <a:pt x="43030" y="5610"/>
                </a:lnTo>
                <a:lnTo>
                  <a:pt x="43000" y="6000"/>
                </a:lnTo>
                <a:lnTo>
                  <a:pt x="42850" y="6380"/>
                </a:lnTo>
                <a:lnTo>
                  <a:pt x="43280" y="6750"/>
                </a:lnTo>
                <a:lnTo>
                  <a:pt x="44560" y="6900"/>
                </a:lnTo>
                <a:lnTo>
                  <a:pt x="45160" y="7200"/>
                </a:lnTo>
                <a:lnTo>
                  <a:pt x="45400" y="7680"/>
                </a:lnTo>
                <a:lnTo>
                  <a:pt x="45550" y="8870"/>
                </a:lnTo>
                <a:lnTo>
                  <a:pt x="45720" y="9220"/>
                </a:lnTo>
                <a:lnTo>
                  <a:pt x="46670" y="9940"/>
                </a:lnTo>
                <a:lnTo>
                  <a:pt x="47010" y="10360"/>
                </a:lnTo>
                <a:lnTo>
                  <a:pt x="47350" y="10930"/>
                </a:lnTo>
                <a:lnTo>
                  <a:pt x="47490" y="11420"/>
                </a:lnTo>
                <a:lnTo>
                  <a:pt x="47510" y="11600"/>
                </a:lnTo>
                <a:lnTo>
                  <a:pt x="47550" y="11920"/>
                </a:lnTo>
                <a:lnTo>
                  <a:pt x="47670" y="12330"/>
                </a:lnTo>
                <a:lnTo>
                  <a:pt x="48000" y="12570"/>
                </a:lnTo>
                <a:lnTo>
                  <a:pt x="48370" y="12490"/>
                </a:lnTo>
                <a:lnTo>
                  <a:pt x="48810" y="12230"/>
                </a:lnTo>
                <a:lnTo>
                  <a:pt x="49340" y="12000"/>
                </a:lnTo>
                <a:lnTo>
                  <a:pt x="49920" y="12010"/>
                </a:lnTo>
                <a:lnTo>
                  <a:pt x="50850" y="12610"/>
                </a:lnTo>
                <a:lnTo>
                  <a:pt x="51640" y="13600"/>
                </a:lnTo>
                <a:lnTo>
                  <a:pt x="52200" y="14760"/>
                </a:lnTo>
                <a:lnTo>
                  <a:pt x="52450" y="15850"/>
                </a:lnTo>
                <a:lnTo>
                  <a:pt x="53110" y="15750"/>
                </a:lnTo>
                <a:lnTo>
                  <a:pt x="54750" y="15880"/>
                </a:lnTo>
                <a:lnTo>
                  <a:pt x="55200" y="15700"/>
                </a:lnTo>
                <a:lnTo>
                  <a:pt x="55590" y="15460"/>
                </a:lnTo>
                <a:lnTo>
                  <a:pt x="55920" y="15430"/>
                </a:lnTo>
                <a:lnTo>
                  <a:pt x="56190" y="15870"/>
                </a:lnTo>
                <a:lnTo>
                  <a:pt x="56150" y="16520"/>
                </a:lnTo>
                <a:lnTo>
                  <a:pt x="55930" y="17160"/>
                </a:lnTo>
                <a:lnTo>
                  <a:pt x="55910" y="17710"/>
                </a:lnTo>
                <a:lnTo>
                  <a:pt x="56500" y="18090"/>
                </a:lnTo>
                <a:lnTo>
                  <a:pt x="57300" y="18200"/>
                </a:lnTo>
                <a:lnTo>
                  <a:pt x="57480" y="18260"/>
                </a:lnTo>
                <a:lnTo>
                  <a:pt x="57750" y="18500"/>
                </a:lnTo>
                <a:lnTo>
                  <a:pt x="57930" y="18760"/>
                </a:lnTo>
                <a:lnTo>
                  <a:pt x="58020" y="19080"/>
                </a:lnTo>
                <a:lnTo>
                  <a:pt x="58000" y="19280"/>
                </a:lnTo>
                <a:lnTo>
                  <a:pt x="56270" y="19540"/>
                </a:lnTo>
                <a:lnTo>
                  <a:pt x="55500" y="19920"/>
                </a:lnTo>
                <a:lnTo>
                  <a:pt x="55210" y="20300"/>
                </a:lnTo>
                <a:lnTo>
                  <a:pt x="54960" y="20500"/>
                </a:lnTo>
                <a:lnTo>
                  <a:pt x="54510" y="20710"/>
                </a:lnTo>
                <a:lnTo>
                  <a:pt x="52200" y="21470"/>
                </a:lnTo>
                <a:lnTo>
                  <a:pt x="51640" y="21680"/>
                </a:lnTo>
                <a:lnTo>
                  <a:pt x="51120" y="21810"/>
                </a:lnTo>
                <a:lnTo>
                  <a:pt x="50140" y="21720"/>
                </a:lnTo>
                <a:lnTo>
                  <a:pt x="49030" y="21750"/>
                </a:lnTo>
                <a:lnTo>
                  <a:pt x="48410" y="21680"/>
                </a:lnTo>
                <a:lnTo>
                  <a:pt x="47830" y="21460"/>
                </a:lnTo>
                <a:lnTo>
                  <a:pt x="47150" y="21510"/>
                </a:lnTo>
                <a:lnTo>
                  <a:pt x="46350" y="21130"/>
                </a:lnTo>
                <a:lnTo>
                  <a:pt x="46210" y="21040"/>
                </a:lnTo>
                <a:lnTo>
                  <a:pt x="46040" y="20880"/>
                </a:lnTo>
                <a:lnTo>
                  <a:pt x="45840" y="20590"/>
                </a:lnTo>
                <a:lnTo>
                  <a:pt x="45740" y="20380"/>
                </a:lnTo>
                <a:lnTo>
                  <a:pt x="45680" y="20200"/>
                </a:lnTo>
                <a:lnTo>
                  <a:pt x="45650" y="20100"/>
                </a:lnTo>
                <a:lnTo>
                  <a:pt x="45640" y="20010"/>
                </a:lnTo>
                <a:lnTo>
                  <a:pt x="45640" y="19900"/>
                </a:lnTo>
                <a:lnTo>
                  <a:pt x="45670" y="19740"/>
                </a:lnTo>
                <a:lnTo>
                  <a:pt x="45670" y="19730"/>
                </a:lnTo>
                <a:lnTo>
                  <a:pt x="45650" y="19660"/>
                </a:lnTo>
                <a:lnTo>
                  <a:pt x="45580" y="19560"/>
                </a:lnTo>
                <a:lnTo>
                  <a:pt x="44760" y="18580"/>
                </a:lnTo>
                <a:lnTo>
                  <a:pt x="44590" y="18280"/>
                </a:lnTo>
                <a:lnTo>
                  <a:pt x="44530" y="18200"/>
                </a:lnTo>
                <a:lnTo>
                  <a:pt x="43900" y="17750"/>
                </a:lnTo>
                <a:lnTo>
                  <a:pt x="43630" y="17510"/>
                </a:lnTo>
                <a:lnTo>
                  <a:pt x="43440" y="17400"/>
                </a:lnTo>
                <a:lnTo>
                  <a:pt x="42470" y="17050"/>
                </a:lnTo>
                <a:lnTo>
                  <a:pt x="42000" y="16810"/>
                </a:lnTo>
                <a:lnTo>
                  <a:pt x="41870" y="16800"/>
                </a:lnTo>
                <a:lnTo>
                  <a:pt x="41750" y="16800"/>
                </a:lnTo>
                <a:lnTo>
                  <a:pt x="41090" y="17140"/>
                </a:lnTo>
                <a:lnTo>
                  <a:pt x="40050" y="17620"/>
                </a:lnTo>
                <a:lnTo>
                  <a:pt x="39630" y="17520"/>
                </a:lnTo>
                <a:lnTo>
                  <a:pt x="39100" y="17100"/>
                </a:lnTo>
                <a:lnTo>
                  <a:pt x="38860" y="17580"/>
                </a:lnTo>
                <a:lnTo>
                  <a:pt x="38340" y="17570"/>
                </a:lnTo>
                <a:lnTo>
                  <a:pt x="37560" y="17230"/>
                </a:lnTo>
                <a:lnTo>
                  <a:pt x="37270" y="17330"/>
                </a:lnTo>
                <a:lnTo>
                  <a:pt x="36780" y="17680"/>
                </a:lnTo>
                <a:lnTo>
                  <a:pt x="36630" y="17760"/>
                </a:lnTo>
                <a:lnTo>
                  <a:pt x="36360" y="17720"/>
                </a:lnTo>
                <a:lnTo>
                  <a:pt x="36000" y="17550"/>
                </a:lnTo>
                <a:lnTo>
                  <a:pt x="35880" y="17520"/>
                </a:lnTo>
                <a:lnTo>
                  <a:pt x="35270" y="17430"/>
                </a:lnTo>
                <a:lnTo>
                  <a:pt x="34590" y="17040"/>
                </a:lnTo>
                <a:lnTo>
                  <a:pt x="34200" y="16960"/>
                </a:lnTo>
                <a:lnTo>
                  <a:pt x="33840" y="17240"/>
                </a:lnTo>
                <a:lnTo>
                  <a:pt x="33490" y="17430"/>
                </a:lnTo>
                <a:lnTo>
                  <a:pt x="33050" y="17520"/>
                </a:lnTo>
                <a:lnTo>
                  <a:pt x="32740" y="17640"/>
                </a:lnTo>
                <a:lnTo>
                  <a:pt x="32620" y="17900"/>
                </a:lnTo>
                <a:lnTo>
                  <a:pt x="32450" y="18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Cabañas"/>
          <p:cNvSpPr/>
          <p:nvPr/>
        </p:nvSpPr>
        <p:spPr>
          <a:xfrm>
            <a:off x="2072487" y="1593982"/>
            <a:ext cx="8046720" cy="4401555"/>
          </a:xfrm>
          <a:custGeom>
            <a:avLst/>
            <a:gdLst/>
            <a:ahLst/>
            <a:cxnLst/>
            <a:rect l="0" t="0" r="100000" b="54700"/>
            <a:pathLst>
              <a:path w="100000" h="54700">
                <a:moveTo>
                  <a:pt x="49030" y="21750"/>
                </a:moveTo>
                <a:lnTo>
                  <a:pt x="50140" y="21720"/>
                </a:lnTo>
                <a:lnTo>
                  <a:pt x="51120" y="21810"/>
                </a:lnTo>
                <a:lnTo>
                  <a:pt x="51640" y="21680"/>
                </a:lnTo>
                <a:lnTo>
                  <a:pt x="52200" y="21470"/>
                </a:lnTo>
                <a:lnTo>
                  <a:pt x="54510" y="20710"/>
                </a:lnTo>
                <a:lnTo>
                  <a:pt x="54960" y="20500"/>
                </a:lnTo>
                <a:lnTo>
                  <a:pt x="55210" y="20300"/>
                </a:lnTo>
                <a:lnTo>
                  <a:pt x="55500" y="19920"/>
                </a:lnTo>
                <a:lnTo>
                  <a:pt x="56270" y="19540"/>
                </a:lnTo>
                <a:lnTo>
                  <a:pt x="58000" y="19280"/>
                </a:lnTo>
                <a:lnTo>
                  <a:pt x="58000" y="19350"/>
                </a:lnTo>
                <a:lnTo>
                  <a:pt x="58230" y="19260"/>
                </a:lnTo>
                <a:lnTo>
                  <a:pt x="59180" y="19110"/>
                </a:lnTo>
                <a:lnTo>
                  <a:pt x="60140" y="19180"/>
                </a:lnTo>
                <a:lnTo>
                  <a:pt x="62980" y="20090"/>
                </a:lnTo>
                <a:lnTo>
                  <a:pt x="64640" y="20210"/>
                </a:lnTo>
                <a:lnTo>
                  <a:pt x="65000" y="20370"/>
                </a:lnTo>
                <a:lnTo>
                  <a:pt x="65340" y="20700"/>
                </a:lnTo>
                <a:lnTo>
                  <a:pt x="65310" y="20820"/>
                </a:lnTo>
                <a:lnTo>
                  <a:pt x="65300" y="20910"/>
                </a:lnTo>
                <a:lnTo>
                  <a:pt x="65280" y="20930"/>
                </a:lnTo>
                <a:lnTo>
                  <a:pt x="65240" y="20960"/>
                </a:lnTo>
                <a:lnTo>
                  <a:pt x="65230" y="20960"/>
                </a:lnTo>
                <a:lnTo>
                  <a:pt x="65080" y="20940"/>
                </a:lnTo>
                <a:lnTo>
                  <a:pt x="65120" y="21030"/>
                </a:lnTo>
                <a:lnTo>
                  <a:pt x="65310" y="21450"/>
                </a:lnTo>
                <a:lnTo>
                  <a:pt x="65290" y="21900"/>
                </a:lnTo>
                <a:lnTo>
                  <a:pt x="65160" y="22370"/>
                </a:lnTo>
                <a:lnTo>
                  <a:pt x="65080" y="22940"/>
                </a:lnTo>
                <a:lnTo>
                  <a:pt x="65180" y="23310"/>
                </a:lnTo>
                <a:lnTo>
                  <a:pt x="65590" y="24330"/>
                </a:lnTo>
                <a:lnTo>
                  <a:pt x="65620" y="24940"/>
                </a:lnTo>
                <a:lnTo>
                  <a:pt x="65290" y="25490"/>
                </a:lnTo>
                <a:lnTo>
                  <a:pt x="65220" y="25550"/>
                </a:lnTo>
                <a:lnTo>
                  <a:pt x="65050" y="25700"/>
                </a:lnTo>
                <a:lnTo>
                  <a:pt x="65290" y="26180"/>
                </a:lnTo>
                <a:lnTo>
                  <a:pt x="65230" y="26640"/>
                </a:lnTo>
                <a:lnTo>
                  <a:pt x="64970" y="27030"/>
                </a:lnTo>
                <a:lnTo>
                  <a:pt x="64560" y="27290"/>
                </a:lnTo>
                <a:lnTo>
                  <a:pt x="64640" y="27820"/>
                </a:lnTo>
                <a:lnTo>
                  <a:pt x="64290" y="28360"/>
                </a:lnTo>
                <a:lnTo>
                  <a:pt x="63950" y="29030"/>
                </a:lnTo>
                <a:lnTo>
                  <a:pt x="63950" y="29040"/>
                </a:lnTo>
                <a:lnTo>
                  <a:pt x="63340" y="29450"/>
                </a:lnTo>
                <a:lnTo>
                  <a:pt x="62990" y="29360"/>
                </a:lnTo>
                <a:lnTo>
                  <a:pt x="62040" y="29240"/>
                </a:lnTo>
                <a:lnTo>
                  <a:pt x="61900" y="29190"/>
                </a:lnTo>
                <a:lnTo>
                  <a:pt x="61830" y="29130"/>
                </a:lnTo>
                <a:lnTo>
                  <a:pt x="61780" y="29050"/>
                </a:lnTo>
                <a:lnTo>
                  <a:pt x="61750" y="28950"/>
                </a:lnTo>
                <a:lnTo>
                  <a:pt x="61710" y="28740"/>
                </a:lnTo>
                <a:lnTo>
                  <a:pt x="61650" y="28650"/>
                </a:lnTo>
                <a:lnTo>
                  <a:pt x="61550" y="28600"/>
                </a:lnTo>
                <a:lnTo>
                  <a:pt x="61290" y="28530"/>
                </a:lnTo>
                <a:lnTo>
                  <a:pt x="61200" y="28490"/>
                </a:lnTo>
                <a:lnTo>
                  <a:pt x="60940" y="28340"/>
                </a:lnTo>
                <a:lnTo>
                  <a:pt x="60550" y="28200"/>
                </a:lnTo>
                <a:lnTo>
                  <a:pt x="60460" y="28150"/>
                </a:lnTo>
                <a:lnTo>
                  <a:pt x="59770" y="27640"/>
                </a:lnTo>
                <a:lnTo>
                  <a:pt x="59680" y="27600"/>
                </a:lnTo>
                <a:lnTo>
                  <a:pt x="59270" y="27520"/>
                </a:lnTo>
                <a:lnTo>
                  <a:pt x="58750" y="27490"/>
                </a:lnTo>
                <a:lnTo>
                  <a:pt x="58510" y="27450"/>
                </a:lnTo>
                <a:lnTo>
                  <a:pt x="57310" y="27460"/>
                </a:lnTo>
                <a:lnTo>
                  <a:pt x="57040" y="27440"/>
                </a:lnTo>
                <a:lnTo>
                  <a:pt x="56860" y="27390"/>
                </a:lnTo>
                <a:lnTo>
                  <a:pt x="56320" y="27000"/>
                </a:lnTo>
                <a:lnTo>
                  <a:pt x="56200" y="27010"/>
                </a:lnTo>
                <a:lnTo>
                  <a:pt x="56060" y="27080"/>
                </a:lnTo>
                <a:lnTo>
                  <a:pt x="55870" y="27330"/>
                </a:lnTo>
                <a:lnTo>
                  <a:pt x="55750" y="27460"/>
                </a:lnTo>
                <a:lnTo>
                  <a:pt x="55620" y="27540"/>
                </a:lnTo>
                <a:lnTo>
                  <a:pt x="55400" y="27520"/>
                </a:lnTo>
                <a:lnTo>
                  <a:pt x="55130" y="27460"/>
                </a:lnTo>
                <a:lnTo>
                  <a:pt x="54880" y="27520"/>
                </a:lnTo>
                <a:lnTo>
                  <a:pt x="53710" y="28040"/>
                </a:lnTo>
                <a:lnTo>
                  <a:pt x="53350" y="28160"/>
                </a:lnTo>
                <a:lnTo>
                  <a:pt x="53090" y="28200"/>
                </a:lnTo>
                <a:lnTo>
                  <a:pt x="52700" y="28070"/>
                </a:lnTo>
                <a:lnTo>
                  <a:pt x="52480" y="28020"/>
                </a:lnTo>
                <a:lnTo>
                  <a:pt x="52240" y="28010"/>
                </a:lnTo>
                <a:lnTo>
                  <a:pt x="52140" y="28150"/>
                </a:lnTo>
                <a:lnTo>
                  <a:pt x="52070" y="28270"/>
                </a:lnTo>
                <a:lnTo>
                  <a:pt x="52020" y="29380"/>
                </a:lnTo>
                <a:lnTo>
                  <a:pt x="50720" y="29020"/>
                </a:lnTo>
                <a:lnTo>
                  <a:pt x="50380" y="28830"/>
                </a:lnTo>
                <a:lnTo>
                  <a:pt x="50340" y="28730"/>
                </a:lnTo>
                <a:lnTo>
                  <a:pt x="50100" y="28360"/>
                </a:lnTo>
                <a:lnTo>
                  <a:pt x="49740" y="27970"/>
                </a:lnTo>
                <a:lnTo>
                  <a:pt x="49590" y="27770"/>
                </a:lnTo>
                <a:lnTo>
                  <a:pt x="49500" y="27600"/>
                </a:lnTo>
                <a:lnTo>
                  <a:pt x="49450" y="27350"/>
                </a:lnTo>
                <a:lnTo>
                  <a:pt x="49400" y="27200"/>
                </a:lnTo>
                <a:lnTo>
                  <a:pt x="49210" y="26860"/>
                </a:lnTo>
                <a:lnTo>
                  <a:pt x="49170" y="26700"/>
                </a:lnTo>
                <a:lnTo>
                  <a:pt x="49140" y="26530"/>
                </a:lnTo>
                <a:lnTo>
                  <a:pt x="49000" y="26230"/>
                </a:lnTo>
                <a:lnTo>
                  <a:pt x="48820" y="26020"/>
                </a:lnTo>
                <a:lnTo>
                  <a:pt x="48510" y="25810"/>
                </a:lnTo>
                <a:lnTo>
                  <a:pt x="48280" y="25570"/>
                </a:lnTo>
                <a:lnTo>
                  <a:pt x="47550" y="24530"/>
                </a:lnTo>
                <a:lnTo>
                  <a:pt x="47370" y="24200"/>
                </a:lnTo>
                <a:lnTo>
                  <a:pt x="47280" y="23950"/>
                </a:lnTo>
                <a:lnTo>
                  <a:pt x="47300" y="23830"/>
                </a:lnTo>
                <a:lnTo>
                  <a:pt x="47330" y="23730"/>
                </a:lnTo>
                <a:lnTo>
                  <a:pt x="47360" y="23640"/>
                </a:lnTo>
                <a:lnTo>
                  <a:pt x="47420" y="23550"/>
                </a:lnTo>
                <a:lnTo>
                  <a:pt x="47480" y="23490"/>
                </a:lnTo>
                <a:lnTo>
                  <a:pt x="47560" y="23430"/>
                </a:lnTo>
                <a:lnTo>
                  <a:pt x="48060" y="23140"/>
                </a:lnTo>
                <a:lnTo>
                  <a:pt x="48200" y="23020"/>
                </a:lnTo>
                <a:lnTo>
                  <a:pt x="48330" y="22880"/>
                </a:lnTo>
                <a:lnTo>
                  <a:pt x="48440" y="22720"/>
                </a:lnTo>
                <a:lnTo>
                  <a:pt x="48480" y="22630"/>
                </a:lnTo>
                <a:lnTo>
                  <a:pt x="49030" y="21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Morazán"/>
          <p:cNvSpPr/>
          <p:nvPr/>
        </p:nvSpPr>
        <p:spPr>
          <a:xfrm>
            <a:off x="2072487" y="1593982"/>
            <a:ext cx="8046720" cy="4401555"/>
          </a:xfrm>
          <a:custGeom>
            <a:avLst/>
            <a:gdLst/>
            <a:ahLst/>
            <a:cxnLst/>
            <a:rect l="0" t="0" r="100000" b="54700"/>
            <a:pathLst>
              <a:path w="100000" h="54700">
                <a:moveTo>
                  <a:pt x="73640" y="22860"/>
                </a:moveTo>
                <a:lnTo>
                  <a:pt x="73790" y="22600"/>
                </a:lnTo>
                <a:lnTo>
                  <a:pt x="74040" y="22320"/>
                </a:lnTo>
                <a:lnTo>
                  <a:pt x="74490" y="22130"/>
                </a:lnTo>
                <a:lnTo>
                  <a:pt x="74820" y="22180"/>
                </a:lnTo>
                <a:lnTo>
                  <a:pt x="75060" y="22130"/>
                </a:lnTo>
                <a:lnTo>
                  <a:pt x="75240" y="21600"/>
                </a:lnTo>
                <a:lnTo>
                  <a:pt x="75180" y="21500"/>
                </a:lnTo>
                <a:lnTo>
                  <a:pt x="74840" y="21190"/>
                </a:lnTo>
                <a:lnTo>
                  <a:pt x="74760" y="21050"/>
                </a:lnTo>
                <a:lnTo>
                  <a:pt x="74730" y="20280"/>
                </a:lnTo>
                <a:lnTo>
                  <a:pt x="74740" y="20150"/>
                </a:lnTo>
                <a:lnTo>
                  <a:pt x="75110" y="20010"/>
                </a:lnTo>
                <a:lnTo>
                  <a:pt x="75680" y="20070"/>
                </a:lnTo>
                <a:lnTo>
                  <a:pt x="75770" y="20090"/>
                </a:lnTo>
                <a:lnTo>
                  <a:pt x="76670" y="20290"/>
                </a:lnTo>
                <a:lnTo>
                  <a:pt x="77270" y="20310"/>
                </a:lnTo>
                <a:lnTo>
                  <a:pt x="79230" y="20070"/>
                </a:lnTo>
                <a:lnTo>
                  <a:pt x="80220" y="20130"/>
                </a:lnTo>
                <a:lnTo>
                  <a:pt x="80650" y="20490"/>
                </a:lnTo>
                <a:lnTo>
                  <a:pt x="81200" y="21920"/>
                </a:lnTo>
                <a:lnTo>
                  <a:pt x="81740" y="22580"/>
                </a:lnTo>
                <a:lnTo>
                  <a:pt x="82440" y="23210"/>
                </a:lnTo>
                <a:lnTo>
                  <a:pt x="83050" y="23950"/>
                </a:lnTo>
                <a:lnTo>
                  <a:pt x="83360" y="24900"/>
                </a:lnTo>
                <a:lnTo>
                  <a:pt x="85070" y="24050"/>
                </a:lnTo>
                <a:lnTo>
                  <a:pt x="85630" y="23900"/>
                </a:lnTo>
                <a:lnTo>
                  <a:pt x="85720" y="23910"/>
                </a:lnTo>
                <a:lnTo>
                  <a:pt x="85840" y="24670"/>
                </a:lnTo>
                <a:lnTo>
                  <a:pt x="86000" y="25300"/>
                </a:lnTo>
                <a:lnTo>
                  <a:pt x="86070" y="26390"/>
                </a:lnTo>
                <a:lnTo>
                  <a:pt x="85920" y="28740"/>
                </a:lnTo>
                <a:lnTo>
                  <a:pt x="85930" y="28870"/>
                </a:lnTo>
                <a:lnTo>
                  <a:pt x="85950" y="28970"/>
                </a:lnTo>
                <a:lnTo>
                  <a:pt x="86000" y="29050"/>
                </a:lnTo>
                <a:lnTo>
                  <a:pt x="86170" y="29270"/>
                </a:lnTo>
                <a:lnTo>
                  <a:pt x="86220" y="29360"/>
                </a:lnTo>
                <a:lnTo>
                  <a:pt x="86260" y="29450"/>
                </a:lnTo>
                <a:lnTo>
                  <a:pt x="86290" y="29540"/>
                </a:lnTo>
                <a:lnTo>
                  <a:pt x="86330" y="29780"/>
                </a:lnTo>
                <a:lnTo>
                  <a:pt x="86310" y="30520"/>
                </a:lnTo>
                <a:lnTo>
                  <a:pt x="86200" y="31410"/>
                </a:lnTo>
                <a:lnTo>
                  <a:pt x="85980" y="32450"/>
                </a:lnTo>
                <a:lnTo>
                  <a:pt x="85120" y="34680"/>
                </a:lnTo>
                <a:lnTo>
                  <a:pt x="85050" y="35410"/>
                </a:lnTo>
                <a:lnTo>
                  <a:pt x="84780" y="35830"/>
                </a:lnTo>
                <a:lnTo>
                  <a:pt x="83620" y="37070"/>
                </a:lnTo>
                <a:lnTo>
                  <a:pt x="82810" y="36940"/>
                </a:lnTo>
                <a:lnTo>
                  <a:pt x="82420" y="36960"/>
                </a:lnTo>
                <a:lnTo>
                  <a:pt x="80950" y="37420"/>
                </a:lnTo>
                <a:lnTo>
                  <a:pt x="80670" y="37450"/>
                </a:lnTo>
                <a:lnTo>
                  <a:pt x="80490" y="37420"/>
                </a:lnTo>
                <a:lnTo>
                  <a:pt x="80430" y="37360"/>
                </a:lnTo>
                <a:lnTo>
                  <a:pt x="80370" y="37250"/>
                </a:lnTo>
                <a:lnTo>
                  <a:pt x="80340" y="37170"/>
                </a:lnTo>
                <a:lnTo>
                  <a:pt x="80250" y="37070"/>
                </a:lnTo>
                <a:lnTo>
                  <a:pt x="80120" y="36950"/>
                </a:lnTo>
                <a:lnTo>
                  <a:pt x="79570" y="36620"/>
                </a:lnTo>
                <a:lnTo>
                  <a:pt x="79490" y="36560"/>
                </a:lnTo>
                <a:lnTo>
                  <a:pt x="79430" y="36480"/>
                </a:lnTo>
                <a:lnTo>
                  <a:pt x="79390" y="36400"/>
                </a:lnTo>
                <a:lnTo>
                  <a:pt x="79280" y="35710"/>
                </a:lnTo>
                <a:lnTo>
                  <a:pt x="79220" y="35500"/>
                </a:lnTo>
                <a:lnTo>
                  <a:pt x="79080" y="35240"/>
                </a:lnTo>
                <a:lnTo>
                  <a:pt x="78920" y="35030"/>
                </a:lnTo>
                <a:lnTo>
                  <a:pt x="78790" y="34950"/>
                </a:lnTo>
                <a:lnTo>
                  <a:pt x="78650" y="34900"/>
                </a:lnTo>
                <a:lnTo>
                  <a:pt x="77190" y="35020"/>
                </a:lnTo>
                <a:lnTo>
                  <a:pt x="76980" y="35060"/>
                </a:lnTo>
                <a:lnTo>
                  <a:pt x="76790" y="35140"/>
                </a:lnTo>
                <a:lnTo>
                  <a:pt x="76490" y="35320"/>
                </a:lnTo>
                <a:lnTo>
                  <a:pt x="76280" y="35380"/>
                </a:lnTo>
                <a:lnTo>
                  <a:pt x="76220" y="35330"/>
                </a:lnTo>
                <a:lnTo>
                  <a:pt x="76210" y="35270"/>
                </a:lnTo>
                <a:lnTo>
                  <a:pt x="76260" y="35180"/>
                </a:lnTo>
                <a:lnTo>
                  <a:pt x="76480" y="34880"/>
                </a:lnTo>
                <a:lnTo>
                  <a:pt x="76520" y="34790"/>
                </a:lnTo>
                <a:lnTo>
                  <a:pt x="76530" y="34690"/>
                </a:lnTo>
                <a:lnTo>
                  <a:pt x="76470" y="34590"/>
                </a:lnTo>
                <a:lnTo>
                  <a:pt x="76380" y="34500"/>
                </a:lnTo>
                <a:lnTo>
                  <a:pt x="76110" y="34330"/>
                </a:lnTo>
                <a:lnTo>
                  <a:pt x="76030" y="34260"/>
                </a:lnTo>
                <a:lnTo>
                  <a:pt x="75970" y="34190"/>
                </a:lnTo>
                <a:lnTo>
                  <a:pt x="75940" y="34100"/>
                </a:lnTo>
                <a:lnTo>
                  <a:pt x="75910" y="33990"/>
                </a:lnTo>
                <a:lnTo>
                  <a:pt x="75890" y="33880"/>
                </a:lnTo>
                <a:lnTo>
                  <a:pt x="75810" y="33730"/>
                </a:lnTo>
                <a:lnTo>
                  <a:pt x="75670" y="33540"/>
                </a:lnTo>
                <a:lnTo>
                  <a:pt x="75320" y="33280"/>
                </a:lnTo>
                <a:lnTo>
                  <a:pt x="75180" y="33140"/>
                </a:lnTo>
                <a:lnTo>
                  <a:pt x="75110" y="32910"/>
                </a:lnTo>
                <a:lnTo>
                  <a:pt x="74990" y="32720"/>
                </a:lnTo>
                <a:lnTo>
                  <a:pt x="74510" y="32290"/>
                </a:lnTo>
                <a:lnTo>
                  <a:pt x="74320" y="32060"/>
                </a:lnTo>
                <a:lnTo>
                  <a:pt x="74200" y="31880"/>
                </a:lnTo>
                <a:lnTo>
                  <a:pt x="74140" y="30910"/>
                </a:lnTo>
                <a:lnTo>
                  <a:pt x="74140" y="30810"/>
                </a:lnTo>
                <a:lnTo>
                  <a:pt x="74180" y="30730"/>
                </a:lnTo>
                <a:lnTo>
                  <a:pt x="74250" y="30660"/>
                </a:lnTo>
                <a:lnTo>
                  <a:pt x="75480" y="29770"/>
                </a:lnTo>
                <a:lnTo>
                  <a:pt x="75650" y="29670"/>
                </a:lnTo>
                <a:lnTo>
                  <a:pt x="75940" y="29570"/>
                </a:lnTo>
                <a:lnTo>
                  <a:pt x="76030" y="29520"/>
                </a:lnTo>
                <a:lnTo>
                  <a:pt x="76100" y="29450"/>
                </a:lnTo>
                <a:lnTo>
                  <a:pt x="76160" y="29380"/>
                </a:lnTo>
                <a:lnTo>
                  <a:pt x="76190" y="29270"/>
                </a:lnTo>
                <a:lnTo>
                  <a:pt x="76190" y="29130"/>
                </a:lnTo>
                <a:lnTo>
                  <a:pt x="76120" y="28900"/>
                </a:lnTo>
                <a:lnTo>
                  <a:pt x="76020" y="28750"/>
                </a:lnTo>
                <a:lnTo>
                  <a:pt x="75940" y="28650"/>
                </a:lnTo>
                <a:lnTo>
                  <a:pt x="74520" y="27680"/>
                </a:lnTo>
                <a:lnTo>
                  <a:pt x="74310" y="27490"/>
                </a:lnTo>
                <a:lnTo>
                  <a:pt x="74170" y="27340"/>
                </a:lnTo>
                <a:lnTo>
                  <a:pt x="74140" y="27240"/>
                </a:lnTo>
                <a:lnTo>
                  <a:pt x="74110" y="27140"/>
                </a:lnTo>
                <a:lnTo>
                  <a:pt x="74100" y="26760"/>
                </a:lnTo>
                <a:lnTo>
                  <a:pt x="74130" y="26550"/>
                </a:lnTo>
                <a:lnTo>
                  <a:pt x="74150" y="26480"/>
                </a:lnTo>
                <a:lnTo>
                  <a:pt x="74170" y="26410"/>
                </a:lnTo>
                <a:lnTo>
                  <a:pt x="74220" y="26330"/>
                </a:lnTo>
                <a:lnTo>
                  <a:pt x="74330" y="26190"/>
                </a:lnTo>
                <a:lnTo>
                  <a:pt x="74400" y="26130"/>
                </a:lnTo>
                <a:lnTo>
                  <a:pt x="74480" y="26080"/>
                </a:lnTo>
                <a:lnTo>
                  <a:pt x="74540" y="26010"/>
                </a:lnTo>
                <a:lnTo>
                  <a:pt x="74600" y="25930"/>
                </a:lnTo>
                <a:lnTo>
                  <a:pt x="74640" y="25850"/>
                </a:lnTo>
                <a:lnTo>
                  <a:pt x="74680" y="25750"/>
                </a:lnTo>
                <a:lnTo>
                  <a:pt x="74700" y="25640"/>
                </a:lnTo>
                <a:lnTo>
                  <a:pt x="74700" y="25410"/>
                </a:lnTo>
                <a:lnTo>
                  <a:pt x="74580" y="25090"/>
                </a:lnTo>
                <a:lnTo>
                  <a:pt x="74430" y="24800"/>
                </a:lnTo>
                <a:lnTo>
                  <a:pt x="74370" y="24630"/>
                </a:lnTo>
                <a:lnTo>
                  <a:pt x="74360" y="24500"/>
                </a:lnTo>
                <a:lnTo>
                  <a:pt x="74290" y="24190"/>
                </a:lnTo>
                <a:lnTo>
                  <a:pt x="73850" y="23150"/>
                </a:lnTo>
                <a:lnTo>
                  <a:pt x="73640" y="22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San Miguel"/>
          <p:cNvSpPr/>
          <p:nvPr/>
        </p:nvSpPr>
        <p:spPr>
          <a:xfrm>
            <a:off x="2072487" y="1593982"/>
            <a:ext cx="8046720" cy="4401555"/>
          </a:xfrm>
          <a:custGeom>
            <a:avLst/>
            <a:gdLst/>
            <a:ahLst/>
            <a:cxnLst/>
            <a:rect l="0" t="0" r="100000" b="54700"/>
            <a:pathLst>
              <a:path w="100000" h="54700">
                <a:moveTo>
                  <a:pt x="63950" y="29040"/>
                </a:moveTo>
                <a:lnTo>
                  <a:pt x="63950" y="29030"/>
                </a:lnTo>
                <a:lnTo>
                  <a:pt x="64290" y="28360"/>
                </a:lnTo>
                <a:lnTo>
                  <a:pt x="64640" y="27820"/>
                </a:lnTo>
                <a:lnTo>
                  <a:pt x="64560" y="27290"/>
                </a:lnTo>
                <a:lnTo>
                  <a:pt x="64970" y="27030"/>
                </a:lnTo>
                <a:lnTo>
                  <a:pt x="65230" y="26640"/>
                </a:lnTo>
                <a:lnTo>
                  <a:pt x="65290" y="26180"/>
                </a:lnTo>
                <a:lnTo>
                  <a:pt x="65050" y="25700"/>
                </a:lnTo>
                <a:lnTo>
                  <a:pt x="65220" y="25550"/>
                </a:lnTo>
                <a:lnTo>
                  <a:pt x="65290" y="25490"/>
                </a:lnTo>
                <a:lnTo>
                  <a:pt x="66290" y="25440"/>
                </a:lnTo>
                <a:lnTo>
                  <a:pt x="66990" y="25010"/>
                </a:lnTo>
                <a:lnTo>
                  <a:pt x="67670" y="24720"/>
                </a:lnTo>
                <a:lnTo>
                  <a:pt x="69190" y="24390"/>
                </a:lnTo>
                <a:lnTo>
                  <a:pt x="69540" y="24410"/>
                </a:lnTo>
                <a:lnTo>
                  <a:pt x="70140" y="24640"/>
                </a:lnTo>
                <a:lnTo>
                  <a:pt x="70420" y="24670"/>
                </a:lnTo>
                <a:lnTo>
                  <a:pt x="70460" y="24560"/>
                </a:lnTo>
                <a:lnTo>
                  <a:pt x="70460" y="24330"/>
                </a:lnTo>
                <a:lnTo>
                  <a:pt x="70490" y="24090"/>
                </a:lnTo>
                <a:lnTo>
                  <a:pt x="70610" y="23950"/>
                </a:lnTo>
                <a:lnTo>
                  <a:pt x="70850" y="23940"/>
                </a:lnTo>
                <a:lnTo>
                  <a:pt x="71150" y="23990"/>
                </a:lnTo>
                <a:lnTo>
                  <a:pt x="71450" y="24080"/>
                </a:lnTo>
                <a:lnTo>
                  <a:pt x="71690" y="24180"/>
                </a:lnTo>
                <a:lnTo>
                  <a:pt x="71950" y="23700"/>
                </a:lnTo>
                <a:lnTo>
                  <a:pt x="72360" y="23550"/>
                </a:lnTo>
                <a:lnTo>
                  <a:pt x="72810" y="23510"/>
                </a:lnTo>
                <a:lnTo>
                  <a:pt x="73220" y="23370"/>
                </a:lnTo>
                <a:lnTo>
                  <a:pt x="73520" y="23090"/>
                </a:lnTo>
                <a:lnTo>
                  <a:pt x="73640" y="22860"/>
                </a:lnTo>
                <a:lnTo>
                  <a:pt x="73850" y="23150"/>
                </a:lnTo>
                <a:lnTo>
                  <a:pt x="74290" y="24190"/>
                </a:lnTo>
                <a:lnTo>
                  <a:pt x="74360" y="24500"/>
                </a:lnTo>
                <a:lnTo>
                  <a:pt x="74370" y="24630"/>
                </a:lnTo>
                <a:lnTo>
                  <a:pt x="74430" y="24800"/>
                </a:lnTo>
                <a:lnTo>
                  <a:pt x="74580" y="25090"/>
                </a:lnTo>
                <a:lnTo>
                  <a:pt x="74700" y="25410"/>
                </a:lnTo>
                <a:lnTo>
                  <a:pt x="74700" y="25640"/>
                </a:lnTo>
                <a:lnTo>
                  <a:pt x="74680" y="25750"/>
                </a:lnTo>
                <a:lnTo>
                  <a:pt x="74640" y="25850"/>
                </a:lnTo>
                <a:lnTo>
                  <a:pt x="74600" y="25930"/>
                </a:lnTo>
                <a:lnTo>
                  <a:pt x="74540" y="26010"/>
                </a:lnTo>
                <a:lnTo>
                  <a:pt x="74480" y="26080"/>
                </a:lnTo>
                <a:lnTo>
                  <a:pt x="74400" y="26130"/>
                </a:lnTo>
                <a:lnTo>
                  <a:pt x="74330" y="26190"/>
                </a:lnTo>
                <a:lnTo>
                  <a:pt x="74220" y="26330"/>
                </a:lnTo>
                <a:lnTo>
                  <a:pt x="74170" y="26410"/>
                </a:lnTo>
                <a:lnTo>
                  <a:pt x="74150" y="26480"/>
                </a:lnTo>
                <a:lnTo>
                  <a:pt x="74130" y="26550"/>
                </a:lnTo>
                <a:lnTo>
                  <a:pt x="74100" y="26760"/>
                </a:lnTo>
                <a:lnTo>
                  <a:pt x="74110" y="27140"/>
                </a:lnTo>
                <a:lnTo>
                  <a:pt x="74140" y="27240"/>
                </a:lnTo>
                <a:lnTo>
                  <a:pt x="74170" y="27340"/>
                </a:lnTo>
                <a:lnTo>
                  <a:pt x="74310" y="27490"/>
                </a:lnTo>
                <a:lnTo>
                  <a:pt x="74520" y="27680"/>
                </a:lnTo>
                <a:lnTo>
                  <a:pt x="75940" y="28650"/>
                </a:lnTo>
                <a:lnTo>
                  <a:pt x="76020" y="28750"/>
                </a:lnTo>
                <a:lnTo>
                  <a:pt x="76120" y="28900"/>
                </a:lnTo>
                <a:lnTo>
                  <a:pt x="76190" y="29130"/>
                </a:lnTo>
                <a:lnTo>
                  <a:pt x="76190" y="29270"/>
                </a:lnTo>
                <a:lnTo>
                  <a:pt x="76160" y="29380"/>
                </a:lnTo>
                <a:lnTo>
                  <a:pt x="76100" y="29450"/>
                </a:lnTo>
                <a:lnTo>
                  <a:pt x="76030" y="29520"/>
                </a:lnTo>
                <a:lnTo>
                  <a:pt x="75940" y="29570"/>
                </a:lnTo>
                <a:lnTo>
                  <a:pt x="75650" y="29670"/>
                </a:lnTo>
                <a:lnTo>
                  <a:pt x="75480" y="29770"/>
                </a:lnTo>
                <a:lnTo>
                  <a:pt x="74250" y="30660"/>
                </a:lnTo>
                <a:lnTo>
                  <a:pt x="74180" y="30730"/>
                </a:lnTo>
                <a:lnTo>
                  <a:pt x="74140" y="30810"/>
                </a:lnTo>
                <a:lnTo>
                  <a:pt x="74140" y="30910"/>
                </a:lnTo>
                <a:lnTo>
                  <a:pt x="74200" y="31880"/>
                </a:lnTo>
                <a:lnTo>
                  <a:pt x="74320" y="32060"/>
                </a:lnTo>
                <a:lnTo>
                  <a:pt x="74510" y="32290"/>
                </a:lnTo>
                <a:lnTo>
                  <a:pt x="74990" y="32720"/>
                </a:lnTo>
                <a:lnTo>
                  <a:pt x="75110" y="32910"/>
                </a:lnTo>
                <a:lnTo>
                  <a:pt x="75180" y="33140"/>
                </a:lnTo>
                <a:lnTo>
                  <a:pt x="75320" y="33280"/>
                </a:lnTo>
                <a:lnTo>
                  <a:pt x="75670" y="33540"/>
                </a:lnTo>
                <a:lnTo>
                  <a:pt x="75810" y="33730"/>
                </a:lnTo>
                <a:lnTo>
                  <a:pt x="75890" y="33880"/>
                </a:lnTo>
                <a:lnTo>
                  <a:pt x="75910" y="33990"/>
                </a:lnTo>
                <a:lnTo>
                  <a:pt x="75940" y="34100"/>
                </a:lnTo>
                <a:lnTo>
                  <a:pt x="75970" y="34190"/>
                </a:lnTo>
                <a:lnTo>
                  <a:pt x="76030" y="34260"/>
                </a:lnTo>
                <a:lnTo>
                  <a:pt x="76110" y="34330"/>
                </a:lnTo>
                <a:lnTo>
                  <a:pt x="76380" y="34500"/>
                </a:lnTo>
                <a:lnTo>
                  <a:pt x="76470" y="34590"/>
                </a:lnTo>
                <a:lnTo>
                  <a:pt x="76530" y="34690"/>
                </a:lnTo>
                <a:lnTo>
                  <a:pt x="76520" y="34790"/>
                </a:lnTo>
                <a:lnTo>
                  <a:pt x="76480" y="34880"/>
                </a:lnTo>
                <a:lnTo>
                  <a:pt x="76260" y="35180"/>
                </a:lnTo>
                <a:lnTo>
                  <a:pt x="76210" y="35270"/>
                </a:lnTo>
                <a:lnTo>
                  <a:pt x="76220" y="35330"/>
                </a:lnTo>
                <a:lnTo>
                  <a:pt x="76280" y="35380"/>
                </a:lnTo>
                <a:lnTo>
                  <a:pt x="76490" y="35320"/>
                </a:lnTo>
                <a:lnTo>
                  <a:pt x="76790" y="35140"/>
                </a:lnTo>
                <a:lnTo>
                  <a:pt x="76980" y="35060"/>
                </a:lnTo>
                <a:lnTo>
                  <a:pt x="77190" y="35020"/>
                </a:lnTo>
                <a:lnTo>
                  <a:pt x="78650" y="34900"/>
                </a:lnTo>
                <a:lnTo>
                  <a:pt x="78790" y="34950"/>
                </a:lnTo>
                <a:lnTo>
                  <a:pt x="78920" y="35030"/>
                </a:lnTo>
                <a:lnTo>
                  <a:pt x="79080" y="35240"/>
                </a:lnTo>
                <a:lnTo>
                  <a:pt x="79220" y="35500"/>
                </a:lnTo>
                <a:lnTo>
                  <a:pt x="79280" y="35710"/>
                </a:lnTo>
                <a:lnTo>
                  <a:pt x="79390" y="36400"/>
                </a:lnTo>
                <a:lnTo>
                  <a:pt x="79430" y="36480"/>
                </a:lnTo>
                <a:lnTo>
                  <a:pt x="79490" y="36560"/>
                </a:lnTo>
                <a:lnTo>
                  <a:pt x="79570" y="36620"/>
                </a:lnTo>
                <a:lnTo>
                  <a:pt x="80120" y="36950"/>
                </a:lnTo>
                <a:lnTo>
                  <a:pt x="80250" y="37070"/>
                </a:lnTo>
                <a:lnTo>
                  <a:pt x="80340" y="37170"/>
                </a:lnTo>
                <a:lnTo>
                  <a:pt x="80370" y="37250"/>
                </a:lnTo>
                <a:lnTo>
                  <a:pt x="80430" y="37360"/>
                </a:lnTo>
                <a:lnTo>
                  <a:pt x="80490" y="37420"/>
                </a:lnTo>
                <a:lnTo>
                  <a:pt x="80670" y="37450"/>
                </a:lnTo>
                <a:lnTo>
                  <a:pt x="80950" y="37420"/>
                </a:lnTo>
                <a:lnTo>
                  <a:pt x="82420" y="36960"/>
                </a:lnTo>
                <a:lnTo>
                  <a:pt x="82810" y="36940"/>
                </a:lnTo>
                <a:lnTo>
                  <a:pt x="83620" y="37070"/>
                </a:lnTo>
                <a:lnTo>
                  <a:pt x="83370" y="37400"/>
                </a:lnTo>
                <a:lnTo>
                  <a:pt x="83290" y="37890"/>
                </a:lnTo>
                <a:lnTo>
                  <a:pt x="83310" y="39060"/>
                </a:lnTo>
                <a:lnTo>
                  <a:pt x="83460" y="39620"/>
                </a:lnTo>
                <a:lnTo>
                  <a:pt x="83460" y="39740"/>
                </a:lnTo>
                <a:lnTo>
                  <a:pt x="83420" y="39870"/>
                </a:lnTo>
                <a:lnTo>
                  <a:pt x="83280" y="40040"/>
                </a:lnTo>
                <a:lnTo>
                  <a:pt x="83170" y="40130"/>
                </a:lnTo>
                <a:lnTo>
                  <a:pt x="83070" y="40210"/>
                </a:lnTo>
                <a:lnTo>
                  <a:pt x="82910" y="40300"/>
                </a:lnTo>
                <a:lnTo>
                  <a:pt x="82840" y="40360"/>
                </a:lnTo>
                <a:lnTo>
                  <a:pt x="82780" y="40510"/>
                </a:lnTo>
                <a:lnTo>
                  <a:pt x="82750" y="40760"/>
                </a:lnTo>
                <a:lnTo>
                  <a:pt x="82770" y="41750"/>
                </a:lnTo>
                <a:lnTo>
                  <a:pt x="82880" y="42430"/>
                </a:lnTo>
                <a:lnTo>
                  <a:pt x="82910" y="42530"/>
                </a:lnTo>
                <a:lnTo>
                  <a:pt x="82960" y="42620"/>
                </a:lnTo>
                <a:lnTo>
                  <a:pt x="83310" y="43180"/>
                </a:lnTo>
                <a:lnTo>
                  <a:pt x="83350" y="43270"/>
                </a:lnTo>
                <a:lnTo>
                  <a:pt x="83390" y="43370"/>
                </a:lnTo>
                <a:lnTo>
                  <a:pt x="83400" y="43460"/>
                </a:lnTo>
                <a:lnTo>
                  <a:pt x="82920" y="46240"/>
                </a:lnTo>
                <a:lnTo>
                  <a:pt x="82930" y="46400"/>
                </a:lnTo>
                <a:lnTo>
                  <a:pt x="82990" y="46620"/>
                </a:lnTo>
                <a:lnTo>
                  <a:pt x="82960" y="46860"/>
                </a:lnTo>
                <a:lnTo>
                  <a:pt x="82470" y="48470"/>
                </a:lnTo>
                <a:lnTo>
                  <a:pt x="82390" y="48560"/>
                </a:lnTo>
                <a:lnTo>
                  <a:pt x="82210" y="48610"/>
                </a:lnTo>
                <a:lnTo>
                  <a:pt x="82090" y="48610"/>
                </a:lnTo>
                <a:lnTo>
                  <a:pt x="81960" y="48580"/>
                </a:lnTo>
                <a:lnTo>
                  <a:pt x="81570" y="48440"/>
                </a:lnTo>
                <a:lnTo>
                  <a:pt x="81250" y="48250"/>
                </a:lnTo>
                <a:lnTo>
                  <a:pt x="80940" y="48020"/>
                </a:lnTo>
                <a:lnTo>
                  <a:pt x="80860" y="47990"/>
                </a:lnTo>
                <a:lnTo>
                  <a:pt x="80760" y="48370"/>
                </a:lnTo>
                <a:lnTo>
                  <a:pt x="80710" y="48660"/>
                </a:lnTo>
                <a:lnTo>
                  <a:pt x="80500" y="51680"/>
                </a:lnTo>
                <a:lnTo>
                  <a:pt x="80500" y="51690"/>
                </a:lnTo>
                <a:lnTo>
                  <a:pt x="80240" y="51640"/>
                </a:lnTo>
                <a:lnTo>
                  <a:pt x="79990" y="51640"/>
                </a:lnTo>
                <a:lnTo>
                  <a:pt x="79710" y="51750"/>
                </a:lnTo>
                <a:lnTo>
                  <a:pt x="77410" y="49070"/>
                </a:lnTo>
                <a:lnTo>
                  <a:pt x="77310" y="49030"/>
                </a:lnTo>
                <a:lnTo>
                  <a:pt x="77210" y="49010"/>
                </a:lnTo>
                <a:lnTo>
                  <a:pt x="77090" y="49000"/>
                </a:lnTo>
                <a:lnTo>
                  <a:pt x="76070" y="49160"/>
                </a:lnTo>
                <a:lnTo>
                  <a:pt x="75980" y="49140"/>
                </a:lnTo>
                <a:lnTo>
                  <a:pt x="75910" y="49060"/>
                </a:lnTo>
                <a:lnTo>
                  <a:pt x="75900" y="48870"/>
                </a:lnTo>
                <a:lnTo>
                  <a:pt x="75920" y="48750"/>
                </a:lnTo>
                <a:lnTo>
                  <a:pt x="75960" y="48620"/>
                </a:lnTo>
                <a:lnTo>
                  <a:pt x="76240" y="48110"/>
                </a:lnTo>
                <a:lnTo>
                  <a:pt x="76220" y="48000"/>
                </a:lnTo>
                <a:lnTo>
                  <a:pt x="76130" y="47880"/>
                </a:lnTo>
                <a:lnTo>
                  <a:pt x="75880" y="47750"/>
                </a:lnTo>
                <a:lnTo>
                  <a:pt x="75740" y="47630"/>
                </a:lnTo>
                <a:lnTo>
                  <a:pt x="75650" y="47490"/>
                </a:lnTo>
                <a:lnTo>
                  <a:pt x="75650" y="46920"/>
                </a:lnTo>
                <a:lnTo>
                  <a:pt x="75630" y="46810"/>
                </a:lnTo>
                <a:lnTo>
                  <a:pt x="75600" y="46690"/>
                </a:lnTo>
                <a:lnTo>
                  <a:pt x="75530" y="46580"/>
                </a:lnTo>
                <a:lnTo>
                  <a:pt x="75410" y="46440"/>
                </a:lnTo>
                <a:lnTo>
                  <a:pt x="75250" y="46420"/>
                </a:lnTo>
                <a:lnTo>
                  <a:pt x="75130" y="46430"/>
                </a:lnTo>
                <a:lnTo>
                  <a:pt x="74780" y="46620"/>
                </a:lnTo>
                <a:lnTo>
                  <a:pt x="74590" y="46700"/>
                </a:lnTo>
                <a:lnTo>
                  <a:pt x="74480" y="46730"/>
                </a:lnTo>
                <a:lnTo>
                  <a:pt x="74380" y="46730"/>
                </a:lnTo>
                <a:lnTo>
                  <a:pt x="74270" y="46720"/>
                </a:lnTo>
                <a:lnTo>
                  <a:pt x="74180" y="46680"/>
                </a:lnTo>
                <a:lnTo>
                  <a:pt x="74100" y="46630"/>
                </a:lnTo>
                <a:lnTo>
                  <a:pt x="73950" y="46510"/>
                </a:lnTo>
                <a:lnTo>
                  <a:pt x="73870" y="46460"/>
                </a:lnTo>
                <a:lnTo>
                  <a:pt x="73780" y="46420"/>
                </a:lnTo>
                <a:lnTo>
                  <a:pt x="73670" y="46410"/>
                </a:lnTo>
                <a:lnTo>
                  <a:pt x="73580" y="46420"/>
                </a:lnTo>
                <a:lnTo>
                  <a:pt x="73470" y="46340"/>
                </a:lnTo>
                <a:lnTo>
                  <a:pt x="73310" y="46200"/>
                </a:lnTo>
                <a:lnTo>
                  <a:pt x="72980" y="45800"/>
                </a:lnTo>
                <a:lnTo>
                  <a:pt x="72790" y="45640"/>
                </a:lnTo>
                <a:lnTo>
                  <a:pt x="72620" y="45540"/>
                </a:lnTo>
                <a:lnTo>
                  <a:pt x="71880" y="45460"/>
                </a:lnTo>
                <a:lnTo>
                  <a:pt x="71680" y="45410"/>
                </a:lnTo>
                <a:lnTo>
                  <a:pt x="71400" y="45280"/>
                </a:lnTo>
                <a:lnTo>
                  <a:pt x="71320" y="45230"/>
                </a:lnTo>
                <a:lnTo>
                  <a:pt x="71250" y="45180"/>
                </a:lnTo>
                <a:lnTo>
                  <a:pt x="70990" y="44840"/>
                </a:lnTo>
                <a:lnTo>
                  <a:pt x="70610" y="44230"/>
                </a:lnTo>
                <a:lnTo>
                  <a:pt x="70410" y="43820"/>
                </a:lnTo>
                <a:lnTo>
                  <a:pt x="70210" y="43130"/>
                </a:lnTo>
                <a:lnTo>
                  <a:pt x="70150" y="42830"/>
                </a:lnTo>
                <a:lnTo>
                  <a:pt x="70130" y="42600"/>
                </a:lnTo>
                <a:lnTo>
                  <a:pt x="70140" y="42350"/>
                </a:lnTo>
                <a:lnTo>
                  <a:pt x="70120" y="42230"/>
                </a:lnTo>
                <a:lnTo>
                  <a:pt x="70060" y="42130"/>
                </a:lnTo>
                <a:lnTo>
                  <a:pt x="69910" y="42080"/>
                </a:lnTo>
                <a:lnTo>
                  <a:pt x="69730" y="42150"/>
                </a:lnTo>
                <a:lnTo>
                  <a:pt x="69670" y="42140"/>
                </a:lnTo>
                <a:lnTo>
                  <a:pt x="69610" y="42100"/>
                </a:lnTo>
                <a:lnTo>
                  <a:pt x="69570" y="41980"/>
                </a:lnTo>
                <a:lnTo>
                  <a:pt x="69450" y="41270"/>
                </a:lnTo>
                <a:lnTo>
                  <a:pt x="69440" y="41020"/>
                </a:lnTo>
                <a:lnTo>
                  <a:pt x="69380" y="40500"/>
                </a:lnTo>
                <a:lnTo>
                  <a:pt x="69370" y="40390"/>
                </a:lnTo>
                <a:lnTo>
                  <a:pt x="69380" y="40270"/>
                </a:lnTo>
                <a:lnTo>
                  <a:pt x="69410" y="40170"/>
                </a:lnTo>
                <a:lnTo>
                  <a:pt x="69470" y="40100"/>
                </a:lnTo>
                <a:lnTo>
                  <a:pt x="69540" y="40080"/>
                </a:lnTo>
                <a:lnTo>
                  <a:pt x="69600" y="40100"/>
                </a:lnTo>
                <a:lnTo>
                  <a:pt x="69640" y="40140"/>
                </a:lnTo>
                <a:lnTo>
                  <a:pt x="69690" y="40200"/>
                </a:lnTo>
                <a:lnTo>
                  <a:pt x="69750" y="40250"/>
                </a:lnTo>
                <a:lnTo>
                  <a:pt x="69820" y="40250"/>
                </a:lnTo>
                <a:lnTo>
                  <a:pt x="69870" y="40190"/>
                </a:lnTo>
                <a:lnTo>
                  <a:pt x="69910" y="40090"/>
                </a:lnTo>
                <a:lnTo>
                  <a:pt x="69930" y="39850"/>
                </a:lnTo>
                <a:lnTo>
                  <a:pt x="69920" y="39620"/>
                </a:lnTo>
                <a:lnTo>
                  <a:pt x="69930" y="39500"/>
                </a:lnTo>
                <a:lnTo>
                  <a:pt x="69960" y="39400"/>
                </a:lnTo>
                <a:lnTo>
                  <a:pt x="70010" y="39310"/>
                </a:lnTo>
                <a:lnTo>
                  <a:pt x="70070" y="39240"/>
                </a:lnTo>
                <a:lnTo>
                  <a:pt x="70270" y="39050"/>
                </a:lnTo>
                <a:lnTo>
                  <a:pt x="70280" y="39040"/>
                </a:lnTo>
                <a:lnTo>
                  <a:pt x="70330" y="38940"/>
                </a:lnTo>
                <a:lnTo>
                  <a:pt x="70340" y="38860"/>
                </a:lnTo>
                <a:lnTo>
                  <a:pt x="70320" y="38710"/>
                </a:lnTo>
                <a:lnTo>
                  <a:pt x="70170" y="38200"/>
                </a:lnTo>
                <a:lnTo>
                  <a:pt x="70140" y="38000"/>
                </a:lnTo>
                <a:lnTo>
                  <a:pt x="70140" y="37840"/>
                </a:lnTo>
                <a:lnTo>
                  <a:pt x="70220" y="37540"/>
                </a:lnTo>
                <a:lnTo>
                  <a:pt x="70220" y="37450"/>
                </a:lnTo>
                <a:lnTo>
                  <a:pt x="70170" y="37300"/>
                </a:lnTo>
                <a:lnTo>
                  <a:pt x="69720" y="36340"/>
                </a:lnTo>
                <a:lnTo>
                  <a:pt x="69690" y="36240"/>
                </a:lnTo>
                <a:lnTo>
                  <a:pt x="69670" y="36130"/>
                </a:lnTo>
                <a:lnTo>
                  <a:pt x="69670" y="35900"/>
                </a:lnTo>
                <a:lnTo>
                  <a:pt x="69680" y="35780"/>
                </a:lnTo>
                <a:lnTo>
                  <a:pt x="69710" y="35680"/>
                </a:lnTo>
                <a:lnTo>
                  <a:pt x="69760" y="35600"/>
                </a:lnTo>
                <a:lnTo>
                  <a:pt x="69820" y="35530"/>
                </a:lnTo>
                <a:lnTo>
                  <a:pt x="69900" y="35480"/>
                </a:lnTo>
                <a:lnTo>
                  <a:pt x="70110" y="35410"/>
                </a:lnTo>
                <a:lnTo>
                  <a:pt x="70190" y="35370"/>
                </a:lnTo>
                <a:lnTo>
                  <a:pt x="70250" y="35300"/>
                </a:lnTo>
                <a:lnTo>
                  <a:pt x="70310" y="35220"/>
                </a:lnTo>
                <a:lnTo>
                  <a:pt x="70340" y="35120"/>
                </a:lnTo>
                <a:lnTo>
                  <a:pt x="70360" y="35020"/>
                </a:lnTo>
                <a:lnTo>
                  <a:pt x="70340" y="34880"/>
                </a:lnTo>
                <a:lnTo>
                  <a:pt x="70290" y="34720"/>
                </a:lnTo>
                <a:lnTo>
                  <a:pt x="70180" y="34450"/>
                </a:lnTo>
                <a:lnTo>
                  <a:pt x="70110" y="34130"/>
                </a:lnTo>
                <a:lnTo>
                  <a:pt x="70110" y="34010"/>
                </a:lnTo>
                <a:lnTo>
                  <a:pt x="70130" y="33900"/>
                </a:lnTo>
                <a:lnTo>
                  <a:pt x="70310" y="33400"/>
                </a:lnTo>
                <a:lnTo>
                  <a:pt x="70310" y="33290"/>
                </a:lnTo>
                <a:lnTo>
                  <a:pt x="70190" y="33190"/>
                </a:lnTo>
                <a:lnTo>
                  <a:pt x="69960" y="33120"/>
                </a:lnTo>
                <a:lnTo>
                  <a:pt x="69040" y="33000"/>
                </a:lnTo>
                <a:lnTo>
                  <a:pt x="68750" y="32900"/>
                </a:lnTo>
                <a:lnTo>
                  <a:pt x="68420" y="32670"/>
                </a:lnTo>
                <a:lnTo>
                  <a:pt x="68170" y="32430"/>
                </a:lnTo>
                <a:lnTo>
                  <a:pt x="67850" y="31930"/>
                </a:lnTo>
                <a:lnTo>
                  <a:pt x="67620" y="31640"/>
                </a:lnTo>
                <a:lnTo>
                  <a:pt x="67180" y="31610"/>
                </a:lnTo>
                <a:lnTo>
                  <a:pt x="65640" y="31790"/>
                </a:lnTo>
                <a:lnTo>
                  <a:pt x="65210" y="31110"/>
                </a:lnTo>
                <a:lnTo>
                  <a:pt x="64050" y="29950"/>
                </a:lnTo>
                <a:lnTo>
                  <a:pt x="63950" y="29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La Unión"/>
          <p:cNvSpPr/>
          <p:nvPr/>
        </p:nvSpPr>
        <p:spPr>
          <a:xfrm>
            <a:off x="2072487" y="1593982"/>
            <a:ext cx="8046720" cy="4401555"/>
          </a:xfrm>
          <a:custGeom>
            <a:avLst/>
            <a:gdLst/>
            <a:ahLst/>
            <a:cxnLst/>
            <a:rect l="0" t="0" r="100000" b="54700"/>
            <a:pathLst>
              <a:path w="100000" h="54700">
                <a:moveTo>
                  <a:pt x="83620" y="37070"/>
                </a:moveTo>
                <a:lnTo>
                  <a:pt x="84780" y="35830"/>
                </a:lnTo>
                <a:lnTo>
                  <a:pt x="85050" y="35410"/>
                </a:lnTo>
                <a:lnTo>
                  <a:pt x="85120" y="34680"/>
                </a:lnTo>
                <a:lnTo>
                  <a:pt x="85980" y="32450"/>
                </a:lnTo>
                <a:lnTo>
                  <a:pt x="86200" y="31410"/>
                </a:lnTo>
                <a:lnTo>
                  <a:pt x="86310" y="30520"/>
                </a:lnTo>
                <a:lnTo>
                  <a:pt x="86330" y="29780"/>
                </a:lnTo>
                <a:lnTo>
                  <a:pt x="86290" y="29540"/>
                </a:lnTo>
                <a:lnTo>
                  <a:pt x="86260" y="29450"/>
                </a:lnTo>
                <a:lnTo>
                  <a:pt x="86220" y="29360"/>
                </a:lnTo>
                <a:lnTo>
                  <a:pt x="86170" y="29270"/>
                </a:lnTo>
                <a:lnTo>
                  <a:pt x="86000" y="29050"/>
                </a:lnTo>
                <a:lnTo>
                  <a:pt x="85950" y="28970"/>
                </a:lnTo>
                <a:lnTo>
                  <a:pt x="85930" y="28870"/>
                </a:lnTo>
                <a:lnTo>
                  <a:pt x="85920" y="28740"/>
                </a:lnTo>
                <a:lnTo>
                  <a:pt x="86070" y="26390"/>
                </a:lnTo>
                <a:lnTo>
                  <a:pt x="86000" y="25300"/>
                </a:lnTo>
                <a:lnTo>
                  <a:pt x="85840" y="24670"/>
                </a:lnTo>
                <a:lnTo>
                  <a:pt x="85720" y="23910"/>
                </a:lnTo>
                <a:lnTo>
                  <a:pt x="85930" y="23960"/>
                </a:lnTo>
                <a:lnTo>
                  <a:pt x="86480" y="24320"/>
                </a:lnTo>
                <a:lnTo>
                  <a:pt x="86740" y="24390"/>
                </a:lnTo>
                <a:lnTo>
                  <a:pt x="86910" y="24310"/>
                </a:lnTo>
                <a:lnTo>
                  <a:pt x="87390" y="23930"/>
                </a:lnTo>
                <a:lnTo>
                  <a:pt x="87690" y="23830"/>
                </a:lnTo>
                <a:lnTo>
                  <a:pt x="88060" y="23850"/>
                </a:lnTo>
                <a:lnTo>
                  <a:pt x="88800" y="24010"/>
                </a:lnTo>
                <a:lnTo>
                  <a:pt x="89160" y="23980"/>
                </a:lnTo>
                <a:lnTo>
                  <a:pt x="89520" y="23720"/>
                </a:lnTo>
                <a:lnTo>
                  <a:pt x="89830" y="23330"/>
                </a:lnTo>
                <a:lnTo>
                  <a:pt x="90210" y="23010"/>
                </a:lnTo>
                <a:lnTo>
                  <a:pt x="90770" y="22990"/>
                </a:lnTo>
                <a:lnTo>
                  <a:pt x="91130" y="23270"/>
                </a:lnTo>
                <a:lnTo>
                  <a:pt x="91490" y="24290"/>
                </a:lnTo>
                <a:lnTo>
                  <a:pt x="91800" y="24750"/>
                </a:lnTo>
                <a:lnTo>
                  <a:pt x="91990" y="24860"/>
                </a:lnTo>
                <a:lnTo>
                  <a:pt x="92520" y="25070"/>
                </a:lnTo>
                <a:lnTo>
                  <a:pt x="92750" y="25190"/>
                </a:lnTo>
                <a:lnTo>
                  <a:pt x="93340" y="25710"/>
                </a:lnTo>
                <a:lnTo>
                  <a:pt x="94400" y="26620"/>
                </a:lnTo>
                <a:lnTo>
                  <a:pt x="95060" y="26890"/>
                </a:lnTo>
                <a:lnTo>
                  <a:pt x="94730" y="27450"/>
                </a:lnTo>
                <a:lnTo>
                  <a:pt x="93970" y="29210"/>
                </a:lnTo>
                <a:lnTo>
                  <a:pt x="93780" y="29840"/>
                </a:lnTo>
                <a:lnTo>
                  <a:pt x="94020" y="30480"/>
                </a:lnTo>
                <a:lnTo>
                  <a:pt x="93840" y="30890"/>
                </a:lnTo>
                <a:lnTo>
                  <a:pt x="93460" y="31250"/>
                </a:lnTo>
                <a:lnTo>
                  <a:pt x="93130" y="31720"/>
                </a:lnTo>
                <a:lnTo>
                  <a:pt x="93000" y="32410"/>
                </a:lnTo>
                <a:lnTo>
                  <a:pt x="93030" y="33840"/>
                </a:lnTo>
                <a:lnTo>
                  <a:pt x="92940" y="34540"/>
                </a:lnTo>
                <a:lnTo>
                  <a:pt x="92040" y="36730"/>
                </a:lnTo>
                <a:lnTo>
                  <a:pt x="91820" y="37790"/>
                </a:lnTo>
                <a:lnTo>
                  <a:pt x="92220" y="38670"/>
                </a:lnTo>
                <a:lnTo>
                  <a:pt x="92600" y="38810"/>
                </a:lnTo>
                <a:lnTo>
                  <a:pt x="93400" y="38550"/>
                </a:lnTo>
                <a:lnTo>
                  <a:pt x="93940" y="38760"/>
                </a:lnTo>
                <a:lnTo>
                  <a:pt x="94230" y="39100"/>
                </a:lnTo>
                <a:lnTo>
                  <a:pt x="94430" y="39560"/>
                </a:lnTo>
                <a:lnTo>
                  <a:pt x="94490" y="40080"/>
                </a:lnTo>
                <a:lnTo>
                  <a:pt x="94400" y="40570"/>
                </a:lnTo>
                <a:lnTo>
                  <a:pt x="93760" y="41310"/>
                </a:lnTo>
                <a:lnTo>
                  <a:pt x="90800" y="42670"/>
                </a:lnTo>
                <a:lnTo>
                  <a:pt x="90770" y="42660"/>
                </a:lnTo>
                <a:lnTo>
                  <a:pt x="90480" y="42480"/>
                </a:lnTo>
                <a:lnTo>
                  <a:pt x="90290" y="42170"/>
                </a:lnTo>
                <a:lnTo>
                  <a:pt x="90010" y="41340"/>
                </a:lnTo>
                <a:lnTo>
                  <a:pt x="88950" y="43180"/>
                </a:lnTo>
                <a:lnTo>
                  <a:pt x="88680" y="44260"/>
                </a:lnTo>
                <a:lnTo>
                  <a:pt x="89370" y="44740"/>
                </a:lnTo>
                <a:lnTo>
                  <a:pt x="89810" y="44910"/>
                </a:lnTo>
                <a:lnTo>
                  <a:pt x="91050" y="46110"/>
                </a:lnTo>
                <a:lnTo>
                  <a:pt x="91760" y="46590"/>
                </a:lnTo>
                <a:lnTo>
                  <a:pt x="91820" y="46810"/>
                </a:lnTo>
                <a:lnTo>
                  <a:pt x="91820" y="47280"/>
                </a:lnTo>
                <a:lnTo>
                  <a:pt x="91520" y="48100"/>
                </a:lnTo>
                <a:lnTo>
                  <a:pt x="90770" y="48690"/>
                </a:lnTo>
                <a:lnTo>
                  <a:pt x="87980" y="50100"/>
                </a:lnTo>
                <a:lnTo>
                  <a:pt x="87220" y="50710"/>
                </a:lnTo>
                <a:lnTo>
                  <a:pt x="87090" y="51320"/>
                </a:lnTo>
                <a:lnTo>
                  <a:pt x="87960" y="51920"/>
                </a:lnTo>
                <a:lnTo>
                  <a:pt x="86630" y="52230"/>
                </a:lnTo>
                <a:lnTo>
                  <a:pt x="81460" y="51870"/>
                </a:lnTo>
                <a:lnTo>
                  <a:pt x="80500" y="51690"/>
                </a:lnTo>
                <a:lnTo>
                  <a:pt x="80500" y="51680"/>
                </a:lnTo>
                <a:lnTo>
                  <a:pt x="80710" y="48660"/>
                </a:lnTo>
                <a:lnTo>
                  <a:pt x="80760" y="48370"/>
                </a:lnTo>
                <a:lnTo>
                  <a:pt x="80860" y="47990"/>
                </a:lnTo>
                <a:lnTo>
                  <a:pt x="80940" y="48020"/>
                </a:lnTo>
                <a:lnTo>
                  <a:pt x="81250" y="48250"/>
                </a:lnTo>
                <a:lnTo>
                  <a:pt x="81570" y="48440"/>
                </a:lnTo>
                <a:lnTo>
                  <a:pt x="81960" y="48580"/>
                </a:lnTo>
                <a:lnTo>
                  <a:pt x="82090" y="48610"/>
                </a:lnTo>
                <a:lnTo>
                  <a:pt x="82210" y="48610"/>
                </a:lnTo>
                <a:lnTo>
                  <a:pt x="82390" y="48560"/>
                </a:lnTo>
                <a:lnTo>
                  <a:pt x="82470" y="48470"/>
                </a:lnTo>
                <a:lnTo>
                  <a:pt x="82960" y="46860"/>
                </a:lnTo>
                <a:lnTo>
                  <a:pt x="82990" y="46620"/>
                </a:lnTo>
                <a:lnTo>
                  <a:pt x="82930" y="46400"/>
                </a:lnTo>
                <a:lnTo>
                  <a:pt x="82920" y="46240"/>
                </a:lnTo>
                <a:lnTo>
                  <a:pt x="83400" y="43460"/>
                </a:lnTo>
                <a:lnTo>
                  <a:pt x="83390" y="43370"/>
                </a:lnTo>
                <a:lnTo>
                  <a:pt x="83350" y="43270"/>
                </a:lnTo>
                <a:lnTo>
                  <a:pt x="83310" y="43180"/>
                </a:lnTo>
                <a:lnTo>
                  <a:pt x="82960" y="42620"/>
                </a:lnTo>
                <a:lnTo>
                  <a:pt x="82910" y="42530"/>
                </a:lnTo>
                <a:lnTo>
                  <a:pt x="82880" y="42430"/>
                </a:lnTo>
                <a:lnTo>
                  <a:pt x="82770" y="41750"/>
                </a:lnTo>
                <a:lnTo>
                  <a:pt x="82750" y="40760"/>
                </a:lnTo>
                <a:lnTo>
                  <a:pt x="82780" y="40510"/>
                </a:lnTo>
                <a:lnTo>
                  <a:pt x="82840" y="40360"/>
                </a:lnTo>
                <a:lnTo>
                  <a:pt x="82910" y="40300"/>
                </a:lnTo>
                <a:lnTo>
                  <a:pt x="83070" y="40210"/>
                </a:lnTo>
                <a:lnTo>
                  <a:pt x="83170" y="40130"/>
                </a:lnTo>
                <a:lnTo>
                  <a:pt x="83280" y="40040"/>
                </a:lnTo>
                <a:lnTo>
                  <a:pt x="83420" y="39870"/>
                </a:lnTo>
                <a:lnTo>
                  <a:pt x="83460" y="39740"/>
                </a:lnTo>
                <a:lnTo>
                  <a:pt x="83460" y="39620"/>
                </a:lnTo>
                <a:lnTo>
                  <a:pt x="83310" y="39060"/>
                </a:lnTo>
                <a:lnTo>
                  <a:pt x="83290" y="37890"/>
                </a:lnTo>
                <a:lnTo>
                  <a:pt x="83370" y="37400"/>
                </a:lnTo>
                <a:lnTo>
                  <a:pt x="83620" y="37070"/>
                </a:lnTo>
                <a:close/>
                <a:moveTo>
                  <a:pt x="94210" y="50700"/>
                </a:moveTo>
                <a:lnTo>
                  <a:pt x="94180" y="50210"/>
                </a:lnTo>
                <a:lnTo>
                  <a:pt x="94450" y="50010"/>
                </a:lnTo>
                <a:lnTo>
                  <a:pt x="94970" y="50180"/>
                </a:lnTo>
                <a:lnTo>
                  <a:pt x="95290" y="50890"/>
                </a:lnTo>
                <a:lnTo>
                  <a:pt x="95310" y="51480"/>
                </a:lnTo>
                <a:lnTo>
                  <a:pt x="95450" y="51870"/>
                </a:lnTo>
                <a:lnTo>
                  <a:pt x="95140" y="52050"/>
                </a:lnTo>
                <a:lnTo>
                  <a:pt x="94650" y="51870"/>
                </a:lnTo>
                <a:lnTo>
                  <a:pt x="94330" y="52020"/>
                </a:lnTo>
                <a:lnTo>
                  <a:pt x="94330" y="51600"/>
                </a:lnTo>
                <a:lnTo>
                  <a:pt x="94130" y="51190"/>
                </a:lnTo>
                <a:lnTo>
                  <a:pt x="94210" y="50700"/>
                </a:lnTo>
                <a:close/>
                <a:moveTo>
                  <a:pt x="92730" y="48780"/>
                </a:moveTo>
                <a:lnTo>
                  <a:pt x="93020" y="48960"/>
                </a:lnTo>
                <a:lnTo>
                  <a:pt x="93270" y="49520"/>
                </a:lnTo>
                <a:lnTo>
                  <a:pt x="93050" y="49840"/>
                </a:lnTo>
                <a:lnTo>
                  <a:pt x="92800" y="50080"/>
                </a:lnTo>
                <a:lnTo>
                  <a:pt x="92310" y="49640"/>
                </a:lnTo>
                <a:lnTo>
                  <a:pt x="92190" y="49030"/>
                </a:lnTo>
                <a:lnTo>
                  <a:pt x="92410" y="48810"/>
                </a:lnTo>
                <a:lnTo>
                  <a:pt x="92730" y="48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Sonsonate"/>
          <p:cNvSpPr/>
          <p:nvPr/>
        </p:nvSpPr>
        <p:spPr>
          <a:xfrm>
            <a:off x="2072487" y="1593982"/>
            <a:ext cx="8046720" cy="4401555"/>
          </a:xfrm>
          <a:custGeom>
            <a:avLst/>
            <a:gdLst/>
            <a:ahLst/>
            <a:cxnLst/>
            <a:rect l="0" t="0" r="100000" b="54700"/>
            <a:pathLst>
              <a:path w="100000" h="54700">
                <a:moveTo>
                  <a:pt x="10600" y="32680"/>
                </a:moveTo>
                <a:lnTo>
                  <a:pt x="10690" y="32540"/>
                </a:lnTo>
                <a:lnTo>
                  <a:pt x="11280" y="31600"/>
                </a:lnTo>
                <a:lnTo>
                  <a:pt x="11560" y="31260"/>
                </a:lnTo>
                <a:lnTo>
                  <a:pt x="11670" y="31170"/>
                </a:lnTo>
                <a:lnTo>
                  <a:pt x="11760" y="31110"/>
                </a:lnTo>
                <a:lnTo>
                  <a:pt x="11870" y="31060"/>
                </a:lnTo>
                <a:lnTo>
                  <a:pt x="12000" y="31020"/>
                </a:lnTo>
                <a:lnTo>
                  <a:pt x="12210" y="30980"/>
                </a:lnTo>
                <a:lnTo>
                  <a:pt x="12360" y="30980"/>
                </a:lnTo>
                <a:lnTo>
                  <a:pt x="12500" y="30990"/>
                </a:lnTo>
                <a:lnTo>
                  <a:pt x="12600" y="31030"/>
                </a:lnTo>
                <a:lnTo>
                  <a:pt x="12690" y="31070"/>
                </a:lnTo>
                <a:lnTo>
                  <a:pt x="12840" y="31180"/>
                </a:lnTo>
                <a:lnTo>
                  <a:pt x="12920" y="31240"/>
                </a:lnTo>
                <a:lnTo>
                  <a:pt x="13410" y="31810"/>
                </a:lnTo>
                <a:lnTo>
                  <a:pt x="13680" y="32070"/>
                </a:lnTo>
                <a:lnTo>
                  <a:pt x="13760" y="32120"/>
                </a:lnTo>
                <a:lnTo>
                  <a:pt x="13990" y="32170"/>
                </a:lnTo>
                <a:lnTo>
                  <a:pt x="15120" y="32240"/>
                </a:lnTo>
                <a:lnTo>
                  <a:pt x="15430" y="32200"/>
                </a:lnTo>
                <a:lnTo>
                  <a:pt x="15620" y="32120"/>
                </a:lnTo>
                <a:lnTo>
                  <a:pt x="15830" y="31260"/>
                </a:lnTo>
                <a:lnTo>
                  <a:pt x="15900" y="31070"/>
                </a:lnTo>
                <a:lnTo>
                  <a:pt x="16380" y="30210"/>
                </a:lnTo>
                <a:lnTo>
                  <a:pt x="16410" y="30110"/>
                </a:lnTo>
                <a:lnTo>
                  <a:pt x="16440" y="29750"/>
                </a:lnTo>
                <a:lnTo>
                  <a:pt x="16500" y="29590"/>
                </a:lnTo>
                <a:lnTo>
                  <a:pt x="16610" y="29380"/>
                </a:lnTo>
                <a:lnTo>
                  <a:pt x="16890" y="29040"/>
                </a:lnTo>
                <a:lnTo>
                  <a:pt x="17000" y="28860"/>
                </a:lnTo>
                <a:lnTo>
                  <a:pt x="17050" y="28710"/>
                </a:lnTo>
                <a:lnTo>
                  <a:pt x="17010" y="28490"/>
                </a:lnTo>
                <a:lnTo>
                  <a:pt x="16700" y="27490"/>
                </a:lnTo>
                <a:lnTo>
                  <a:pt x="16720" y="27330"/>
                </a:lnTo>
                <a:lnTo>
                  <a:pt x="16790" y="27120"/>
                </a:lnTo>
                <a:lnTo>
                  <a:pt x="17550" y="25950"/>
                </a:lnTo>
                <a:lnTo>
                  <a:pt x="17570" y="25820"/>
                </a:lnTo>
                <a:lnTo>
                  <a:pt x="17540" y="25730"/>
                </a:lnTo>
                <a:lnTo>
                  <a:pt x="17450" y="25550"/>
                </a:lnTo>
                <a:lnTo>
                  <a:pt x="17380" y="25380"/>
                </a:lnTo>
                <a:lnTo>
                  <a:pt x="17320" y="25150"/>
                </a:lnTo>
                <a:lnTo>
                  <a:pt x="17230" y="24430"/>
                </a:lnTo>
                <a:lnTo>
                  <a:pt x="17240" y="24270"/>
                </a:lnTo>
                <a:lnTo>
                  <a:pt x="17280" y="24020"/>
                </a:lnTo>
                <a:lnTo>
                  <a:pt x="17360" y="23910"/>
                </a:lnTo>
                <a:lnTo>
                  <a:pt x="17460" y="23840"/>
                </a:lnTo>
                <a:lnTo>
                  <a:pt x="17920" y="23770"/>
                </a:lnTo>
                <a:lnTo>
                  <a:pt x="18740" y="23540"/>
                </a:lnTo>
                <a:lnTo>
                  <a:pt x="19410" y="23260"/>
                </a:lnTo>
                <a:lnTo>
                  <a:pt x="20280" y="23480"/>
                </a:lnTo>
                <a:lnTo>
                  <a:pt x="20620" y="23470"/>
                </a:lnTo>
                <a:lnTo>
                  <a:pt x="20830" y="23410"/>
                </a:lnTo>
                <a:lnTo>
                  <a:pt x="20940" y="23400"/>
                </a:lnTo>
                <a:lnTo>
                  <a:pt x="21060" y="23400"/>
                </a:lnTo>
                <a:lnTo>
                  <a:pt x="21230" y="23480"/>
                </a:lnTo>
                <a:lnTo>
                  <a:pt x="21450" y="23640"/>
                </a:lnTo>
                <a:lnTo>
                  <a:pt x="22060" y="24240"/>
                </a:lnTo>
                <a:lnTo>
                  <a:pt x="22170" y="24390"/>
                </a:lnTo>
                <a:lnTo>
                  <a:pt x="22290" y="24670"/>
                </a:lnTo>
                <a:lnTo>
                  <a:pt x="22370" y="24780"/>
                </a:lnTo>
                <a:lnTo>
                  <a:pt x="22490" y="24910"/>
                </a:lnTo>
                <a:lnTo>
                  <a:pt x="22720" y="25120"/>
                </a:lnTo>
                <a:lnTo>
                  <a:pt x="22890" y="25400"/>
                </a:lnTo>
                <a:lnTo>
                  <a:pt x="22930" y="25600"/>
                </a:lnTo>
                <a:lnTo>
                  <a:pt x="22920" y="25700"/>
                </a:lnTo>
                <a:lnTo>
                  <a:pt x="22890" y="25810"/>
                </a:lnTo>
                <a:lnTo>
                  <a:pt x="22840" y="25900"/>
                </a:lnTo>
                <a:lnTo>
                  <a:pt x="22780" y="25960"/>
                </a:lnTo>
                <a:lnTo>
                  <a:pt x="22640" y="26080"/>
                </a:lnTo>
                <a:lnTo>
                  <a:pt x="22570" y="26160"/>
                </a:lnTo>
                <a:lnTo>
                  <a:pt x="22530" y="26240"/>
                </a:lnTo>
                <a:lnTo>
                  <a:pt x="22510" y="26340"/>
                </a:lnTo>
                <a:lnTo>
                  <a:pt x="22560" y="26420"/>
                </a:lnTo>
                <a:lnTo>
                  <a:pt x="22680" y="26500"/>
                </a:lnTo>
                <a:lnTo>
                  <a:pt x="22920" y="26540"/>
                </a:lnTo>
                <a:lnTo>
                  <a:pt x="23090" y="26720"/>
                </a:lnTo>
                <a:lnTo>
                  <a:pt x="23180" y="26850"/>
                </a:lnTo>
                <a:lnTo>
                  <a:pt x="23220" y="26970"/>
                </a:lnTo>
                <a:lnTo>
                  <a:pt x="23270" y="27060"/>
                </a:lnTo>
                <a:lnTo>
                  <a:pt x="23330" y="27130"/>
                </a:lnTo>
                <a:lnTo>
                  <a:pt x="23420" y="27200"/>
                </a:lnTo>
                <a:lnTo>
                  <a:pt x="23540" y="27240"/>
                </a:lnTo>
                <a:lnTo>
                  <a:pt x="23710" y="27280"/>
                </a:lnTo>
                <a:lnTo>
                  <a:pt x="23980" y="27220"/>
                </a:lnTo>
                <a:lnTo>
                  <a:pt x="24120" y="27150"/>
                </a:lnTo>
                <a:lnTo>
                  <a:pt x="24200" y="27060"/>
                </a:lnTo>
                <a:lnTo>
                  <a:pt x="24230" y="26970"/>
                </a:lnTo>
                <a:lnTo>
                  <a:pt x="24230" y="26620"/>
                </a:lnTo>
                <a:lnTo>
                  <a:pt x="24280" y="26410"/>
                </a:lnTo>
                <a:lnTo>
                  <a:pt x="24400" y="26130"/>
                </a:lnTo>
                <a:lnTo>
                  <a:pt x="24500" y="25970"/>
                </a:lnTo>
                <a:lnTo>
                  <a:pt x="24560" y="25900"/>
                </a:lnTo>
                <a:lnTo>
                  <a:pt x="24640" y="25840"/>
                </a:lnTo>
                <a:lnTo>
                  <a:pt x="24740" y="25820"/>
                </a:lnTo>
                <a:lnTo>
                  <a:pt x="24990" y="25930"/>
                </a:lnTo>
                <a:lnTo>
                  <a:pt x="25350" y="26150"/>
                </a:lnTo>
                <a:lnTo>
                  <a:pt x="26150" y="26740"/>
                </a:lnTo>
                <a:lnTo>
                  <a:pt x="26650" y="27210"/>
                </a:lnTo>
                <a:lnTo>
                  <a:pt x="26870" y="27770"/>
                </a:lnTo>
                <a:lnTo>
                  <a:pt x="26930" y="27850"/>
                </a:lnTo>
                <a:lnTo>
                  <a:pt x="26990" y="27930"/>
                </a:lnTo>
                <a:lnTo>
                  <a:pt x="27460" y="28090"/>
                </a:lnTo>
                <a:lnTo>
                  <a:pt x="29250" y="28430"/>
                </a:lnTo>
                <a:lnTo>
                  <a:pt x="29680" y="28570"/>
                </a:lnTo>
                <a:lnTo>
                  <a:pt x="29770" y="28610"/>
                </a:lnTo>
                <a:lnTo>
                  <a:pt x="29850" y="28670"/>
                </a:lnTo>
                <a:lnTo>
                  <a:pt x="29920" y="28730"/>
                </a:lnTo>
                <a:lnTo>
                  <a:pt x="29970" y="28810"/>
                </a:lnTo>
                <a:lnTo>
                  <a:pt x="30000" y="28910"/>
                </a:lnTo>
                <a:lnTo>
                  <a:pt x="30020" y="29010"/>
                </a:lnTo>
                <a:lnTo>
                  <a:pt x="29970" y="29160"/>
                </a:lnTo>
                <a:lnTo>
                  <a:pt x="29870" y="29310"/>
                </a:lnTo>
                <a:lnTo>
                  <a:pt x="29600" y="29550"/>
                </a:lnTo>
                <a:lnTo>
                  <a:pt x="29360" y="29720"/>
                </a:lnTo>
                <a:lnTo>
                  <a:pt x="28810" y="30040"/>
                </a:lnTo>
                <a:lnTo>
                  <a:pt x="28600" y="30230"/>
                </a:lnTo>
                <a:lnTo>
                  <a:pt x="28160" y="30780"/>
                </a:lnTo>
                <a:lnTo>
                  <a:pt x="28010" y="30900"/>
                </a:lnTo>
                <a:lnTo>
                  <a:pt x="27860" y="30960"/>
                </a:lnTo>
                <a:lnTo>
                  <a:pt x="27600" y="30990"/>
                </a:lnTo>
                <a:lnTo>
                  <a:pt x="27510" y="31010"/>
                </a:lnTo>
                <a:lnTo>
                  <a:pt x="27360" y="31100"/>
                </a:lnTo>
                <a:lnTo>
                  <a:pt x="27280" y="31170"/>
                </a:lnTo>
                <a:lnTo>
                  <a:pt x="27200" y="31310"/>
                </a:lnTo>
                <a:lnTo>
                  <a:pt x="27120" y="31520"/>
                </a:lnTo>
                <a:lnTo>
                  <a:pt x="27010" y="31980"/>
                </a:lnTo>
                <a:lnTo>
                  <a:pt x="26950" y="32430"/>
                </a:lnTo>
                <a:lnTo>
                  <a:pt x="27000" y="33280"/>
                </a:lnTo>
                <a:lnTo>
                  <a:pt x="26990" y="33410"/>
                </a:lnTo>
                <a:lnTo>
                  <a:pt x="26890" y="33590"/>
                </a:lnTo>
                <a:lnTo>
                  <a:pt x="26700" y="33850"/>
                </a:lnTo>
                <a:lnTo>
                  <a:pt x="25880" y="34670"/>
                </a:lnTo>
                <a:lnTo>
                  <a:pt x="25810" y="34720"/>
                </a:lnTo>
                <a:lnTo>
                  <a:pt x="25730" y="34800"/>
                </a:lnTo>
                <a:lnTo>
                  <a:pt x="25640" y="34920"/>
                </a:lnTo>
                <a:lnTo>
                  <a:pt x="25560" y="35110"/>
                </a:lnTo>
                <a:lnTo>
                  <a:pt x="25490" y="35430"/>
                </a:lnTo>
                <a:lnTo>
                  <a:pt x="25440" y="35900"/>
                </a:lnTo>
                <a:lnTo>
                  <a:pt x="25330" y="36050"/>
                </a:lnTo>
                <a:lnTo>
                  <a:pt x="25170" y="36240"/>
                </a:lnTo>
                <a:lnTo>
                  <a:pt x="24220" y="37080"/>
                </a:lnTo>
                <a:lnTo>
                  <a:pt x="24020" y="37400"/>
                </a:lnTo>
                <a:lnTo>
                  <a:pt x="23620" y="38310"/>
                </a:lnTo>
                <a:lnTo>
                  <a:pt x="23520" y="38560"/>
                </a:lnTo>
                <a:lnTo>
                  <a:pt x="23260" y="38500"/>
                </a:lnTo>
                <a:lnTo>
                  <a:pt x="20880" y="37720"/>
                </a:lnTo>
                <a:lnTo>
                  <a:pt x="19620" y="37980"/>
                </a:lnTo>
                <a:lnTo>
                  <a:pt x="16060" y="38020"/>
                </a:lnTo>
                <a:lnTo>
                  <a:pt x="15490" y="37630"/>
                </a:lnTo>
                <a:lnTo>
                  <a:pt x="15110" y="36210"/>
                </a:lnTo>
                <a:lnTo>
                  <a:pt x="14970" y="35320"/>
                </a:lnTo>
                <a:lnTo>
                  <a:pt x="14500" y="34930"/>
                </a:lnTo>
                <a:lnTo>
                  <a:pt x="13720" y="34450"/>
                </a:lnTo>
                <a:lnTo>
                  <a:pt x="10680" y="32720"/>
                </a:lnTo>
                <a:lnTo>
                  <a:pt x="10600" y="32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La Libertad"/>
          <p:cNvSpPr/>
          <p:nvPr/>
        </p:nvSpPr>
        <p:spPr>
          <a:xfrm>
            <a:off x="2072487" y="1593982"/>
            <a:ext cx="8046720" cy="4401555"/>
          </a:xfrm>
          <a:custGeom>
            <a:avLst/>
            <a:gdLst/>
            <a:ahLst/>
            <a:cxnLst/>
            <a:rect l="0" t="0" r="100000" b="54700"/>
            <a:pathLst>
              <a:path w="100000" h="54700">
                <a:moveTo>
                  <a:pt x="29250" y="28430"/>
                </a:moveTo>
                <a:lnTo>
                  <a:pt x="29430" y="27360"/>
                </a:lnTo>
                <a:lnTo>
                  <a:pt x="30090" y="25560"/>
                </a:lnTo>
                <a:lnTo>
                  <a:pt x="30160" y="24730"/>
                </a:lnTo>
                <a:lnTo>
                  <a:pt x="30120" y="24040"/>
                </a:lnTo>
                <a:lnTo>
                  <a:pt x="30170" y="23000"/>
                </a:lnTo>
                <a:lnTo>
                  <a:pt x="30220" y="22790"/>
                </a:lnTo>
                <a:lnTo>
                  <a:pt x="30280" y="22710"/>
                </a:lnTo>
                <a:lnTo>
                  <a:pt x="30360" y="22660"/>
                </a:lnTo>
                <a:lnTo>
                  <a:pt x="30450" y="22630"/>
                </a:lnTo>
                <a:lnTo>
                  <a:pt x="30550" y="22640"/>
                </a:lnTo>
                <a:lnTo>
                  <a:pt x="30640" y="22670"/>
                </a:lnTo>
                <a:lnTo>
                  <a:pt x="30750" y="22660"/>
                </a:lnTo>
                <a:lnTo>
                  <a:pt x="30870" y="22580"/>
                </a:lnTo>
                <a:lnTo>
                  <a:pt x="31170" y="22090"/>
                </a:lnTo>
                <a:lnTo>
                  <a:pt x="31250" y="22050"/>
                </a:lnTo>
                <a:lnTo>
                  <a:pt x="31350" y="22040"/>
                </a:lnTo>
                <a:lnTo>
                  <a:pt x="31480" y="22040"/>
                </a:lnTo>
                <a:lnTo>
                  <a:pt x="31620" y="22040"/>
                </a:lnTo>
                <a:lnTo>
                  <a:pt x="31810" y="21950"/>
                </a:lnTo>
                <a:lnTo>
                  <a:pt x="31890" y="21850"/>
                </a:lnTo>
                <a:lnTo>
                  <a:pt x="31930" y="21730"/>
                </a:lnTo>
                <a:lnTo>
                  <a:pt x="31990" y="20980"/>
                </a:lnTo>
                <a:lnTo>
                  <a:pt x="31980" y="20860"/>
                </a:lnTo>
                <a:lnTo>
                  <a:pt x="32050" y="20310"/>
                </a:lnTo>
                <a:lnTo>
                  <a:pt x="32450" y="18170"/>
                </a:lnTo>
                <a:lnTo>
                  <a:pt x="32620" y="17900"/>
                </a:lnTo>
                <a:lnTo>
                  <a:pt x="32740" y="17640"/>
                </a:lnTo>
                <a:lnTo>
                  <a:pt x="33050" y="17520"/>
                </a:lnTo>
                <a:lnTo>
                  <a:pt x="33490" y="17430"/>
                </a:lnTo>
                <a:lnTo>
                  <a:pt x="33840" y="17240"/>
                </a:lnTo>
                <a:lnTo>
                  <a:pt x="34200" y="16960"/>
                </a:lnTo>
                <a:lnTo>
                  <a:pt x="34590" y="17040"/>
                </a:lnTo>
                <a:lnTo>
                  <a:pt x="35270" y="17430"/>
                </a:lnTo>
                <a:lnTo>
                  <a:pt x="35880" y="17520"/>
                </a:lnTo>
                <a:lnTo>
                  <a:pt x="36000" y="17550"/>
                </a:lnTo>
                <a:lnTo>
                  <a:pt x="36360" y="17720"/>
                </a:lnTo>
                <a:lnTo>
                  <a:pt x="36320" y="19020"/>
                </a:lnTo>
                <a:lnTo>
                  <a:pt x="36120" y="19850"/>
                </a:lnTo>
                <a:lnTo>
                  <a:pt x="36110" y="20060"/>
                </a:lnTo>
                <a:lnTo>
                  <a:pt x="36130" y="20200"/>
                </a:lnTo>
                <a:lnTo>
                  <a:pt x="36360" y="20380"/>
                </a:lnTo>
                <a:lnTo>
                  <a:pt x="36450" y="20510"/>
                </a:lnTo>
                <a:lnTo>
                  <a:pt x="36560" y="20710"/>
                </a:lnTo>
                <a:lnTo>
                  <a:pt x="36750" y="21150"/>
                </a:lnTo>
                <a:lnTo>
                  <a:pt x="36860" y="21360"/>
                </a:lnTo>
                <a:lnTo>
                  <a:pt x="36960" y="21500"/>
                </a:lnTo>
                <a:lnTo>
                  <a:pt x="37120" y="21600"/>
                </a:lnTo>
                <a:lnTo>
                  <a:pt x="37300" y="21690"/>
                </a:lnTo>
                <a:lnTo>
                  <a:pt x="37600" y="21780"/>
                </a:lnTo>
                <a:lnTo>
                  <a:pt x="37710" y="21790"/>
                </a:lnTo>
                <a:lnTo>
                  <a:pt x="38060" y="21760"/>
                </a:lnTo>
                <a:lnTo>
                  <a:pt x="38180" y="21760"/>
                </a:lnTo>
                <a:lnTo>
                  <a:pt x="38290" y="21780"/>
                </a:lnTo>
                <a:lnTo>
                  <a:pt x="38400" y="21800"/>
                </a:lnTo>
                <a:lnTo>
                  <a:pt x="38500" y="21840"/>
                </a:lnTo>
                <a:lnTo>
                  <a:pt x="38620" y="21910"/>
                </a:lnTo>
                <a:lnTo>
                  <a:pt x="38760" y="22020"/>
                </a:lnTo>
                <a:lnTo>
                  <a:pt x="38960" y="22130"/>
                </a:lnTo>
                <a:lnTo>
                  <a:pt x="39020" y="22210"/>
                </a:lnTo>
                <a:lnTo>
                  <a:pt x="39030" y="22270"/>
                </a:lnTo>
                <a:lnTo>
                  <a:pt x="38930" y="22530"/>
                </a:lnTo>
                <a:lnTo>
                  <a:pt x="38880" y="22750"/>
                </a:lnTo>
                <a:lnTo>
                  <a:pt x="38870" y="22790"/>
                </a:lnTo>
                <a:lnTo>
                  <a:pt x="38840" y="22820"/>
                </a:lnTo>
                <a:lnTo>
                  <a:pt x="38560" y="22810"/>
                </a:lnTo>
                <a:lnTo>
                  <a:pt x="38460" y="22840"/>
                </a:lnTo>
                <a:lnTo>
                  <a:pt x="38390" y="22910"/>
                </a:lnTo>
                <a:lnTo>
                  <a:pt x="38350" y="23030"/>
                </a:lnTo>
                <a:lnTo>
                  <a:pt x="38160" y="25190"/>
                </a:lnTo>
                <a:lnTo>
                  <a:pt x="38110" y="25410"/>
                </a:lnTo>
                <a:lnTo>
                  <a:pt x="38070" y="25500"/>
                </a:lnTo>
                <a:lnTo>
                  <a:pt x="37990" y="25550"/>
                </a:lnTo>
                <a:lnTo>
                  <a:pt x="37800" y="25620"/>
                </a:lnTo>
                <a:lnTo>
                  <a:pt x="37710" y="25670"/>
                </a:lnTo>
                <a:lnTo>
                  <a:pt x="37640" y="25730"/>
                </a:lnTo>
                <a:lnTo>
                  <a:pt x="37520" y="25870"/>
                </a:lnTo>
                <a:lnTo>
                  <a:pt x="37450" y="26060"/>
                </a:lnTo>
                <a:lnTo>
                  <a:pt x="37400" y="26240"/>
                </a:lnTo>
                <a:lnTo>
                  <a:pt x="37330" y="26920"/>
                </a:lnTo>
                <a:lnTo>
                  <a:pt x="37250" y="27220"/>
                </a:lnTo>
                <a:lnTo>
                  <a:pt x="37130" y="27500"/>
                </a:lnTo>
                <a:lnTo>
                  <a:pt x="37060" y="27860"/>
                </a:lnTo>
                <a:lnTo>
                  <a:pt x="37020" y="28480"/>
                </a:lnTo>
                <a:lnTo>
                  <a:pt x="36990" y="28640"/>
                </a:lnTo>
                <a:lnTo>
                  <a:pt x="36960" y="28740"/>
                </a:lnTo>
                <a:lnTo>
                  <a:pt x="36700" y="29230"/>
                </a:lnTo>
                <a:lnTo>
                  <a:pt x="36530" y="29710"/>
                </a:lnTo>
                <a:lnTo>
                  <a:pt x="36550" y="29860"/>
                </a:lnTo>
                <a:lnTo>
                  <a:pt x="36610" y="29940"/>
                </a:lnTo>
                <a:lnTo>
                  <a:pt x="36710" y="29970"/>
                </a:lnTo>
                <a:lnTo>
                  <a:pt x="36830" y="29980"/>
                </a:lnTo>
                <a:lnTo>
                  <a:pt x="37020" y="30230"/>
                </a:lnTo>
                <a:lnTo>
                  <a:pt x="36980" y="30610"/>
                </a:lnTo>
                <a:lnTo>
                  <a:pt x="37010" y="30980"/>
                </a:lnTo>
                <a:lnTo>
                  <a:pt x="37050" y="31080"/>
                </a:lnTo>
                <a:lnTo>
                  <a:pt x="37100" y="31160"/>
                </a:lnTo>
                <a:lnTo>
                  <a:pt x="37160" y="31230"/>
                </a:lnTo>
                <a:lnTo>
                  <a:pt x="37310" y="31340"/>
                </a:lnTo>
                <a:lnTo>
                  <a:pt x="37380" y="31430"/>
                </a:lnTo>
                <a:lnTo>
                  <a:pt x="37420" y="31560"/>
                </a:lnTo>
                <a:lnTo>
                  <a:pt x="37490" y="31860"/>
                </a:lnTo>
                <a:lnTo>
                  <a:pt x="37550" y="32030"/>
                </a:lnTo>
                <a:lnTo>
                  <a:pt x="37620" y="32140"/>
                </a:lnTo>
                <a:lnTo>
                  <a:pt x="37700" y="32200"/>
                </a:lnTo>
                <a:lnTo>
                  <a:pt x="38240" y="32490"/>
                </a:lnTo>
                <a:lnTo>
                  <a:pt x="38310" y="32540"/>
                </a:lnTo>
                <a:lnTo>
                  <a:pt x="38470" y="32680"/>
                </a:lnTo>
                <a:lnTo>
                  <a:pt x="38720" y="33020"/>
                </a:lnTo>
                <a:lnTo>
                  <a:pt x="38760" y="33160"/>
                </a:lnTo>
                <a:lnTo>
                  <a:pt x="38740" y="33280"/>
                </a:lnTo>
                <a:lnTo>
                  <a:pt x="38620" y="33510"/>
                </a:lnTo>
                <a:lnTo>
                  <a:pt x="38530" y="33730"/>
                </a:lnTo>
                <a:lnTo>
                  <a:pt x="38540" y="33850"/>
                </a:lnTo>
                <a:lnTo>
                  <a:pt x="38620" y="33930"/>
                </a:lnTo>
                <a:lnTo>
                  <a:pt x="38910" y="34070"/>
                </a:lnTo>
                <a:lnTo>
                  <a:pt x="38950" y="34160"/>
                </a:lnTo>
                <a:lnTo>
                  <a:pt x="38930" y="34250"/>
                </a:lnTo>
                <a:lnTo>
                  <a:pt x="38870" y="34320"/>
                </a:lnTo>
                <a:lnTo>
                  <a:pt x="38800" y="34380"/>
                </a:lnTo>
                <a:lnTo>
                  <a:pt x="38740" y="34600"/>
                </a:lnTo>
                <a:lnTo>
                  <a:pt x="38720" y="34970"/>
                </a:lnTo>
                <a:lnTo>
                  <a:pt x="38790" y="36560"/>
                </a:lnTo>
                <a:lnTo>
                  <a:pt x="38770" y="36680"/>
                </a:lnTo>
                <a:lnTo>
                  <a:pt x="38530" y="37290"/>
                </a:lnTo>
                <a:lnTo>
                  <a:pt x="38450" y="37630"/>
                </a:lnTo>
                <a:lnTo>
                  <a:pt x="38440" y="37810"/>
                </a:lnTo>
                <a:lnTo>
                  <a:pt x="38460" y="37950"/>
                </a:lnTo>
                <a:lnTo>
                  <a:pt x="39060" y="38930"/>
                </a:lnTo>
                <a:lnTo>
                  <a:pt x="39270" y="39390"/>
                </a:lnTo>
                <a:lnTo>
                  <a:pt x="39330" y="39460"/>
                </a:lnTo>
                <a:lnTo>
                  <a:pt x="39410" y="39500"/>
                </a:lnTo>
                <a:lnTo>
                  <a:pt x="39520" y="39520"/>
                </a:lnTo>
                <a:lnTo>
                  <a:pt x="39640" y="39510"/>
                </a:lnTo>
                <a:lnTo>
                  <a:pt x="39850" y="39460"/>
                </a:lnTo>
                <a:lnTo>
                  <a:pt x="40240" y="39330"/>
                </a:lnTo>
                <a:lnTo>
                  <a:pt x="40460" y="39300"/>
                </a:lnTo>
                <a:lnTo>
                  <a:pt x="40600" y="39320"/>
                </a:lnTo>
                <a:lnTo>
                  <a:pt x="40700" y="39350"/>
                </a:lnTo>
                <a:lnTo>
                  <a:pt x="40980" y="39470"/>
                </a:lnTo>
                <a:lnTo>
                  <a:pt x="41110" y="40100"/>
                </a:lnTo>
                <a:lnTo>
                  <a:pt x="41220" y="40260"/>
                </a:lnTo>
                <a:lnTo>
                  <a:pt x="41310" y="40260"/>
                </a:lnTo>
                <a:lnTo>
                  <a:pt x="41470" y="40270"/>
                </a:lnTo>
                <a:lnTo>
                  <a:pt x="41670" y="40320"/>
                </a:lnTo>
                <a:lnTo>
                  <a:pt x="42040" y="40470"/>
                </a:lnTo>
                <a:lnTo>
                  <a:pt x="42170" y="40600"/>
                </a:lnTo>
                <a:lnTo>
                  <a:pt x="42200" y="40710"/>
                </a:lnTo>
                <a:lnTo>
                  <a:pt x="42100" y="40880"/>
                </a:lnTo>
                <a:lnTo>
                  <a:pt x="41920" y="41100"/>
                </a:lnTo>
                <a:lnTo>
                  <a:pt x="41870" y="41180"/>
                </a:lnTo>
                <a:lnTo>
                  <a:pt x="41810" y="41250"/>
                </a:lnTo>
                <a:lnTo>
                  <a:pt x="41520" y="41770"/>
                </a:lnTo>
                <a:lnTo>
                  <a:pt x="41420" y="42000"/>
                </a:lnTo>
                <a:lnTo>
                  <a:pt x="41300" y="42360"/>
                </a:lnTo>
                <a:lnTo>
                  <a:pt x="39510" y="41260"/>
                </a:lnTo>
                <a:lnTo>
                  <a:pt x="36960" y="40130"/>
                </a:lnTo>
                <a:lnTo>
                  <a:pt x="34200" y="39470"/>
                </a:lnTo>
                <a:lnTo>
                  <a:pt x="32920" y="39470"/>
                </a:lnTo>
                <a:lnTo>
                  <a:pt x="31940" y="39240"/>
                </a:lnTo>
                <a:lnTo>
                  <a:pt x="26610" y="39290"/>
                </a:lnTo>
                <a:lnTo>
                  <a:pt x="24330" y="38710"/>
                </a:lnTo>
                <a:lnTo>
                  <a:pt x="23520" y="38560"/>
                </a:lnTo>
                <a:lnTo>
                  <a:pt x="23620" y="38310"/>
                </a:lnTo>
                <a:lnTo>
                  <a:pt x="24020" y="37400"/>
                </a:lnTo>
                <a:lnTo>
                  <a:pt x="24220" y="37080"/>
                </a:lnTo>
                <a:lnTo>
                  <a:pt x="25170" y="36240"/>
                </a:lnTo>
                <a:lnTo>
                  <a:pt x="25330" y="36050"/>
                </a:lnTo>
                <a:lnTo>
                  <a:pt x="25440" y="35900"/>
                </a:lnTo>
                <a:lnTo>
                  <a:pt x="25490" y="35430"/>
                </a:lnTo>
                <a:lnTo>
                  <a:pt x="25560" y="35110"/>
                </a:lnTo>
                <a:lnTo>
                  <a:pt x="25640" y="34920"/>
                </a:lnTo>
                <a:lnTo>
                  <a:pt x="25730" y="34800"/>
                </a:lnTo>
                <a:lnTo>
                  <a:pt x="25810" y="34720"/>
                </a:lnTo>
                <a:lnTo>
                  <a:pt x="25880" y="34670"/>
                </a:lnTo>
                <a:lnTo>
                  <a:pt x="26700" y="33850"/>
                </a:lnTo>
                <a:lnTo>
                  <a:pt x="26890" y="33590"/>
                </a:lnTo>
                <a:lnTo>
                  <a:pt x="26990" y="33410"/>
                </a:lnTo>
                <a:lnTo>
                  <a:pt x="27000" y="33280"/>
                </a:lnTo>
                <a:lnTo>
                  <a:pt x="26950" y="32430"/>
                </a:lnTo>
                <a:lnTo>
                  <a:pt x="27010" y="31980"/>
                </a:lnTo>
                <a:lnTo>
                  <a:pt x="27120" y="31520"/>
                </a:lnTo>
                <a:lnTo>
                  <a:pt x="27200" y="31310"/>
                </a:lnTo>
                <a:lnTo>
                  <a:pt x="27280" y="31170"/>
                </a:lnTo>
                <a:lnTo>
                  <a:pt x="27360" y="31100"/>
                </a:lnTo>
                <a:lnTo>
                  <a:pt x="27510" y="31010"/>
                </a:lnTo>
                <a:lnTo>
                  <a:pt x="27600" y="30990"/>
                </a:lnTo>
                <a:lnTo>
                  <a:pt x="27860" y="30960"/>
                </a:lnTo>
                <a:lnTo>
                  <a:pt x="28010" y="30900"/>
                </a:lnTo>
                <a:lnTo>
                  <a:pt x="28160" y="30780"/>
                </a:lnTo>
                <a:lnTo>
                  <a:pt x="28600" y="30230"/>
                </a:lnTo>
                <a:lnTo>
                  <a:pt x="28810" y="30040"/>
                </a:lnTo>
                <a:lnTo>
                  <a:pt x="29360" y="29720"/>
                </a:lnTo>
                <a:lnTo>
                  <a:pt x="29600" y="29550"/>
                </a:lnTo>
                <a:lnTo>
                  <a:pt x="29870" y="29310"/>
                </a:lnTo>
                <a:lnTo>
                  <a:pt x="29970" y="29160"/>
                </a:lnTo>
                <a:lnTo>
                  <a:pt x="30020" y="29010"/>
                </a:lnTo>
                <a:lnTo>
                  <a:pt x="30000" y="28910"/>
                </a:lnTo>
                <a:lnTo>
                  <a:pt x="29970" y="28810"/>
                </a:lnTo>
                <a:lnTo>
                  <a:pt x="29920" y="28730"/>
                </a:lnTo>
                <a:lnTo>
                  <a:pt x="29850" y="28670"/>
                </a:lnTo>
                <a:lnTo>
                  <a:pt x="29770" y="28610"/>
                </a:lnTo>
                <a:lnTo>
                  <a:pt x="29680" y="28570"/>
                </a:lnTo>
                <a:lnTo>
                  <a:pt x="29250" y="28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La Paz"/>
          <p:cNvSpPr/>
          <p:nvPr/>
        </p:nvSpPr>
        <p:spPr>
          <a:xfrm>
            <a:off x="2072487" y="1593982"/>
            <a:ext cx="8046720" cy="4401555"/>
          </a:xfrm>
          <a:custGeom>
            <a:avLst/>
            <a:gdLst/>
            <a:ahLst/>
            <a:cxnLst/>
            <a:rect l="0" t="0" r="100000" b="54700"/>
            <a:pathLst>
              <a:path w="100000" h="54700">
                <a:moveTo>
                  <a:pt x="41300" y="42360"/>
                </a:moveTo>
                <a:lnTo>
                  <a:pt x="41420" y="42000"/>
                </a:lnTo>
                <a:lnTo>
                  <a:pt x="41520" y="41770"/>
                </a:lnTo>
                <a:lnTo>
                  <a:pt x="41810" y="41250"/>
                </a:lnTo>
                <a:lnTo>
                  <a:pt x="41870" y="41180"/>
                </a:lnTo>
                <a:lnTo>
                  <a:pt x="41920" y="41100"/>
                </a:lnTo>
                <a:lnTo>
                  <a:pt x="42100" y="40880"/>
                </a:lnTo>
                <a:lnTo>
                  <a:pt x="42200" y="40710"/>
                </a:lnTo>
                <a:lnTo>
                  <a:pt x="42170" y="40600"/>
                </a:lnTo>
                <a:lnTo>
                  <a:pt x="42040" y="40470"/>
                </a:lnTo>
                <a:lnTo>
                  <a:pt x="41670" y="40320"/>
                </a:lnTo>
                <a:lnTo>
                  <a:pt x="41470" y="40270"/>
                </a:lnTo>
                <a:lnTo>
                  <a:pt x="41310" y="40260"/>
                </a:lnTo>
                <a:lnTo>
                  <a:pt x="41220" y="40260"/>
                </a:lnTo>
                <a:lnTo>
                  <a:pt x="41110" y="40100"/>
                </a:lnTo>
                <a:lnTo>
                  <a:pt x="40980" y="39470"/>
                </a:lnTo>
                <a:lnTo>
                  <a:pt x="41060" y="39150"/>
                </a:lnTo>
                <a:lnTo>
                  <a:pt x="41170" y="39080"/>
                </a:lnTo>
                <a:lnTo>
                  <a:pt x="41440" y="38780"/>
                </a:lnTo>
                <a:lnTo>
                  <a:pt x="41630" y="38370"/>
                </a:lnTo>
                <a:lnTo>
                  <a:pt x="41950" y="37410"/>
                </a:lnTo>
                <a:lnTo>
                  <a:pt x="42030" y="36990"/>
                </a:lnTo>
                <a:lnTo>
                  <a:pt x="42050" y="36720"/>
                </a:lnTo>
                <a:lnTo>
                  <a:pt x="41980" y="36530"/>
                </a:lnTo>
                <a:lnTo>
                  <a:pt x="41690" y="36020"/>
                </a:lnTo>
                <a:lnTo>
                  <a:pt x="41580" y="35710"/>
                </a:lnTo>
                <a:lnTo>
                  <a:pt x="41510" y="35380"/>
                </a:lnTo>
                <a:lnTo>
                  <a:pt x="41530" y="35200"/>
                </a:lnTo>
                <a:lnTo>
                  <a:pt x="41580" y="35080"/>
                </a:lnTo>
                <a:lnTo>
                  <a:pt x="41670" y="35030"/>
                </a:lnTo>
                <a:lnTo>
                  <a:pt x="41770" y="35010"/>
                </a:lnTo>
                <a:lnTo>
                  <a:pt x="41890" y="35010"/>
                </a:lnTo>
                <a:lnTo>
                  <a:pt x="42000" y="35030"/>
                </a:lnTo>
                <a:lnTo>
                  <a:pt x="42600" y="35220"/>
                </a:lnTo>
                <a:lnTo>
                  <a:pt x="42720" y="35240"/>
                </a:lnTo>
                <a:lnTo>
                  <a:pt x="42830" y="35250"/>
                </a:lnTo>
                <a:lnTo>
                  <a:pt x="43020" y="35100"/>
                </a:lnTo>
                <a:lnTo>
                  <a:pt x="44150" y="33660"/>
                </a:lnTo>
                <a:lnTo>
                  <a:pt x="45510" y="32380"/>
                </a:lnTo>
                <a:lnTo>
                  <a:pt x="47160" y="32990"/>
                </a:lnTo>
                <a:lnTo>
                  <a:pt x="47810" y="33340"/>
                </a:lnTo>
                <a:lnTo>
                  <a:pt x="48520" y="33560"/>
                </a:lnTo>
                <a:lnTo>
                  <a:pt x="48650" y="33560"/>
                </a:lnTo>
                <a:lnTo>
                  <a:pt x="48820" y="33530"/>
                </a:lnTo>
                <a:lnTo>
                  <a:pt x="48890" y="33510"/>
                </a:lnTo>
                <a:lnTo>
                  <a:pt x="48970" y="33470"/>
                </a:lnTo>
                <a:lnTo>
                  <a:pt x="49030" y="33400"/>
                </a:lnTo>
                <a:lnTo>
                  <a:pt x="49110" y="33220"/>
                </a:lnTo>
                <a:lnTo>
                  <a:pt x="49180" y="33140"/>
                </a:lnTo>
                <a:lnTo>
                  <a:pt x="49260" y="33100"/>
                </a:lnTo>
                <a:lnTo>
                  <a:pt x="49360" y="33070"/>
                </a:lnTo>
                <a:lnTo>
                  <a:pt x="49830" y="33010"/>
                </a:lnTo>
                <a:lnTo>
                  <a:pt x="50040" y="32940"/>
                </a:lnTo>
                <a:lnTo>
                  <a:pt x="50300" y="32780"/>
                </a:lnTo>
                <a:lnTo>
                  <a:pt x="50580" y="33540"/>
                </a:lnTo>
                <a:lnTo>
                  <a:pt x="50590" y="34170"/>
                </a:lnTo>
                <a:lnTo>
                  <a:pt x="50550" y="34830"/>
                </a:lnTo>
                <a:lnTo>
                  <a:pt x="50590" y="35090"/>
                </a:lnTo>
                <a:lnTo>
                  <a:pt x="50660" y="35250"/>
                </a:lnTo>
                <a:lnTo>
                  <a:pt x="50780" y="35260"/>
                </a:lnTo>
                <a:lnTo>
                  <a:pt x="50900" y="35260"/>
                </a:lnTo>
                <a:lnTo>
                  <a:pt x="51020" y="35240"/>
                </a:lnTo>
                <a:lnTo>
                  <a:pt x="51910" y="34960"/>
                </a:lnTo>
                <a:lnTo>
                  <a:pt x="52070" y="34950"/>
                </a:lnTo>
                <a:lnTo>
                  <a:pt x="52240" y="34980"/>
                </a:lnTo>
                <a:lnTo>
                  <a:pt x="52530" y="35090"/>
                </a:lnTo>
                <a:lnTo>
                  <a:pt x="52630" y="35220"/>
                </a:lnTo>
                <a:lnTo>
                  <a:pt x="53560" y="37200"/>
                </a:lnTo>
                <a:lnTo>
                  <a:pt x="53590" y="37310"/>
                </a:lnTo>
                <a:lnTo>
                  <a:pt x="53600" y="37420"/>
                </a:lnTo>
                <a:lnTo>
                  <a:pt x="53590" y="37670"/>
                </a:lnTo>
                <a:lnTo>
                  <a:pt x="53550" y="37890"/>
                </a:lnTo>
                <a:lnTo>
                  <a:pt x="53260" y="38680"/>
                </a:lnTo>
                <a:lnTo>
                  <a:pt x="53240" y="38770"/>
                </a:lnTo>
                <a:lnTo>
                  <a:pt x="53210" y="38860"/>
                </a:lnTo>
                <a:lnTo>
                  <a:pt x="53180" y="38990"/>
                </a:lnTo>
                <a:lnTo>
                  <a:pt x="53180" y="39050"/>
                </a:lnTo>
                <a:lnTo>
                  <a:pt x="53180" y="39060"/>
                </a:lnTo>
                <a:lnTo>
                  <a:pt x="53020" y="39900"/>
                </a:lnTo>
                <a:lnTo>
                  <a:pt x="53020" y="40080"/>
                </a:lnTo>
                <a:lnTo>
                  <a:pt x="53070" y="40750"/>
                </a:lnTo>
                <a:lnTo>
                  <a:pt x="53120" y="40970"/>
                </a:lnTo>
                <a:lnTo>
                  <a:pt x="53180" y="41130"/>
                </a:lnTo>
                <a:lnTo>
                  <a:pt x="53420" y="41400"/>
                </a:lnTo>
                <a:lnTo>
                  <a:pt x="53650" y="41580"/>
                </a:lnTo>
                <a:lnTo>
                  <a:pt x="53980" y="41780"/>
                </a:lnTo>
                <a:lnTo>
                  <a:pt x="54240" y="42030"/>
                </a:lnTo>
                <a:lnTo>
                  <a:pt x="54480" y="42350"/>
                </a:lnTo>
                <a:lnTo>
                  <a:pt x="54570" y="42550"/>
                </a:lnTo>
                <a:lnTo>
                  <a:pt x="54610" y="42710"/>
                </a:lnTo>
                <a:lnTo>
                  <a:pt x="54590" y="42830"/>
                </a:lnTo>
                <a:lnTo>
                  <a:pt x="54540" y="43050"/>
                </a:lnTo>
                <a:lnTo>
                  <a:pt x="54510" y="43140"/>
                </a:lnTo>
                <a:lnTo>
                  <a:pt x="54460" y="43230"/>
                </a:lnTo>
                <a:lnTo>
                  <a:pt x="54230" y="43400"/>
                </a:lnTo>
                <a:lnTo>
                  <a:pt x="54170" y="43470"/>
                </a:lnTo>
                <a:lnTo>
                  <a:pt x="54120" y="43550"/>
                </a:lnTo>
                <a:lnTo>
                  <a:pt x="54090" y="43650"/>
                </a:lnTo>
                <a:lnTo>
                  <a:pt x="54080" y="43770"/>
                </a:lnTo>
                <a:lnTo>
                  <a:pt x="54070" y="43890"/>
                </a:lnTo>
                <a:lnTo>
                  <a:pt x="54240" y="45470"/>
                </a:lnTo>
                <a:lnTo>
                  <a:pt x="54230" y="45690"/>
                </a:lnTo>
                <a:lnTo>
                  <a:pt x="54180" y="45770"/>
                </a:lnTo>
                <a:lnTo>
                  <a:pt x="54120" y="45840"/>
                </a:lnTo>
                <a:lnTo>
                  <a:pt x="54050" y="45920"/>
                </a:lnTo>
                <a:lnTo>
                  <a:pt x="53970" y="45970"/>
                </a:lnTo>
                <a:lnTo>
                  <a:pt x="53620" y="46140"/>
                </a:lnTo>
                <a:lnTo>
                  <a:pt x="53350" y="46250"/>
                </a:lnTo>
                <a:lnTo>
                  <a:pt x="53180" y="46350"/>
                </a:lnTo>
                <a:lnTo>
                  <a:pt x="53030" y="46470"/>
                </a:lnTo>
                <a:lnTo>
                  <a:pt x="52970" y="46540"/>
                </a:lnTo>
                <a:lnTo>
                  <a:pt x="52920" y="46620"/>
                </a:lnTo>
                <a:lnTo>
                  <a:pt x="52870" y="46720"/>
                </a:lnTo>
                <a:lnTo>
                  <a:pt x="52840" y="46810"/>
                </a:lnTo>
                <a:lnTo>
                  <a:pt x="52810" y="46920"/>
                </a:lnTo>
                <a:lnTo>
                  <a:pt x="52720" y="48080"/>
                </a:lnTo>
                <a:lnTo>
                  <a:pt x="52720" y="48090"/>
                </a:lnTo>
                <a:lnTo>
                  <a:pt x="43960" y="44000"/>
                </a:lnTo>
                <a:lnTo>
                  <a:pt x="41300" y="42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San Vicente"/>
          <p:cNvSpPr/>
          <p:nvPr/>
        </p:nvSpPr>
        <p:spPr>
          <a:xfrm>
            <a:off x="2072487" y="1593982"/>
            <a:ext cx="8046720" cy="4401555"/>
          </a:xfrm>
          <a:custGeom>
            <a:avLst/>
            <a:gdLst/>
            <a:ahLst/>
            <a:cxnLst/>
            <a:rect l="0" t="0" r="100000" b="54700"/>
            <a:pathLst>
              <a:path w="100000" h="54700">
                <a:moveTo>
                  <a:pt x="52020" y="29380"/>
                </a:moveTo>
                <a:lnTo>
                  <a:pt x="52070" y="28270"/>
                </a:lnTo>
                <a:lnTo>
                  <a:pt x="52140" y="28150"/>
                </a:lnTo>
                <a:lnTo>
                  <a:pt x="52240" y="28010"/>
                </a:lnTo>
                <a:lnTo>
                  <a:pt x="52480" y="28020"/>
                </a:lnTo>
                <a:lnTo>
                  <a:pt x="52700" y="28070"/>
                </a:lnTo>
                <a:lnTo>
                  <a:pt x="53090" y="28200"/>
                </a:lnTo>
                <a:lnTo>
                  <a:pt x="53350" y="28160"/>
                </a:lnTo>
                <a:lnTo>
                  <a:pt x="53710" y="28040"/>
                </a:lnTo>
                <a:lnTo>
                  <a:pt x="54880" y="27520"/>
                </a:lnTo>
                <a:lnTo>
                  <a:pt x="55130" y="27460"/>
                </a:lnTo>
                <a:lnTo>
                  <a:pt x="55400" y="27520"/>
                </a:lnTo>
                <a:lnTo>
                  <a:pt x="55620" y="27540"/>
                </a:lnTo>
                <a:lnTo>
                  <a:pt x="55750" y="27460"/>
                </a:lnTo>
                <a:lnTo>
                  <a:pt x="55870" y="27330"/>
                </a:lnTo>
                <a:lnTo>
                  <a:pt x="56060" y="27080"/>
                </a:lnTo>
                <a:lnTo>
                  <a:pt x="56200" y="27010"/>
                </a:lnTo>
                <a:lnTo>
                  <a:pt x="56320" y="27000"/>
                </a:lnTo>
                <a:lnTo>
                  <a:pt x="56860" y="27390"/>
                </a:lnTo>
                <a:lnTo>
                  <a:pt x="57040" y="27440"/>
                </a:lnTo>
                <a:lnTo>
                  <a:pt x="57310" y="27460"/>
                </a:lnTo>
                <a:lnTo>
                  <a:pt x="58510" y="27450"/>
                </a:lnTo>
                <a:lnTo>
                  <a:pt x="58750" y="27490"/>
                </a:lnTo>
                <a:lnTo>
                  <a:pt x="59270" y="27520"/>
                </a:lnTo>
                <a:lnTo>
                  <a:pt x="59680" y="27600"/>
                </a:lnTo>
                <a:lnTo>
                  <a:pt x="59770" y="27640"/>
                </a:lnTo>
                <a:lnTo>
                  <a:pt x="60460" y="28150"/>
                </a:lnTo>
                <a:lnTo>
                  <a:pt x="60550" y="28200"/>
                </a:lnTo>
                <a:lnTo>
                  <a:pt x="60940" y="28340"/>
                </a:lnTo>
                <a:lnTo>
                  <a:pt x="61200" y="28490"/>
                </a:lnTo>
                <a:lnTo>
                  <a:pt x="61290" y="28530"/>
                </a:lnTo>
                <a:lnTo>
                  <a:pt x="61550" y="28600"/>
                </a:lnTo>
                <a:lnTo>
                  <a:pt x="61650" y="28650"/>
                </a:lnTo>
                <a:lnTo>
                  <a:pt x="61710" y="28740"/>
                </a:lnTo>
                <a:lnTo>
                  <a:pt x="61750" y="28950"/>
                </a:lnTo>
                <a:lnTo>
                  <a:pt x="61780" y="29050"/>
                </a:lnTo>
                <a:lnTo>
                  <a:pt x="61830" y="29130"/>
                </a:lnTo>
                <a:lnTo>
                  <a:pt x="61900" y="29190"/>
                </a:lnTo>
                <a:lnTo>
                  <a:pt x="62040" y="29240"/>
                </a:lnTo>
                <a:lnTo>
                  <a:pt x="62990" y="29360"/>
                </a:lnTo>
                <a:lnTo>
                  <a:pt x="63340" y="29450"/>
                </a:lnTo>
                <a:lnTo>
                  <a:pt x="63950" y="29040"/>
                </a:lnTo>
                <a:lnTo>
                  <a:pt x="64050" y="29950"/>
                </a:lnTo>
                <a:lnTo>
                  <a:pt x="65210" y="31110"/>
                </a:lnTo>
                <a:lnTo>
                  <a:pt x="65640" y="31790"/>
                </a:lnTo>
                <a:lnTo>
                  <a:pt x="63280" y="33510"/>
                </a:lnTo>
                <a:lnTo>
                  <a:pt x="63070" y="34190"/>
                </a:lnTo>
                <a:lnTo>
                  <a:pt x="62510" y="34960"/>
                </a:lnTo>
                <a:lnTo>
                  <a:pt x="61760" y="35440"/>
                </a:lnTo>
                <a:lnTo>
                  <a:pt x="60930" y="35250"/>
                </a:lnTo>
                <a:lnTo>
                  <a:pt x="59850" y="36590"/>
                </a:lnTo>
                <a:lnTo>
                  <a:pt x="59800" y="36830"/>
                </a:lnTo>
                <a:lnTo>
                  <a:pt x="59180" y="36940"/>
                </a:lnTo>
                <a:lnTo>
                  <a:pt x="58970" y="37240"/>
                </a:lnTo>
                <a:lnTo>
                  <a:pt x="58880" y="38410"/>
                </a:lnTo>
                <a:lnTo>
                  <a:pt x="58560" y="39560"/>
                </a:lnTo>
                <a:lnTo>
                  <a:pt x="56850" y="42820"/>
                </a:lnTo>
                <a:lnTo>
                  <a:pt x="56690" y="43230"/>
                </a:lnTo>
                <a:lnTo>
                  <a:pt x="56600" y="43720"/>
                </a:lnTo>
                <a:lnTo>
                  <a:pt x="56550" y="44920"/>
                </a:lnTo>
                <a:lnTo>
                  <a:pt x="56460" y="45180"/>
                </a:lnTo>
                <a:lnTo>
                  <a:pt x="55800" y="45820"/>
                </a:lnTo>
                <a:lnTo>
                  <a:pt x="55450" y="46340"/>
                </a:lnTo>
                <a:lnTo>
                  <a:pt x="55230" y="46760"/>
                </a:lnTo>
                <a:lnTo>
                  <a:pt x="54870" y="47050"/>
                </a:lnTo>
                <a:lnTo>
                  <a:pt x="54140" y="47160"/>
                </a:lnTo>
                <a:lnTo>
                  <a:pt x="53690" y="47330"/>
                </a:lnTo>
                <a:lnTo>
                  <a:pt x="53410" y="47710"/>
                </a:lnTo>
                <a:lnTo>
                  <a:pt x="53260" y="48260"/>
                </a:lnTo>
                <a:lnTo>
                  <a:pt x="53260" y="48340"/>
                </a:lnTo>
                <a:lnTo>
                  <a:pt x="53280" y="48350"/>
                </a:lnTo>
                <a:lnTo>
                  <a:pt x="52720" y="48090"/>
                </a:lnTo>
                <a:lnTo>
                  <a:pt x="52720" y="48080"/>
                </a:lnTo>
                <a:lnTo>
                  <a:pt x="52810" y="46920"/>
                </a:lnTo>
                <a:lnTo>
                  <a:pt x="52840" y="46810"/>
                </a:lnTo>
                <a:lnTo>
                  <a:pt x="52870" y="46720"/>
                </a:lnTo>
                <a:lnTo>
                  <a:pt x="52920" y="46620"/>
                </a:lnTo>
                <a:lnTo>
                  <a:pt x="52970" y="46540"/>
                </a:lnTo>
                <a:lnTo>
                  <a:pt x="53030" y="46470"/>
                </a:lnTo>
                <a:lnTo>
                  <a:pt x="53180" y="46350"/>
                </a:lnTo>
                <a:lnTo>
                  <a:pt x="53350" y="46250"/>
                </a:lnTo>
                <a:lnTo>
                  <a:pt x="53620" y="46140"/>
                </a:lnTo>
                <a:lnTo>
                  <a:pt x="53970" y="45970"/>
                </a:lnTo>
                <a:lnTo>
                  <a:pt x="54050" y="45920"/>
                </a:lnTo>
                <a:lnTo>
                  <a:pt x="54120" y="45840"/>
                </a:lnTo>
                <a:lnTo>
                  <a:pt x="54180" y="45770"/>
                </a:lnTo>
                <a:lnTo>
                  <a:pt x="54230" y="45690"/>
                </a:lnTo>
                <a:lnTo>
                  <a:pt x="54240" y="45470"/>
                </a:lnTo>
                <a:lnTo>
                  <a:pt x="54070" y="43890"/>
                </a:lnTo>
                <a:lnTo>
                  <a:pt x="54080" y="43770"/>
                </a:lnTo>
                <a:lnTo>
                  <a:pt x="54090" y="43650"/>
                </a:lnTo>
                <a:lnTo>
                  <a:pt x="54120" y="43550"/>
                </a:lnTo>
                <a:lnTo>
                  <a:pt x="54170" y="43470"/>
                </a:lnTo>
                <a:lnTo>
                  <a:pt x="54230" y="43400"/>
                </a:lnTo>
                <a:lnTo>
                  <a:pt x="54460" y="43230"/>
                </a:lnTo>
                <a:lnTo>
                  <a:pt x="54510" y="43140"/>
                </a:lnTo>
                <a:lnTo>
                  <a:pt x="54540" y="43050"/>
                </a:lnTo>
                <a:lnTo>
                  <a:pt x="54590" y="42830"/>
                </a:lnTo>
                <a:lnTo>
                  <a:pt x="54610" y="42710"/>
                </a:lnTo>
                <a:lnTo>
                  <a:pt x="54570" y="42550"/>
                </a:lnTo>
                <a:lnTo>
                  <a:pt x="54480" y="42350"/>
                </a:lnTo>
                <a:lnTo>
                  <a:pt x="54240" y="42030"/>
                </a:lnTo>
                <a:lnTo>
                  <a:pt x="53980" y="41780"/>
                </a:lnTo>
                <a:lnTo>
                  <a:pt x="53650" y="41580"/>
                </a:lnTo>
                <a:lnTo>
                  <a:pt x="53420" y="41400"/>
                </a:lnTo>
                <a:lnTo>
                  <a:pt x="53180" y="41130"/>
                </a:lnTo>
                <a:lnTo>
                  <a:pt x="53120" y="40970"/>
                </a:lnTo>
                <a:lnTo>
                  <a:pt x="53070" y="40750"/>
                </a:lnTo>
                <a:lnTo>
                  <a:pt x="53020" y="40080"/>
                </a:lnTo>
                <a:lnTo>
                  <a:pt x="53020" y="39900"/>
                </a:lnTo>
                <a:lnTo>
                  <a:pt x="53180" y="39060"/>
                </a:lnTo>
                <a:lnTo>
                  <a:pt x="53180" y="39050"/>
                </a:lnTo>
                <a:lnTo>
                  <a:pt x="53180" y="38990"/>
                </a:lnTo>
                <a:lnTo>
                  <a:pt x="53210" y="38860"/>
                </a:lnTo>
                <a:lnTo>
                  <a:pt x="53240" y="38770"/>
                </a:lnTo>
                <a:lnTo>
                  <a:pt x="53260" y="38680"/>
                </a:lnTo>
                <a:lnTo>
                  <a:pt x="53550" y="37890"/>
                </a:lnTo>
                <a:lnTo>
                  <a:pt x="53590" y="37670"/>
                </a:lnTo>
                <a:lnTo>
                  <a:pt x="53600" y="37420"/>
                </a:lnTo>
                <a:lnTo>
                  <a:pt x="53590" y="37310"/>
                </a:lnTo>
                <a:lnTo>
                  <a:pt x="53560" y="37200"/>
                </a:lnTo>
                <a:lnTo>
                  <a:pt x="52630" y="35220"/>
                </a:lnTo>
                <a:lnTo>
                  <a:pt x="52530" y="35090"/>
                </a:lnTo>
                <a:lnTo>
                  <a:pt x="52240" y="34980"/>
                </a:lnTo>
                <a:lnTo>
                  <a:pt x="52070" y="34950"/>
                </a:lnTo>
                <a:lnTo>
                  <a:pt x="51910" y="34960"/>
                </a:lnTo>
                <a:lnTo>
                  <a:pt x="51020" y="35240"/>
                </a:lnTo>
                <a:lnTo>
                  <a:pt x="50900" y="35260"/>
                </a:lnTo>
                <a:lnTo>
                  <a:pt x="50780" y="35260"/>
                </a:lnTo>
                <a:lnTo>
                  <a:pt x="50660" y="35250"/>
                </a:lnTo>
                <a:lnTo>
                  <a:pt x="50590" y="35090"/>
                </a:lnTo>
                <a:lnTo>
                  <a:pt x="50550" y="34830"/>
                </a:lnTo>
                <a:lnTo>
                  <a:pt x="50590" y="34170"/>
                </a:lnTo>
                <a:lnTo>
                  <a:pt x="50580" y="33540"/>
                </a:lnTo>
                <a:lnTo>
                  <a:pt x="50300" y="32780"/>
                </a:lnTo>
                <a:lnTo>
                  <a:pt x="51030" y="32060"/>
                </a:lnTo>
                <a:lnTo>
                  <a:pt x="51110" y="31930"/>
                </a:lnTo>
                <a:lnTo>
                  <a:pt x="51200" y="31750"/>
                </a:lnTo>
                <a:lnTo>
                  <a:pt x="51330" y="31210"/>
                </a:lnTo>
                <a:lnTo>
                  <a:pt x="52020" y="29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Usulután"/>
          <p:cNvSpPr/>
          <p:nvPr/>
        </p:nvSpPr>
        <p:spPr>
          <a:xfrm>
            <a:off x="2072487" y="1593982"/>
            <a:ext cx="8046720" cy="4401555"/>
          </a:xfrm>
          <a:custGeom>
            <a:avLst/>
            <a:gdLst/>
            <a:ahLst/>
            <a:cxnLst/>
            <a:rect l="0" t="0" r="100000" b="54700"/>
            <a:pathLst>
              <a:path w="100000" h="54700">
                <a:moveTo>
                  <a:pt x="65640" y="31790"/>
                </a:moveTo>
                <a:lnTo>
                  <a:pt x="67180" y="31610"/>
                </a:lnTo>
                <a:lnTo>
                  <a:pt x="67620" y="31640"/>
                </a:lnTo>
                <a:lnTo>
                  <a:pt x="67850" y="31930"/>
                </a:lnTo>
                <a:lnTo>
                  <a:pt x="68170" y="32430"/>
                </a:lnTo>
                <a:lnTo>
                  <a:pt x="68420" y="32670"/>
                </a:lnTo>
                <a:lnTo>
                  <a:pt x="68750" y="32900"/>
                </a:lnTo>
                <a:lnTo>
                  <a:pt x="69040" y="33000"/>
                </a:lnTo>
                <a:lnTo>
                  <a:pt x="69960" y="33120"/>
                </a:lnTo>
                <a:lnTo>
                  <a:pt x="70190" y="33190"/>
                </a:lnTo>
                <a:lnTo>
                  <a:pt x="70310" y="33290"/>
                </a:lnTo>
                <a:lnTo>
                  <a:pt x="70310" y="33400"/>
                </a:lnTo>
                <a:lnTo>
                  <a:pt x="70130" y="33900"/>
                </a:lnTo>
                <a:lnTo>
                  <a:pt x="70110" y="34010"/>
                </a:lnTo>
                <a:lnTo>
                  <a:pt x="70110" y="34130"/>
                </a:lnTo>
                <a:lnTo>
                  <a:pt x="70180" y="34450"/>
                </a:lnTo>
                <a:lnTo>
                  <a:pt x="70290" y="34720"/>
                </a:lnTo>
                <a:lnTo>
                  <a:pt x="70340" y="34880"/>
                </a:lnTo>
                <a:lnTo>
                  <a:pt x="70360" y="35020"/>
                </a:lnTo>
                <a:lnTo>
                  <a:pt x="70340" y="35120"/>
                </a:lnTo>
                <a:lnTo>
                  <a:pt x="70310" y="35220"/>
                </a:lnTo>
                <a:lnTo>
                  <a:pt x="70250" y="35300"/>
                </a:lnTo>
                <a:lnTo>
                  <a:pt x="70190" y="35370"/>
                </a:lnTo>
                <a:lnTo>
                  <a:pt x="70110" y="35410"/>
                </a:lnTo>
                <a:lnTo>
                  <a:pt x="69900" y="35480"/>
                </a:lnTo>
                <a:lnTo>
                  <a:pt x="69820" y="35530"/>
                </a:lnTo>
                <a:lnTo>
                  <a:pt x="69760" y="35600"/>
                </a:lnTo>
                <a:lnTo>
                  <a:pt x="69710" y="35680"/>
                </a:lnTo>
                <a:lnTo>
                  <a:pt x="69680" y="35780"/>
                </a:lnTo>
                <a:lnTo>
                  <a:pt x="69670" y="35900"/>
                </a:lnTo>
                <a:lnTo>
                  <a:pt x="69670" y="36130"/>
                </a:lnTo>
                <a:lnTo>
                  <a:pt x="69690" y="36240"/>
                </a:lnTo>
                <a:lnTo>
                  <a:pt x="69720" y="36340"/>
                </a:lnTo>
                <a:lnTo>
                  <a:pt x="70170" y="37300"/>
                </a:lnTo>
                <a:lnTo>
                  <a:pt x="70220" y="37450"/>
                </a:lnTo>
                <a:lnTo>
                  <a:pt x="70220" y="37540"/>
                </a:lnTo>
                <a:lnTo>
                  <a:pt x="70140" y="37840"/>
                </a:lnTo>
                <a:lnTo>
                  <a:pt x="70140" y="38000"/>
                </a:lnTo>
                <a:lnTo>
                  <a:pt x="70170" y="38200"/>
                </a:lnTo>
                <a:lnTo>
                  <a:pt x="70320" y="38710"/>
                </a:lnTo>
                <a:lnTo>
                  <a:pt x="70340" y="38860"/>
                </a:lnTo>
                <a:lnTo>
                  <a:pt x="70330" y="38940"/>
                </a:lnTo>
                <a:lnTo>
                  <a:pt x="70280" y="39040"/>
                </a:lnTo>
                <a:lnTo>
                  <a:pt x="70270" y="39050"/>
                </a:lnTo>
                <a:lnTo>
                  <a:pt x="70070" y="39240"/>
                </a:lnTo>
                <a:lnTo>
                  <a:pt x="70010" y="39310"/>
                </a:lnTo>
                <a:lnTo>
                  <a:pt x="69960" y="39400"/>
                </a:lnTo>
                <a:lnTo>
                  <a:pt x="69930" y="39500"/>
                </a:lnTo>
                <a:lnTo>
                  <a:pt x="69920" y="39620"/>
                </a:lnTo>
                <a:lnTo>
                  <a:pt x="69930" y="39850"/>
                </a:lnTo>
                <a:lnTo>
                  <a:pt x="69910" y="40090"/>
                </a:lnTo>
                <a:lnTo>
                  <a:pt x="69870" y="40190"/>
                </a:lnTo>
                <a:lnTo>
                  <a:pt x="69820" y="40250"/>
                </a:lnTo>
                <a:lnTo>
                  <a:pt x="69750" y="40250"/>
                </a:lnTo>
                <a:lnTo>
                  <a:pt x="69690" y="40200"/>
                </a:lnTo>
                <a:lnTo>
                  <a:pt x="69640" y="40140"/>
                </a:lnTo>
                <a:lnTo>
                  <a:pt x="69600" y="40100"/>
                </a:lnTo>
                <a:lnTo>
                  <a:pt x="69540" y="40080"/>
                </a:lnTo>
                <a:lnTo>
                  <a:pt x="69470" y="40100"/>
                </a:lnTo>
                <a:lnTo>
                  <a:pt x="69410" y="40170"/>
                </a:lnTo>
                <a:lnTo>
                  <a:pt x="69380" y="40270"/>
                </a:lnTo>
                <a:lnTo>
                  <a:pt x="69370" y="40390"/>
                </a:lnTo>
                <a:lnTo>
                  <a:pt x="69380" y="40500"/>
                </a:lnTo>
                <a:lnTo>
                  <a:pt x="69440" y="41020"/>
                </a:lnTo>
                <a:lnTo>
                  <a:pt x="69450" y="41270"/>
                </a:lnTo>
                <a:lnTo>
                  <a:pt x="69570" y="41980"/>
                </a:lnTo>
                <a:lnTo>
                  <a:pt x="69610" y="42100"/>
                </a:lnTo>
                <a:lnTo>
                  <a:pt x="69670" y="42140"/>
                </a:lnTo>
                <a:lnTo>
                  <a:pt x="69730" y="42150"/>
                </a:lnTo>
                <a:lnTo>
                  <a:pt x="69910" y="42080"/>
                </a:lnTo>
                <a:lnTo>
                  <a:pt x="70060" y="42130"/>
                </a:lnTo>
                <a:lnTo>
                  <a:pt x="70120" y="42230"/>
                </a:lnTo>
                <a:lnTo>
                  <a:pt x="70140" y="42350"/>
                </a:lnTo>
                <a:lnTo>
                  <a:pt x="70130" y="42600"/>
                </a:lnTo>
                <a:lnTo>
                  <a:pt x="70150" y="42830"/>
                </a:lnTo>
                <a:lnTo>
                  <a:pt x="70210" y="43130"/>
                </a:lnTo>
                <a:lnTo>
                  <a:pt x="70410" y="43820"/>
                </a:lnTo>
                <a:lnTo>
                  <a:pt x="70610" y="44230"/>
                </a:lnTo>
                <a:lnTo>
                  <a:pt x="70990" y="44840"/>
                </a:lnTo>
                <a:lnTo>
                  <a:pt x="71250" y="45180"/>
                </a:lnTo>
                <a:lnTo>
                  <a:pt x="71320" y="45230"/>
                </a:lnTo>
                <a:lnTo>
                  <a:pt x="71400" y="45280"/>
                </a:lnTo>
                <a:lnTo>
                  <a:pt x="71680" y="45410"/>
                </a:lnTo>
                <a:lnTo>
                  <a:pt x="71880" y="45460"/>
                </a:lnTo>
                <a:lnTo>
                  <a:pt x="72620" y="45540"/>
                </a:lnTo>
                <a:lnTo>
                  <a:pt x="72790" y="45640"/>
                </a:lnTo>
                <a:lnTo>
                  <a:pt x="72980" y="45800"/>
                </a:lnTo>
                <a:lnTo>
                  <a:pt x="73310" y="46200"/>
                </a:lnTo>
                <a:lnTo>
                  <a:pt x="73470" y="46340"/>
                </a:lnTo>
                <a:lnTo>
                  <a:pt x="73580" y="46420"/>
                </a:lnTo>
                <a:lnTo>
                  <a:pt x="73670" y="46410"/>
                </a:lnTo>
                <a:lnTo>
                  <a:pt x="73780" y="46420"/>
                </a:lnTo>
                <a:lnTo>
                  <a:pt x="73870" y="46460"/>
                </a:lnTo>
                <a:lnTo>
                  <a:pt x="73950" y="46510"/>
                </a:lnTo>
                <a:lnTo>
                  <a:pt x="74100" y="46630"/>
                </a:lnTo>
                <a:lnTo>
                  <a:pt x="74180" y="46680"/>
                </a:lnTo>
                <a:lnTo>
                  <a:pt x="74270" y="46720"/>
                </a:lnTo>
                <a:lnTo>
                  <a:pt x="74380" y="46730"/>
                </a:lnTo>
                <a:lnTo>
                  <a:pt x="74480" y="46730"/>
                </a:lnTo>
                <a:lnTo>
                  <a:pt x="74590" y="46700"/>
                </a:lnTo>
                <a:lnTo>
                  <a:pt x="74780" y="46620"/>
                </a:lnTo>
                <a:lnTo>
                  <a:pt x="75130" y="46430"/>
                </a:lnTo>
                <a:lnTo>
                  <a:pt x="75250" y="46420"/>
                </a:lnTo>
                <a:lnTo>
                  <a:pt x="75410" y="46440"/>
                </a:lnTo>
                <a:lnTo>
                  <a:pt x="75530" y="46580"/>
                </a:lnTo>
                <a:lnTo>
                  <a:pt x="75600" y="46690"/>
                </a:lnTo>
                <a:lnTo>
                  <a:pt x="75630" y="46810"/>
                </a:lnTo>
                <a:lnTo>
                  <a:pt x="75650" y="46920"/>
                </a:lnTo>
                <a:lnTo>
                  <a:pt x="75650" y="47490"/>
                </a:lnTo>
                <a:lnTo>
                  <a:pt x="75740" y="47630"/>
                </a:lnTo>
                <a:lnTo>
                  <a:pt x="75880" y="47750"/>
                </a:lnTo>
                <a:lnTo>
                  <a:pt x="76130" y="47880"/>
                </a:lnTo>
                <a:lnTo>
                  <a:pt x="76220" y="48000"/>
                </a:lnTo>
                <a:lnTo>
                  <a:pt x="76240" y="48110"/>
                </a:lnTo>
                <a:lnTo>
                  <a:pt x="75960" y="48620"/>
                </a:lnTo>
                <a:lnTo>
                  <a:pt x="75920" y="48750"/>
                </a:lnTo>
                <a:lnTo>
                  <a:pt x="75900" y="48870"/>
                </a:lnTo>
                <a:lnTo>
                  <a:pt x="75910" y="49060"/>
                </a:lnTo>
                <a:lnTo>
                  <a:pt x="75980" y="49140"/>
                </a:lnTo>
                <a:lnTo>
                  <a:pt x="76070" y="49160"/>
                </a:lnTo>
                <a:lnTo>
                  <a:pt x="77090" y="49000"/>
                </a:lnTo>
                <a:lnTo>
                  <a:pt x="77210" y="49010"/>
                </a:lnTo>
                <a:lnTo>
                  <a:pt x="77310" y="49030"/>
                </a:lnTo>
                <a:lnTo>
                  <a:pt x="77410" y="49070"/>
                </a:lnTo>
                <a:lnTo>
                  <a:pt x="79710" y="51750"/>
                </a:lnTo>
                <a:lnTo>
                  <a:pt x="79360" y="51890"/>
                </a:lnTo>
                <a:lnTo>
                  <a:pt x="76120" y="52160"/>
                </a:lnTo>
                <a:lnTo>
                  <a:pt x="72640" y="51630"/>
                </a:lnTo>
                <a:lnTo>
                  <a:pt x="71740" y="51920"/>
                </a:lnTo>
                <a:lnTo>
                  <a:pt x="71260" y="51760"/>
                </a:lnTo>
                <a:lnTo>
                  <a:pt x="70710" y="51640"/>
                </a:lnTo>
                <a:lnTo>
                  <a:pt x="70710" y="51400"/>
                </a:lnTo>
                <a:lnTo>
                  <a:pt x="71560" y="51340"/>
                </a:lnTo>
                <a:lnTo>
                  <a:pt x="71620" y="50750"/>
                </a:lnTo>
                <a:lnTo>
                  <a:pt x="71170" y="50010"/>
                </a:lnTo>
                <a:lnTo>
                  <a:pt x="70480" y="49530"/>
                </a:lnTo>
                <a:lnTo>
                  <a:pt x="70630" y="49830"/>
                </a:lnTo>
                <a:lnTo>
                  <a:pt x="71080" y="50460"/>
                </a:lnTo>
                <a:lnTo>
                  <a:pt x="71250" y="50850"/>
                </a:lnTo>
                <a:lnTo>
                  <a:pt x="69890" y="50800"/>
                </a:lnTo>
                <a:lnTo>
                  <a:pt x="69230" y="50870"/>
                </a:lnTo>
                <a:lnTo>
                  <a:pt x="68660" y="51110"/>
                </a:lnTo>
                <a:lnTo>
                  <a:pt x="69030" y="51270"/>
                </a:lnTo>
                <a:lnTo>
                  <a:pt x="69320" y="51220"/>
                </a:lnTo>
                <a:lnTo>
                  <a:pt x="69670" y="51120"/>
                </a:lnTo>
                <a:lnTo>
                  <a:pt x="70200" y="51110"/>
                </a:lnTo>
                <a:lnTo>
                  <a:pt x="70200" y="51400"/>
                </a:lnTo>
                <a:lnTo>
                  <a:pt x="69330" y="51760"/>
                </a:lnTo>
                <a:lnTo>
                  <a:pt x="68360" y="51730"/>
                </a:lnTo>
                <a:lnTo>
                  <a:pt x="67610" y="51270"/>
                </a:lnTo>
                <a:lnTo>
                  <a:pt x="67380" y="50320"/>
                </a:lnTo>
                <a:lnTo>
                  <a:pt x="67750" y="50490"/>
                </a:lnTo>
                <a:lnTo>
                  <a:pt x="67890" y="50580"/>
                </a:lnTo>
                <a:lnTo>
                  <a:pt x="68410" y="50060"/>
                </a:lnTo>
                <a:lnTo>
                  <a:pt x="68410" y="49820"/>
                </a:lnTo>
                <a:lnTo>
                  <a:pt x="67760" y="49530"/>
                </a:lnTo>
                <a:lnTo>
                  <a:pt x="67060" y="48530"/>
                </a:lnTo>
                <a:lnTo>
                  <a:pt x="66590" y="48240"/>
                </a:lnTo>
                <a:lnTo>
                  <a:pt x="66710" y="48790"/>
                </a:lnTo>
                <a:lnTo>
                  <a:pt x="66930" y="49250"/>
                </a:lnTo>
                <a:lnTo>
                  <a:pt x="67040" y="49660"/>
                </a:lnTo>
                <a:lnTo>
                  <a:pt x="66870" y="50060"/>
                </a:lnTo>
                <a:lnTo>
                  <a:pt x="66320" y="49740"/>
                </a:lnTo>
                <a:lnTo>
                  <a:pt x="64730" y="49340"/>
                </a:lnTo>
                <a:lnTo>
                  <a:pt x="64050" y="48980"/>
                </a:lnTo>
                <a:lnTo>
                  <a:pt x="63430" y="47870"/>
                </a:lnTo>
                <a:lnTo>
                  <a:pt x="63140" y="47690"/>
                </a:lnTo>
                <a:lnTo>
                  <a:pt x="62700" y="47650"/>
                </a:lnTo>
                <a:lnTo>
                  <a:pt x="61460" y="47400"/>
                </a:lnTo>
                <a:lnTo>
                  <a:pt x="60910" y="47400"/>
                </a:lnTo>
                <a:lnTo>
                  <a:pt x="59390" y="47690"/>
                </a:lnTo>
                <a:lnTo>
                  <a:pt x="57270" y="47740"/>
                </a:lnTo>
                <a:lnTo>
                  <a:pt x="56800" y="47950"/>
                </a:lnTo>
                <a:lnTo>
                  <a:pt x="57060" y="48150"/>
                </a:lnTo>
                <a:lnTo>
                  <a:pt x="57330" y="48300"/>
                </a:lnTo>
                <a:lnTo>
                  <a:pt x="57610" y="48350"/>
                </a:lnTo>
                <a:lnTo>
                  <a:pt x="57850" y="48240"/>
                </a:lnTo>
                <a:lnTo>
                  <a:pt x="58910" y="48480"/>
                </a:lnTo>
                <a:lnTo>
                  <a:pt x="61930" y="48160"/>
                </a:lnTo>
                <a:lnTo>
                  <a:pt x="62260" y="48210"/>
                </a:lnTo>
                <a:lnTo>
                  <a:pt x="62750" y="48480"/>
                </a:lnTo>
                <a:lnTo>
                  <a:pt x="63010" y="48720"/>
                </a:lnTo>
                <a:lnTo>
                  <a:pt x="63480" y="49290"/>
                </a:lnTo>
                <a:lnTo>
                  <a:pt x="63790" y="49530"/>
                </a:lnTo>
                <a:lnTo>
                  <a:pt x="63790" y="49820"/>
                </a:lnTo>
                <a:lnTo>
                  <a:pt x="63090" y="49700"/>
                </a:lnTo>
                <a:lnTo>
                  <a:pt x="62580" y="49600"/>
                </a:lnTo>
                <a:lnTo>
                  <a:pt x="61460" y="49270"/>
                </a:lnTo>
                <a:lnTo>
                  <a:pt x="61460" y="49530"/>
                </a:lnTo>
                <a:lnTo>
                  <a:pt x="64540" y="50160"/>
                </a:lnTo>
                <a:lnTo>
                  <a:pt x="66150" y="50690"/>
                </a:lnTo>
                <a:lnTo>
                  <a:pt x="66870" y="51400"/>
                </a:lnTo>
                <a:lnTo>
                  <a:pt x="66600" y="51860"/>
                </a:lnTo>
                <a:lnTo>
                  <a:pt x="65930" y="51750"/>
                </a:lnTo>
                <a:lnTo>
                  <a:pt x="65180" y="51350"/>
                </a:lnTo>
                <a:lnTo>
                  <a:pt x="64690" y="50980"/>
                </a:lnTo>
                <a:lnTo>
                  <a:pt x="64140" y="50700"/>
                </a:lnTo>
                <a:lnTo>
                  <a:pt x="54440" y="48890"/>
                </a:lnTo>
                <a:lnTo>
                  <a:pt x="53280" y="48350"/>
                </a:lnTo>
                <a:lnTo>
                  <a:pt x="53260" y="48340"/>
                </a:lnTo>
                <a:lnTo>
                  <a:pt x="53260" y="48260"/>
                </a:lnTo>
                <a:lnTo>
                  <a:pt x="53410" y="47710"/>
                </a:lnTo>
                <a:lnTo>
                  <a:pt x="53690" y="47330"/>
                </a:lnTo>
                <a:lnTo>
                  <a:pt x="54140" y="47160"/>
                </a:lnTo>
                <a:lnTo>
                  <a:pt x="54870" y="47050"/>
                </a:lnTo>
                <a:lnTo>
                  <a:pt x="55230" y="46760"/>
                </a:lnTo>
                <a:lnTo>
                  <a:pt x="55450" y="46340"/>
                </a:lnTo>
                <a:lnTo>
                  <a:pt x="55800" y="45820"/>
                </a:lnTo>
                <a:lnTo>
                  <a:pt x="56460" y="45180"/>
                </a:lnTo>
                <a:lnTo>
                  <a:pt x="56550" y="44920"/>
                </a:lnTo>
                <a:lnTo>
                  <a:pt x="56600" y="43720"/>
                </a:lnTo>
                <a:lnTo>
                  <a:pt x="56690" y="43230"/>
                </a:lnTo>
                <a:lnTo>
                  <a:pt x="56850" y="42820"/>
                </a:lnTo>
                <a:lnTo>
                  <a:pt x="58560" y="39560"/>
                </a:lnTo>
                <a:lnTo>
                  <a:pt x="58880" y="38410"/>
                </a:lnTo>
                <a:lnTo>
                  <a:pt x="58970" y="37240"/>
                </a:lnTo>
                <a:lnTo>
                  <a:pt x="59180" y="36940"/>
                </a:lnTo>
                <a:lnTo>
                  <a:pt x="59800" y="36830"/>
                </a:lnTo>
                <a:lnTo>
                  <a:pt x="59850" y="36590"/>
                </a:lnTo>
                <a:lnTo>
                  <a:pt x="60930" y="35250"/>
                </a:lnTo>
                <a:lnTo>
                  <a:pt x="61760" y="35440"/>
                </a:lnTo>
                <a:lnTo>
                  <a:pt x="62510" y="34960"/>
                </a:lnTo>
                <a:lnTo>
                  <a:pt x="63070" y="34190"/>
                </a:lnTo>
                <a:lnTo>
                  <a:pt x="63280" y="33510"/>
                </a:lnTo>
                <a:lnTo>
                  <a:pt x="65640" y="31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Cuscatlán"/>
          <p:cNvSpPr/>
          <p:nvPr/>
        </p:nvSpPr>
        <p:spPr>
          <a:xfrm>
            <a:off x="2072487" y="1593982"/>
            <a:ext cx="8046720" cy="4401555"/>
          </a:xfrm>
          <a:custGeom>
            <a:avLst/>
            <a:gdLst/>
            <a:ahLst/>
            <a:cxnLst/>
            <a:rect l="0" t="0" r="100000" b="54700"/>
            <a:pathLst>
              <a:path w="100000" h="54700">
                <a:moveTo>
                  <a:pt x="41090" y="17140"/>
                </a:moveTo>
                <a:lnTo>
                  <a:pt x="41750" y="16800"/>
                </a:lnTo>
                <a:lnTo>
                  <a:pt x="41870" y="16800"/>
                </a:lnTo>
                <a:lnTo>
                  <a:pt x="42000" y="16810"/>
                </a:lnTo>
                <a:lnTo>
                  <a:pt x="42470" y="17050"/>
                </a:lnTo>
                <a:lnTo>
                  <a:pt x="43440" y="17400"/>
                </a:lnTo>
                <a:lnTo>
                  <a:pt x="43630" y="17510"/>
                </a:lnTo>
                <a:lnTo>
                  <a:pt x="43900" y="17750"/>
                </a:lnTo>
                <a:lnTo>
                  <a:pt x="44530" y="18200"/>
                </a:lnTo>
                <a:lnTo>
                  <a:pt x="44590" y="18280"/>
                </a:lnTo>
                <a:lnTo>
                  <a:pt x="44760" y="18580"/>
                </a:lnTo>
                <a:lnTo>
                  <a:pt x="45580" y="19560"/>
                </a:lnTo>
                <a:lnTo>
                  <a:pt x="45650" y="19660"/>
                </a:lnTo>
                <a:lnTo>
                  <a:pt x="45670" y="19730"/>
                </a:lnTo>
                <a:lnTo>
                  <a:pt x="45670" y="19740"/>
                </a:lnTo>
                <a:lnTo>
                  <a:pt x="45640" y="19900"/>
                </a:lnTo>
                <a:lnTo>
                  <a:pt x="45640" y="20010"/>
                </a:lnTo>
                <a:lnTo>
                  <a:pt x="45650" y="20100"/>
                </a:lnTo>
                <a:lnTo>
                  <a:pt x="45680" y="20200"/>
                </a:lnTo>
                <a:lnTo>
                  <a:pt x="45740" y="20380"/>
                </a:lnTo>
                <a:lnTo>
                  <a:pt x="45840" y="20590"/>
                </a:lnTo>
                <a:lnTo>
                  <a:pt x="46040" y="20880"/>
                </a:lnTo>
                <a:lnTo>
                  <a:pt x="46210" y="21040"/>
                </a:lnTo>
                <a:lnTo>
                  <a:pt x="46350" y="21130"/>
                </a:lnTo>
                <a:lnTo>
                  <a:pt x="47150" y="21510"/>
                </a:lnTo>
                <a:lnTo>
                  <a:pt x="47830" y="21460"/>
                </a:lnTo>
                <a:lnTo>
                  <a:pt x="48410" y="21680"/>
                </a:lnTo>
                <a:lnTo>
                  <a:pt x="49030" y="21750"/>
                </a:lnTo>
                <a:lnTo>
                  <a:pt x="48480" y="22630"/>
                </a:lnTo>
                <a:lnTo>
                  <a:pt x="48440" y="22720"/>
                </a:lnTo>
                <a:lnTo>
                  <a:pt x="48330" y="22880"/>
                </a:lnTo>
                <a:lnTo>
                  <a:pt x="48200" y="23020"/>
                </a:lnTo>
                <a:lnTo>
                  <a:pt x="48060" y="23140"/>
                </a:lnTo>
                <a:lnTo>
                  <a:pt x="47560" y="23430"/>
                </a:lnTo>
                <a:lnTo>
                  <a:pt x="47480" y="23490"/>
                </a:lnTo>
                <a:lnTo>
                  <a:pt x="47420" y="23550"/>
                </a:lnTo>
                <a:lnTo>
                  <a:pt x="47360" y="23640"/>
                </a:lnTo>
                <a:lnTo>
                  <a:pt x="47330" y="23730"/>
                </a:lnTo>
                <a:lnTo>
                  <a:pt x="47300" y="23830"/>
                </a:lnTo>
                <a:lnTo>
                  <a:pt x="47280" y="23950"/>
                </a:lnTo>
                <a:lnTo>
                  <a:pt x="47370" y="24200"/>
                </a:lnTo>
                <a:lnTo>
                  <a:pt x="47550" y="24530"/>
                </a:lnTo>
                <a:lnTo>
                  <a:pt x="48280" y="25570"/>
                </a:lnTo>
                <a:lnTo>
                  <a:pt x="48510" y="25810"/>
                </a:lnTo>
                <a:lnTo>
                  <a:pt x="48820" y="26020"/>
                </a:lnTo>
                <a:lnTo>
                  <a:pt x="49000" y="26230"/>
                </a:lnTo>
                <a:lnTo>
                  <a:pt x="49140" y="26530"/>
                </a:lnTo>
                <a:lnTo>
                  <a:pt x="49170" y="26700"/>
                </a:lnTo>
                <a:lnTo>
                  <a:pt x="49210" y="26860"/>
                </a:lnTo>
                <a:lnTo>
                  <a:pt x="49400" y="27200"/>
                </a:lnTo>
                <a:lnTo>
                  <a:pt x="49450" y="27350"/>
                </a:lnTo>
                <a:lnTo>
                  <a:pt x="49500" y="27600"/>
                </a:lnTo>
                <a:lnTo>
                  <a:pt x="49590" y="27770"/>
                </a:lnTo>
                <a:lnTo>
                  <a:pt x="49740" y="27970"/>
                </a:lnTo>
                <a:lnTo>
                  <a:pt x="50100" y="28360"/>
                </a:lnTo>
                <a:lnTo>
                  <a:pt x="50340" y="28730"/>
                </a:lnTo>
                <a:lnTo>
                  <a:pt x="50380" y="28830"/>
                </a:lnTo>
                <a:lnTo>
                  <a:pt x="50720" y="29020"/>
                </a:lnTo>
                <a:lnTo>
                  <a:pt x="52020" y="29380"/>
                </a:lnTo>
                <a:lnTo>
                  <a:pt x="51330" y="31210"/>
                </a:lnTo>
                <a:lnTo>
                  <a:pt x="51200" y="31750"/>
                </a:lnTo>
                <a:lnTo>
                  <a:pt x="51110" y="31930"/>
                </a:lnTo>
                <a:lnTo>
                  <a:pt x="51030" y="32060"/>
                </a:lnTo>
                <a:lnTo>
                  <a:pt x="50300" y="32780"/>
                </a:lnTo>
                <a:lnTo>
                  <a:pt x="50040" y="32940"/>
                </a:lnTo>
                <a:lnTo>
                  <a:pt x="49830" y="33010"/>
                </a:lnTo>
                <a:lnTo>
                  <a:pt x="49360" y="33070"/>
                </a:lnTo>
                <a:lnTo>
                  <a:pt x="49260" y="33100"/>
                </a:lnTo>
                <a:lnTo>
                  <a:pt x="49180" y="33140"/>
                </a:lnTo>
                <a:lnTo>
                  <a:pt x="49110" y="33220"/>
                </a:lnTo>
                <a:lnTo>
                  <a:pt x="49030" y="33400"/>
                </a:lnTo>
                <a:lnTo>
                  <a:pt x="48970" y="33470"/>
                </a:lnTo>
                <a:lnTo>
                  <a:pt x="48890" y="33510"/>
                </a:lnTo>
                <a:lnTo>
                  <a:pt x="48820" y="33530"/>
                </a:lnTo>
                <a:lnTo>
                  <a:pt x="48650" y="33560"/>
                </a:lnTo>
                <a:lnTo>
                  <a:pt x="48520" y="33560"/>
                </a:lnTo>
                <a:lnTo>
                  <a:pt x="47810" y="33340"/>
                </a:lnTo>
                <a:lnTo>
                  <a:pt x="47160" y="32990"/>
                </a:lnTo>
                <a:lnTo>
                  <a:pt x="45510" y="32380"/>
                </a:lnTo>
                <a:lnTo>
                  <a:pt x="45480" y="31220"/>
                </a:lnTo>
                <a:lnTo>
                  <a:pt x="45400" y="31020"/>
                </a:lnTo>
                <a:lnTo>
                  <a:pt x="45330" y="30820"/>
                </a:lnTo>
                <a:lnTo>
                  <a:pt x="45150" y="30590"/>
                </a:lnTo>
                <a:lnTo>
                  <a:pt x="44490" y="29340"/>
                </a:lnTo>
                <a:lnTo>
                  <a:pt x="44440" y="29160"/>
                </a:lnTo>
                <a:lnTo>
                  <a:pt x="44500" y="28330"/>
                </a:lnTo>
                <a:lnTo>
                  <a:pt x="44470" y="28160"/>
                </a:lnTo>
                <a:lnTo>
                  <a:pt x="44400" y="28050"/>
                </a:lnTo>
                <a:lnTo>
                  <a:pt x="44300" y="28020"/>
                </a:lnTo>
                <a:lnTo>
                  <a:pt x="44160" y="27920"/>
                </a:lnTo>
                <a:lnTo>
                  <a:pt x="44000" y="27760"/>
                </a:lnTo>
                <a:lnTo>
                  <a:pt x="43530" y="27060"/>
                </a:lnTo>
                <a:lnTo>
                  <a:pt x="43460" y="27000"/>
                </a:lnTo>
                <a:lnTo>
                  <a:pt x="43360" y="26960"/>
                </a:lnTo>
                <a:lnTo>
                  <a:pt x="43250" y="26940"/>
                </a:lnTo>
                <a:lnTo>
                  <a:pt x="43010" y="26930"/>
                </a:lnTo>
                <a:lnTo>
                  <a:pt x="42750" y="26720"/>
                </a:lnTo>
                <a:lnTo>
                  <a:pt x="42410" y="26320"/>
                </a:lnTo>
                <a:lnTo>
                  <a:pt x="41410" y="24750"/>
                </a:lnTo>
                <a:lnTo>
                  <a:pt x="41300" y="24450"/>
                </a:lnTo>
                <a:lnTo>
                  <a:pt x="41370" y="24390"/>
                </a:lnTo>
                <a:lnTo>
                  <a:pt x="41640" y="24270"/>
                </a:lnTo>
                <a:lnTo>
                  <a:pt x="41740" y="24200"/>
                </a:lnTo>
                <a:lnTo>
                  <a:pt x="41810" y="24120"/>
                </a:lnTo>
                <a:lnTo>
                  <a:pt x="41880" y="23970"/>
                </a:lnTo>
                <a:lnTo>
                  <a:pt x="41840" y="23890"/>
                </a:lnTo>
                <a:lnTo>
                  <a:pt x="41610" y="23590"/>
                </a:lnTo>
                <a:lnTo>
                  <a:pt x="40830" y="22310"/>
                </a:lnTo>
                <a:lnTo>
                  <a:pt x="40480" y="21570"/>
                </a:lnTo>
                <a:lnTo>
                  <a:pt x="40400" y="21280"/>
                </a:lnTo>
                <a:lnTo>
                  <a:pt x="40360" y="20950"/>
                </a:lnTo>
                <a:lnTo>
                  <a:pt x="40380" y="20890"/>
                </a:lnTo>
                <a:lnTo>
                  <a:pt x="40440" y="20840"/>
                </a:lnTo>
                <a:lnTo>
                  <a:pt x="40510" y="20780"/>
                </a:lnTo>
                <a:lnTo>
                  <a:pt x="40580" y="20720"/>
                </a:lnTo>
                <a:lnTo>
                  <a:pt x="40680" y="20560"/>
                </a:lnTo>
                <a:lnTo>
                  <a:pt x="40710" y="20470"/>
                </a:lnTo>
                <a:lnTo>
                  <a:pt x="40740" y="20360"/>
                </a:lnTo>
                <a:lnTo>
                  <a:pt x="40770" y="20130"/>
                </a:lnTo>
                <a:lnTo>
                  <a:pt x="40820" y="19920"/>
                </a:lnTo>
                <a:lnTo>
                  <a:pt x="40840" y="19760"/>
                </a:lnTo>
                <a:lnTo>
                  <a:pt x="40840" y="19720"/>
                </a:lnTo>
                <a:lnTo>
                  <a:pt x="40850" y="19650"/>
                </a:lnTo>
                <a:lnTo>
                  <a:pt x="40820" y="19280"/>
                </a:lnTo>
                <a:lnTo>
                  <a:pt x="40700" y="18640"/>
                </a:lnTo>
                <a:lnTo>
                  <a:pt x="40690" y="18470"/>
                </a:lnTo>
                <a:lnTo>
                  <a:pt x="40720" y="18350"/>
                </a:lnTo>
                <a:lnTo>
                  <a:pt x="40900" y="17980"/>
                </a:lnTo>
                <a:lnTo>
                  <a:pt x="41070" y="17520"/>
                </a:lnTo>
                <a:lnTo>
                  <a:pt x="41090" y="17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San Salvador"/>
          <p:cNvSpPr/>
          <p:nvPr/>
        </p:nvSpPr>
        <p:spPr>
          <a:xfrm>
            <a:off x="2072487" y="1593982"/>
            <a:ext cx="8046720" cy="4401555"/>
          </a:xfrm>
          <a:custGeom>
            <a:avLst/>
            <a:gdLst/>
            <a:ahLst/>
            <a:cxnLst/>
            <a:rect l="0" t="0" r="100000" b="54700"/>
            <a:pathLst>
              <a:path w="100000" h="54700">
                <a:moveTo>
                  <a:pt x="36360" y="17720"/>
                </a:moveTo>
                <a:lnTo>
                  <a:pt x="36630" y="17760"/>
                </a:lnTo>
                <a:lnTo>
                  <a:pt x="36780" y="17680"/>
                </a:lnTo>
                <a:lnTo>
                  <a:pt x="37270" y="17330"/>
                </a:lnTo>
                <a:lnTo>
                  <a:pt x="37560" y="17230"/>
                </a:lnTo>
                <a:lnTo>
                  <a:pt x="38340" y="17570"/>
                </a:lnTo>
                <a:lnTo>
                  <a:pt x="38860" y="17580"/>
                </a:lnTo>
                <a:lnTo>
                  <a:pt x="39100" y="17100"/>
                </a:lnTo>
                <a:lnTo>
                  <a:pt x="39630" y="17520"/>
                </a:lnTo>
                <a:lnTo>
                  <a:pt x="40050" y="17620"/>
                </a:lnTo>
                <a:lnTo>
                  <a:pt x="41090" y="17140"/>
                </a:lnTo>
                <a:lnTo>
                  <a:pt x="41070" y="17520"/>
                </a:lnTo>
                <a:lnTo>
                  <a:pt x="40900" y="17980"/>
                </a:lnTo>
                <a:lnTo>
                  <a:pt x="40720" y="18350"/>
                </a:lnTo>
                <a:lnTo>
                  <a:pt x="40690" y="18470"/>
                </a:lnTo>
                <a:lnTo>
                  <a:pt x="40700" y="18640"/>
                </a:lnTo>
                <a:lnTo>
                  <a:pt x="40820" y="19280"/>
                </a:lnTo>
                <a:lnTo>
                  <a:pt x="40850" y="19650"/>
                </a:lnTo>
                <a:lnTo>
                  <a:pt x="40840" y="19720"/>
                </a:lnTo>
                <a:lnTo>
                  <a:pt x="40840" y="19760"/>
                </a:lnTo>
                <a:lnTo>
                  <a:pt x="40820" y="19920"/>
                </a:lnTo>
                <a:lnTo>
                  <a:pt x="40770" y="20130"/>
                </a:lnTo>
                <a:lnTo>
                  <a:pt x="40740" y="20360"/>
                </a:lnTo>
                <a:lnTo>
                  <a:pt x="40710" y="20470"/>
                </a:lnTo>
                <a:lnTo>
                  <a:pt x="40680" y="20560"/>
                </a:lnTo>
                <a:lnTo>
                  <a:pt x="40580" y="20720"/>
                </a:lnTo>
                <a:lnTo>
                  <a:pt x="40510" y="20780"/>
                </a:lnTo>
                <a:lnTo>
                  <a:pt x="40440" y="20840"/>
                </a:lnTo>
                <a:lnTo>
                  <a:pt x="40380" y="20890"/>
                </a:lnTo>
                <a:lnTo>
                  <a:pt x="40360" y="20950"/>
                </a:lnTo>
                <a:lnTo>
                  <a:pt x="40400" y="21280"/>
                </a:lnTo>
                <a:lnTo>
                  <a:pt x="40480" y="21570"/>
                </a:lnTo>
                <a:lnTo>
                  <a:pt x="40830" y="22310"/>
                </a:lnTo>
                <a:lnTo>
                  <a:pt x="41610" y="23590"/>
                </a:lnTo>
                <a:lnTo>
                  <a:pt x="41840" y="23890"/>
                </a:lnTo>
                <a:lnTo>
                  <a:pt x="41880" y="23970"/>
                </a:lnTo>
                <a:lnTo>
                  <a:pt x="41810" y="24120"/>
                </a:lnTo>
                <a:lnTo>
                  <a:pt x="41740" y="24200"/>
                </a:lnTo>
                <a:lnTo>
                  <a:pt x="41640" y="24270"/>
                </a:lnTo>
                <a:lnTo>
                  <a:pt x="41370" y="24390"/>
                </a:lnTo>
                <a:lnTo>
                  <a:pt x="41300" y="24450"/>
                </a:lnTo>
                <a:lnTo>
                  <a:pt x="41410" y="24750"/>
                </a:lnTo>
                <a:lnTo>
                  <a:pt x="42410" y="26320"/>
                </a:lnTo>
                <a:lnTo>
                  <a:pt x="42750" y="26720"/>
                </a:lnTo>
                <a:lnTo>
                  <a:pt x="43010" y="26930"/>
                </a:lnTo>
                <a:lnTo>
                  <a:pt x="43250" y="26940"/>
                </a:lnTo>
                <a:lnTo>
                  <a:pt x="43360" y="26960"/>
                </a:lnTo>
                <a:lnTo>
                  <a:pt x="43460" y="27000"/>
                </a:lnTo>
                <a:lnTo>
                  <a:pt x="43530" y="27060"/>
                </a:lnTo>
                <a:lnTo>
                  <a:pt x="44000" y="27760"/>
                </a:lnTo>
                <a:lnTo>
                  <a:pt x="44160" y="27920"/>
                </a:lnTo>
                <a:lnTo>
                  <a:pt x="44300" y="28020"/>
                </a:lnTo>
                <a:lnTo>
                  <a:pt x="44400" y="28050"/>
                </a:lnTo>
                <a:lnTo>
                  <a:pt x="44470" y="28160"/>
                </a:lnTo>
                <a:lnTo>
                  <a:pt x="44500" y="28330"/>
                </a:lnTo>
                <a:lnTo>
                  <a:pt x="44440" y="29160"/>
                </a:lnTo>
                <a:lnTo>
                  <a:pt x="44490" y="29340"/>
                </a:lnTo>
                <a:lnTo>
                  <a:pt x="45150" y="30590"/>
                </a:lnTo>
                <a:lnTo>
                  <a:pt x="45330" y="30820"/>
                </a:lnTo>
                <a:lnTo>
                  <a:pt x="45400" y="31020"/>
                </a:lnTo>
                <a:lnTo>
                  <a:pt x="45480" y="31220"/>
                </a:lnTo>
                <a:lnTo>
                  <a:pt x="45510" y="32380"/>
                </a:lnTo>
                <a:lnTo>
                  <a:pt x="44150" y="33660"/>
                </a:lnTo>
                <a:lnTo>
                  <a:pt x="43020" y="35100"/>
                </a:lnTo>
                <a:lnTo>
                  <a:pt x="42830" y="35250"/>
                </a:lnTo>
                <a:lnTo>
                  <a:pt x="42720" y="35240"/>
                </a:lnTo>
                <a:lnTo>
                  <a:pt x="42600" y="35220"/>
                </a:lnTo>
                <a:lnTo>
                  <a:pt x="42000" y="35030"/>
                </a:lnTo>
                <a:lnTo>
                  <a:pt x="41890" y="35010"/>
                </a:lnTo>
                <a:lnTo>
                  <a:pt x="41770" y="35010"/>
                </a:lnTo>
                <a:lnTo>
                  <a:pt x="41670" y="35030"/>
                </a:lnTo>
                <a:lnTo>
                  <a:pt x="41580" y="35080"/>
                </a:lnTo>
                <a:lnTo>
                  <a:pt x="41530" y="35200"/>
                </a:lnTo>
                <a:lnTo>
                  <a:pt x="41510" y="35380"/>
                </a:lnTo>
                <a:lnTo>
                  <a:pt x="41580" y="35710"/>
                </a:lnTo>
                <a:lnTo>
                  <a:pt x="41690" y="36020"/>
                </a:lnTo>
                <a:lnTo>
                  <a:pt x="41980" y="36530"/>
                </a:lnTo>
                <a:lnTo>
                  <a:pt x="42050" y="36720"/>
                </a:lnTo>
                <a:lnTo>
                  <a:pt x="42030" y="36990"/>
                </a:lnTo>
                <a:lnTo>
                  <a:pt x="41950" y="37410"/>
                </a:lnTo>
                <a:lnTo>
                  <a:pt x="41630" y="38370"/>
                </a:lnTo>
                <a:lnTo>
                  <a:pt x="41440" y="38780"/>
                </a:lnTo>
                <a:lnTo>
                  <a:pt x="41170" y="39080"/>
                </a:lnTo>
                <a:lnTo>
                  <a:pt x="41060" y="39150"/>
                </a:lnTo>
                <a:lnTo>
                  <a:pt x="40980" y="39470"/>
                </a:lnTo>
                <a:lnTo>
                  <a:pt x="40700" y="39350"/>
                </a:lnTo>
                <a:lnTo>
                  <a:pt x="40600" y="39320"/>
                </a:lnTo>
                <a:lnTo>
                  <a:pt x="40460" y="39300"/>
                </a:lnTo>
                <a:lnTo>
                  <a:pt x="40240" y="39330"/>
                </a:lnTo>
                <a:lnTo>
                  <a:pt x="39850" y="39460"/>
                </a:lnTo>
                <a:lnTo>
                  <a:pt x="39640" y="39510"/>
                </a:lnTo>
                <a:lnTo>
                  <a:pt x="39520" y="39520"/>
                </a:lnTo>
                <a:lnTo>
                  <a:pt x="39410" y="39500"/>
                </a:lnTo>
                <a:lnTo>
                  <a:pt x="39330" y="39460"/>
                </a:lnTo>
                <a:lnTo>
                  <a:pt x="39270" y="39390"/>
                </a:lnTo>
                <a:lnTo>
                  <a:pt x="39060" y="38930"/>
                </a:lnTo>
                <a:lnTo>
                  <a:pt x="38460" y="37950"/>
                </a:lnTo>
                <a:lnTo>
                  <a:pt x="38440" y="37810"/>
                </a:lnTo>
                <a:lnTo>
                  <a:pt x="38450" y="37630"/>
                </a:lnTo>
                <a:lnTo>
                  <a:pt x="38530" y="37290"/>
                </a:lnTo>
                <a:lnTo>
                  <a:pt x="38770" y="36680"/>
                </a:lnTo>
                <a:lnTo>
                  <a:pt x="38790" y="36560"/>
                </a:lnTo>
                <a:lnTo>
                  <a:pt x="38720" y="34970"/>
                </a:lnTo>
                <a:lnTo>
                  <a:pt x="38740" y="34600"/>
                </a:lnTo>
                <a:lnTo>
                  <a:pt x="38800" y="34380"/>
                </a:lnTo>
                <a:lnTo>
                  <a:pt x="38870" y="34320"/>
                </a:lnTo>
                <a:lnTo>
                  <a:pt x="38930" y="34250"/>
                </a:lnTo>
                <a:lnTo>
                  <a:pt x="38950" y="34160"/>
                </a:lnTo>
                <a:lnTo>
                  <a:pt x="38910" y="34070"/>
                </a:lnTo>
                <a:lnTo>
                  <a:pt x="38620" y="33930"/>
                </a:lnTo>
                <a:lnTo>
                  <a:pt x="38540" y="33850"/>
                </a:lnTo>
                <a:lnTo>
                  <a:pt x="38530" y="33730"/>
                </a:lnTo>
                <a:lnTo>
                  <a:pt x="38620" y="33510"/>
                </a:lnTo>
                <a:lnTo>
                  <a:pt x="38740" y="33280"/>
                </a:lnTo>
                <a:lnTo>
                  <a:pt x="38760" y="33160"/>
                </a:lnTo>
                <a:lnTo>
                  <a:pt x="38720" y="33020"/>
                </a:lnTo>
                <a:lnTo>
                  <a:pt x="38470" y="32680"/>
                </a:lnTo>
                <a:lnTo>
                  <a:pt x="38310" y="32540"/>
                </a:lnTo>
                <a:lnTo>
                  <a:pt x="38240" y="32490"/>
                </a:lnTo>
                <a:lnTo>
                  <a:pt x="37700" y="32200"/>
                </a:lnTo>
                <a:lnTo>
                  <a:pt x="37620" y="32140"/>
                </a:lnTo>
                <a:lnTo>
                  <a:pt x="37550" y="32030"/>
                </a:lnTo>
                <a:lnTo>
                  <a:pt x="37490" y="31860"/>
                </a:lnTo>
                <a:lnTo>
                  <a:pt x="37420" y="31560"/>
                </a:lnTo>
                <a:lnTo>
                  <a:pt x="37380" y="31430"/>
                </a:lnTo>
                <a:lnTo>
                  <a:pt x="37310" y="31340"/>
                </a:lnTo>
                <a:lnTo>
                  <a:pt x="37160" y="31230"/>
                </a:lnTo>
                <a:lnTo>
                  <a:pt x="37100" y="31160"/>
                </a:lnTo>
                <a:lnTo>
                  <a:pt x="37050" y="31080"/>
                </a:lnTo>
                <a:lnTo>
                  <a:pt x="37010" y="30980"/>
                </a:lnTo>
                <a:lnTo>
                  <a:pt x="36980" y="30610"/>
                </a:lnTo>
                <a:lnTo>
                  <a:pt x="37020" y="30230"/>
                </a:lnTo>
                <a:lnTo>
                  <a:pt x="36830" y="29980"/>
                </a:lnTo>
                <a:lnTo>
                  <a:pt x="36710" y="29970"/>
                </a:lnTo>
                <a:lnTo>
                  <a:pt x="36610" y="29940"/>
                </a:lnTo>
                <a:lnTo>
                  <a:pt x="36550" y="29860"/>
                </a:lnTo>
                <a:lnTo>
                  <a:pt x="36530" y="29710"/>
                </a:lnTo>
                <a:lnTo>
                  <a:pt x="36700" y="29230"/>
                </a:lnTo>
                <a:lnTo>
                  <a:pt x="36960" y="28740"/>
                </a:lnTo>
                <a:lnTo>
                  <a:pt x="36990" y="28640"/>
                </a:lnTo>
                <a:lnTo>
                  <a:pt x="37020" y="28480"/>
                </a:lnTo>
                <a:lnTo>
                  <a:pt x="37060" y="27860"/>
                </a:lnTo>
                <a:lnTo>
                  <a:pt x="37130" y="27500"/>
                </a:lnTo>
                <a:lnTo>
                  <a:pt x="37250" y="27220"/>
                </a:lnTo>
                <a:lnTo>
                  <a:pt x="37330" y="26920"/>
                </a:lnTo>
                <a:lnTo>
                  <a:pt x="37400" y="26240"/>
                </a:lnTo>
                <a:lnTo>
                  <a:pt x="37450" y="26060"/>
                </a:lnTo>
                <a:lnTo>
                  <a:pt x="37520" y="25870"/>
                </a:lnTo>
                <a:lnTo>
                  <a:pt x="37640" y="25730"/>
                </a:lnTo>
                <a:lnTo>
                  <a:pt x="37710" y="25670"/>
                </a:lnTo>
                <a:lnTo>
                  <a:pt x="37800" y="25620"/>
                </a:lnTo>
                <a:lnTo>
                  <a:pt x="37990" y="25550"/>
                </a:lnTo>
                <a:lnTo>
                  <a:pt x="38070" y="25500"/>
                </a:lnTo>
                <a:lnTo>
                  <a:pt x="38110" y="25410"/>
                </a:lnTo>
                <a:lnTo>
                  <a:pt x="38160" y="25190"/>
                </a:lnTo>
                <a:lnTo>
                  <a:pt x="38350" y="23030"/>
                </a:lnTo>
                <a:lnTo>
                  <a:pt x="38390" y="22910"/>
                </a:lnTo>
                <a:lnTo>
                  <a:pt x="38460" y="22840"/>
                </a:lnTo>
                <a:lnTo>
                  <a:pt x="38560" y="22810"/>
                </a:lnTo>
                <a:lnTo>
                  <a:pt x="38840" y="22820"/>
                </a:lnTo>
                <a:lnTo>
                  <a:pt x="38870" y="22790"/>
                </a:lnTo>
                <a:lnTo>
                  <a:pt x="38880" y="22750"/>
                </a:lnTo>
                <a:lnTo>
                  <a:pt x="38930" y="22530"/>
                </a:lnTo>
                <a:lnTo>
                  <a:pt x="39030" y="22270"/>
                </a:lnTo>
                <a:lnTo>
                  <a:pt x="39020" y="22210"/>
                </a:lnTo>
                <a:lnTo>
                  <a:pt x="38960" y="22130"/>
                </a:lnTo>
                <a:lnTo>
                  <a:pt x="38760" y="22020"/>
                </a:lnTo>
                <a:lnTo>
                  <a:pt x="38620" y="21910"/>
                </a:lnTo>
                <a:lnTo>
                  <a:pt x="38500" y="21840"/>
                </a:lnTo>
                <a:lnTo>
                  <a:pt x="38400" y="21800"/>
                </a:lnTo>
                <a:lnTo>
                  <a:pt x="38290" y="21780"/>
                </a:lnTo>
                <a:lnTo>
                  <a:pt x="38180" y="21760"/>
                </a:lnTo>
                <a:lnTo>
                  <a:pt x="38060" y="21760"/>
                </a:lnTo>
                <a:lnTo>
                  <a:pt x="37710" y="21790"/>
                </a:lnTo>
                <a:lnTo>
                  <a:pt x="37600" y="21780"/>
                </a:lnTo>
                <a:lnTo>
                  <a:pt x="37300" y="21690"/>
                </a:lnTo>
                <a:lnTo>
                  <a:pt x="37120" y="21600"/>
                </a:lnTo>
                <a:lnTo>
                  <a:pt x="36960" y="21500"/>
                </a:lnTo>
                <a:lnTo>
                  <a:pt x="36860" y="21360"/>
                </a:lnTo>
                <a:lnTo>
                  <a:pt x="36750" y="21150"/>
                </a:lnTo>
                <a:lnTo>
                  <a:pt x="36560" y="20710"/>
                </a:lnTo>
                <a:lnTo>
                  <a:pt x="36450" y="20510"/>
                </a:lnTo>
                <a:lnTo>
                  <a:pt x="36360" y="20380"/>
                </a:lnTo>
                <a:lnTo>
                  <a:pt x="36130" y="20200"/>
                </a:lnTo>
                <a:lnTo>
                  <a:pt x="36110" y="20060"/>
                </a:lnTo>
                <a:lnTo>
                  <a:pt x="36120" y="19850"/>
                </a:lnTo>
                <a:lnTo>
                  <a:pt x="36320" y="19020"/>
                </a:lnTo>
                <a:lnTo>
                  <a:pt x="36360" y="17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