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Suhaj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Suhaj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6140" y="45210"/>
                </a:moveTo>
                <a:lnTo>
                  <a:pt x="57390" y="46090"/>
                </a:lnTo>
                <a:lnTo>
                  <a:pt x="57720" y="46410"/>
                </a:lnTo>
                <a:lnTo>
                  <a:pt x="57840" y="46680"/>
                </a:lnTo>
                <a:lnTo>
                  <a:pt x="58010" y="46980"/>
                </a:lnTo>
                <a:lnTo>
                  <a:pt x="58210" y="47250"/>
                </a:lnTo>
                <a:lnTo>
                  <a:pt x="58280" y="47400"/>
                </a:lnTo>
                <a:lnTo>
                  <a:pt x="58320" y="47530"/>
                </a:lnTo>
                <a:lnTo>
                  <a:pt x="58360" y="47900"/>
                </a:lnTo>
                <a:lnTo>
                  <a:pt x="58380" y="47990"/>
                </a:lnTo>
                <a:lnTo>
                  <a:pt x="58490" y="48220"/>
                </a:lnTo>
                <a:lnTo>
                  <a:pt x="58670" y="48490"/>
                </a:lnTo>
                <a:lnTo>
                  <a:pt x="58790" y="48640"/>
                </a:lnTo>
                <a:lnTo>
                  <a:pt x="58890" y="48760"/>
                </a:lnTo>
                <a:lnTo>
                  <a:pt x="59030" y="48850"/>
                </a:lnTo>
                <a:lnTo>
                  <a:pt x="59220" y="48950"/>
                </a:lnTo>
                <a:lnTo>
                  <a:pt x="59440" y="49040"/>
                </a:lnTo>
                <a:lnTo>
                  <a:pt x="59930" y="49150"/>
                </a:lnTo>
                <a:lnTo>
                  <a:pt x="60020" y="49180"/>
                </a:lnTo>
                <a:lnTo>
                  <a:pt x="60140" y="49260"/>
                </a:lnTo>
                <a:lnTo>
                  <a:pt x="60210" y="49360"/>
                </a:lnTo>
                <a:lnTo>
                  <a:pt x="60280" y="49450"/>
                </a:lnTo>
                <a:lnTo>
                  <a:pt x="60480" y="49830"/>
                </a:lnTo>
                <a:lnTo>
                  <a:pt x="61270" y="50830"/>
                </a:lnTo>
                <a:lnTo>
                  <a:pt x="61070" y="51040"/>
                </a:lnTo>
                <a:lnTo>
                  <a:pt x="60990" y="51050"/>
                </a:lnTo>
                <a:lnTo>
                  <a:pt x="60890" y="51050"/>
                </a:lnTo>
                <a:lnTo>
                  <a:pt x="60710" y="50950"/>
                </a:lnTo>
                <a:lnTo>
                  <a:pt x="60550" y="50820"/>
                </a:lnTo>
                <a:lnTo>
                  <a:pt x="60400" y="50650"/>
                </a:lnTo>
                <a:lnTo>
                  <a:pt x="60190" y="50290"/>
                </a:lnTo>
                <a:lnTo>
                  <a:pt x="60090" y="50190"/>
                </a:lnTo>
                <a:lnTo>
                  <a:pt x="60000" y="50180"/>
                </a:lnTo>
                <a:lnTo>
                  <a:pt x="59920" y="50210"/>
                </a:lnTo>
                <a:lnTo>
                  <a:pt x="59880" y="50250"/>
                </a:lnTo>
                <a:lnTo>
                  <a:pt x="59710" y="50460"/>
                </a:lnTo>
                <a:lnTo>
                  <a:pt x="59620" y="50520"/>
                </a:lnTo>
                <a:lnTo>
                  <a:pt x="59500" y="50560"/>
                </a:lnTo>
                <a:lnTo>
                  <a:pt x="59080" y="50610"/>
                </a:lnTo>
                <a:lnTo>
                  <a:pt x="59000" y="50650"/>
                </a:lnTo>
                <a:lnTo>
                  <a:pt x="58920" y="50710"/>
                </a:lnTo>
                <a:lnTo>
                  <a:pt x="58630" y="50980"/>
                </a:lnTo>
                <a:lnTo>
                  <a:pt x="55510" y="47070"/>
                </a:lnTo>
                <a:lnTo>
                  <a:pt x="54800" y="46460"/>
                </a:lnTo>
                <a:lnTo>
                  <a:pt x="53770" y="45180"/>
                </a:lnTo>
                <a:lnTo>
                  <a:pt x="54460" y="44800"/>
                </a:lnTo>
                <a:lnTo>
                  <a:pt x="54550" y="44730"/>
                </a:lnTo>
                <a:lnTo>
                  <a:pt x="54620" y="44660"/>
                </a:lnTo>
                <a:lnTo>
                  <a:pt x="54670" y="44600"/>
                </a:lnTo>
                <a:lnTo>
                  <a:pt x="54710" y="44510"/>
                </a:lnTo>
                <a:lnTo>
                  <a:pt x="54790" y="44410"/>
                </a:lnTo>
                <a:lnTo>
                  <a:pt x="54850" y="44350"/>
                </a:lnTo>
                <a:lnTo>
                  <a:pt x="54890" y="44320"/>
                </a:lnTo>
                <a:lnTo>
                  <a:pt x="54970" y="44320"/>
                </a:lnTo>
                <a:lnTo>
                  <a:pt x="55070" y="44360"/>
                </a:lnTo>
                <a:lnTo>
                  <a:pt x="55200" y="44480"/>
                </a:lnTo>
                <a:lnTo>
                  <a:pt x="55260" y="44560"/>
                </a:lnTo>
                <a:lnTo>
                  <a:pt x="55310" y="44650"/>
                </a:lnTo>
                <a:lnTo>
                  <a:pt x="55430" y="44920"/>
                </a:lnTo>
                <a:lnTo>
                  <a:pt x="55490" y="45020"/>
                </a:lnTo>
                <a:lnTo>
                  <a:pt x="55570" y="45110"/>
                </a:lnTo>
                <a:lnTo>
                  <a:pt x="55650" y="45180"/>
                </a:lnTo>
                <a:lnTo>
                  <a:pt x="55760" y="45220"/>
                </a:lnTo>
                <a:lnTo>
                  <a:pt x="55850" y="45250"/>
                </a:lnTo>
                <a:lnTo>
                  <a:pt x="5614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