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Shamal Sina'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Shamal Sina'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80460" y="22780"/>
                </a:moveTo>
                <a:lnTo>
                  <a:pt x="77360" y="22290"/>
                </a:lnTo>
                <a:lnTo>
                  <a:pt x="76430" y="21950"/>
                </a:lnTo>
                <a:lnTo>
                  <a:pt x="75560" y="21490"/>
                </a:lnTo>
                <a:lnTo>
                  <a:pt x="74050" y="20910"/>
                </a:lnTo>
                <a:lnTo>
                  <a:pt x="72150" y="19890"/>
                </a:lnTo>
                <a:lnTo>
                  <a:pt x="67400" y="19040"/>
                </a:lnTo>
                <a:lnTo>
                  <a:pt x="65340" y="19140"/>
                </a:lnTo>
                <a:lnTo>
                  <a:pt x="65290" y="19060"/>
                </a:lnTo>
                <a:lnTo>
                  <a:pt x="65220" y="18950"/>
                </a:lnTo>
                <a:lnTo>
                  <a:pt x="65160" y="18760"/>
                </a:lnTo>
                <a:lnTo>
                  <a:pt x="65070" y="17010"/>
                </a:lnTo>
                <a:lnTo>
                  <a:pt x="64930" y="16210"/>
                </a:lnTo>
                <a:lnTo>
                  <a:pt x="64530" y="15190"/>
                </a:lnTo>
                <a:lnTo>
                  <a:pt x="63850" y="14090"/>
                </a:lnTo>
                <a:lnTo>
                  <a:pt x="63830" y="14060"/>
                </a:lnTo>
                <a:lnTo>
                  <a:pt x="63810" y="13940"/>
                </a:lnTo>
                <a:lnTo>
                  <a:pt x="63780" y="13760"/>
                </a:lnTo>
                <a:lnTo>
                  <a:pt x="63770" y="12990"/>
                </a:lnTo>
                <a:lnTo>
                  <a:pt x="63460" y="9990"/>
                </a:lnTo>
                <a:lnTo>
                  <a:pt x="63440" y="9230"/>
                </a:lnTo>
                <a:lnTo>
                  <a:pt x="63440" y="9220"/>
                </a:lnTo>
                <a:lnTo>
                  <a:pt x="63460" y="9230"/>
                </a:lnTo>
                <a:lnTo>
                  <a:pt x="63790" y="9240"/>
                </a:lnTo>
                <a:lnTo>
                  <a:pt x="64100" y="9200"/>
                </a:lnTo>
                <a:lnTo>
                  <a:pt x="64650" y="9050"/>
                </a:lnTo>
                <a:lnTo>
                  <a:pt x="65310" y="8730"/>
                </a:lnTo>
                <a:lnTo>
                  <a:pt x="65440" y="8630"/>
                </a:lnTo>
                <a:lnTo>
                  <a:pt x="65750" y="8470"/>
                </a:lnTo>
                <a:lnTo>
                  <a:pt x="65830" y="8410"/>
                </a:lnTo>
                <a:lnTo>
                  <a:pt x="65880" y="8410"/>
                </a:lnTo>
                <a:lnTo>
                  <a:pt x="65880" y="8470"/>
                </a:lnTo>
                <a:lnTo>
                  <a:pt x="65650" y="8570"/>
                </a:lnTo>
                <a:lnTo>
                  <a:pt x="65230" y="8880"/>
                </a:lnTo>
                <a:lnTo>
                  <a:pt x="64990" y="8950"/>
                </a:lnTo>
                <a:lnTo>
                  <a:pt x="64580" y="9140"/>
                </a:lnTo>
                <a:lnTo>
                  <a:pt x="63940" y="9300"/>
                </a:lnTo>
                <a:lnTo>
                  <a:pt x="64300" y="9300"/>
                </a:lnTo>
                <a:lnTo>
                  <a:pt x="64300" y="9360"/>
                </a:lnTo>
                <a:lnTo>
                  <a:pt x="64200" y="9420"/>
                </a:lnTo>
                <a:lnTo>
                  <a:pt x="64420" y="9420"/>
                </a:lnTo>
                <a:lnTo>
                  <a:pt x="64510" y="9390"/>
                </a:lnTo>
                <a:lnTo>
                  <a:pt x="64560" y="9300"/>
                </a:lnTo>
                <a:lnTo>
                  <a:pt x="64600" y="9300"/>
                </a:lnTo>
                <a:lnTo>
                  <a:pt x="64610" y="9360"/>
                </a:lnTo>
                <a:lnTo>
                  <a:pt x="64630" y="9360"/>
                </a:lnTo>
                <a:lnTo>
                  <a:pt x="64670" y="9360"/>
                </a:lnTo>
                <a:lnTo>
                  <a:pt x="64710" y="9360"/>
                </a:lnTo>
                <a:lnTo>
                  <a:pt x="65170" y="9070"/>
                </a:lnTo>
                <a:lnTo>
                  <a:pt x="65550" y="8950"/>
                </a:lnTo>
                <a:lnTo>
                  <a:pt x="65630" y="8880"/>
                </a:lnTo>
                <a:lnTo>
                  <a:pt x="65680" y="8880"/>
                </a:lnTo>
                <a:lnTo>
                  <a:pt x="65710" y="8930"/>
                </a:lnTo>
                <a:lnTo>
                  <a:pt x="65810" y="8960"/>
                </a:lnTo>
                <a:lnTo>
                  <a:pt x="65790" y="9000"/>
                </a:lnTo>
                <a:lnTo>
                  <a:pt x="65730" y="9010"/>
                </a:lnTo>
                <a:lnTo>
                  <a:pt x="65730" y="9070"/>
                </a:lnTo>
                <a:lnTo>
                  <a:pt x="65810" y="9040"/>
                </a:lnTo>
                <a:lnTo>
                  <a:pt x="65990" y="8950"/>
                </a:lnTo>
                <a:lnTo>
                  <a:pt x="65990" y="8880"/>
                </a:lnTo>
                <a:lnTo>
                  <a:pt x="65780" y="8880"/>
                </a:lnTo>
                <a:lnTo>
                  <a:pt x="65780" y="8830"/>
                </a:lnTo>
                <a:lnTo>
                  <a:pt x="65880" y="8790"/>
                </a:lnTo>
                <a:lnTo>
                  <a:pt x="66010" y="8820"/>
                </a:lnTo>
                <a:lnTo>
                  <a:pt x="66120" y="8900"/>
                </a:lnTo>
                <a:lnTo>
                  <a:pt x="66190" y="9010"/>
                </a:lnTo>
                <a:lnTo>
                  <a:pt x="66210" y="9060"/>
                </a:lnTo>
                <a:lnTo>
                  <a:pt x="66230" y="9140"/>
                </a:lnTo>
                <a:lnTo>
                  <a:pt x="66240" y="9190"/>
                </a:lnTo>
                <a:lnTo>
                  <a:pt x="66140" y="9190"/>
                </a:lnTo>
                <a:lnTo>
                  <a:pt x="66380" y="9280"/>
                </a:lnTo>
                <a:lnTo>
                  <a:pt x="66500" y="9270"/>
                </a:lnTo>
                <a:lnTo>
                  <a:pt x="66600" y="9190"/>
                </a:lnTo>
                <a:lnTo>
                  <a:pt x="66600" y="9120"/>
                </a:lnTo>
                <a:lnTo>
                  <a:pt x="66530" y="9080"/>
                </a:lnTo>
                <a:lnTo>
                  <a:pt x="66490" y="9070"/>
                </a:lnTo>
                <a:lnTo>
                  <a:pt x="66490" y="9010"/>
                </a:lnTo>
                <a:lnTo>
                  <a:pt x="66780" y="8930"/>
                </a:lnTo>
                <a:lnTo>
                  <a:pt x="66850" y="8880"/>
                </a:lnTo>
                <a:lnTo>
                  <a:pt x="66820" y="8820"/>
                </a:lnTo>
                <a:lnTo>
                  <a:pt x="66830" y="8760"/>
                </a:lnTo>
                <a:lnTo>
                  <a:pt x="66870" y="8680"/>
                </a:lnTo>
                <a:lnTo>
                  <a:pt x="66900" y="8590"/>
                </a:lnTo>
                <a:lnTo>
                  <a:pt x="66850" y="8590"/>
                </a:lnTo>
                <a:lnTo>
                  <a:pt x="66810" y="8650"/>
                </a:lnTo>
                <a:lnTo>
                  <a:pt x="66650" y="8770"/>
                </a:lnTo>
                <a:lnTo>
                  <a:pt x="66630" y="8800"/>
                </a:lnTo>
                <a:lnTo>
                  <a:pt x="66600" y="8820"/>
                </a:lnTo>
                <a:lnTo>
                  <a:pt x="66600" y="8850"/>
                </a:lnTo>
                <a:lnTo>
                  <a:pt x="66650" y="8880"/>
                </a:lnTo>
                <a:lnTo>
                  <a:pt x="66550" y="8910"/>
                </a:lnTo>
                <a:lnTo>
                  <a:pt x="66380" y="8900"/>
                </a:lnTo>
                <a:lnTo>
                  <a:pt x="66210" y="8880"/>
                </a:lnTo>
                <a:lnTo>
                  <a:pt x="66090" y="8830"/>
                </a:lnTo>
                <a:lnTo>
                  <a:pt x="66310" y="8810"/>
                </a:lnTo>
                <a:lnTo>
                  <a:pt x="66440" y="8670"/>
                </a:lnTo>
                <a:lnTo>
                  <a:pt x="66530" y="8500"/>
                </a:lnTo>
                <a:lnTo>
                  <a:pt x="66650" y="8350"/>
                </a:lnTo>
                <a:lnTo>
                  <a:pt x="66740" y="8310"/>
                </a:lnTo>
                <a:lnTo>
                  <a:pt x="66920" y="8270"/>
                </a:lnTo>
                <a:lnTo>
                  <a:pt x="67010" y="8230"/>
                </a:lnTo>
                <a:lnTo>
                  <a:pt x="67150" y="8090"/>
                </a:lnTo>
                <a:lnTo>
                  <a:pt x="67240" y="8050"/>
                </a:lnTo>
                <a:lnTo>
                  <a:pt x="67370" y="8050"/>
                </a:lnTo>
                <a:lnTo>
                  <a:pt x="67370" y="8110"/>
                </a:lnTo>
                <a:lnTo>
                  <a:pt x="67160" y="8110"/>
                </a:lnTo>
                <a:lnTo>
                  <a:pt x="67160" y="8170"/>
                </a:lnTo>
                <a:lnTo>
                  <a:pt x="67250" y="8230"/>
                </a:lnTo>
                <a:lnTo>
                  <a:pt x="67520" y="8590"/>
                </a:lnTo>
                <a:lnTo>
                  <a:pt x="67600" y="8740"/>
                </a:lnTo>
                <a:lnTo>
                  <a:pt x="67570" y="8780"/>
                </a:lnTo>
                <a:lnTo>
                  <a:pt x="67470" y="8810"/>
                </a:lnTo>
                <a:lnTo>
                  <a:pt x="67370" y="8880"/>
                </a:lnTo>
                <a:lnTo>
                  <a:pt x="67360" y="8860"/>
                </a:lnTo>
                <a:lnTo>
                  <a:pt x="67360" y="8840"/>
                </a:lnTo>
                <a:lnTo>
                  <a:pt x="67350" y="8820"/>
                </a:lnTo>
                <a:lnTo>
                  <a:pt x="67310" y="8830"/>
                </a:lnTo>
                <a:lnTo>
                  <a:pt x="67310" y="8880"/>
                </a:lnTo>
                <a:lnTo>
                  <a:pt x="67440" y="8970"/>
                </a:lnTo>
                <a:lnTo>
                  <a:pt x="67500" y="9080"/>
                </a:lnTo>
                <a:lnTo>
                  <a:pt x="67500" y="9220"/>
                </a:lnTo>
                <a:lnTo>
                  <a:pt x="67420" y="9360"/>
                </a:lnTo>
                <a:lnTo>
                  <a:pt x="67680" y="9260"/>
                </a:lnTo>
                <a:lnTo>
                  <a:pt x="67820" y="9220"/>
                </a:lnTo>
                <a:lnTo>
                  <a:pt x="67920" y="9240"/>
                </a:lnTo>
                <a:lnTo>
                  <a:pt x="67970" y="9230"/>
                </a:lnTo>
                <a:lnTo>
                  <a:pt x="68010" y="9230"/>
                </a:lnTo>
                <a:lnTo>
                  <a:pt x="68070" y="9240"/>
                </a:lnTo>
                <a:lnTo>
                  <a:pt x="68070" y="9190"/>
                </a:lnTo>
                <a:lnTo>
                  <a:pt x="67970" y="9120"/>
                </a:lnTo>
                <a:lnTo>
                  <a:pt x="67920" y="9120"/>
                </a:lnTo>
                <a:lnTo>
                  <a:pt x="67920" y="9190"/>
                </a:lnTo>
                <a:lnTo>
                  <a:pt x="67880" y="9190"/>
                </a:lnTo>
                <a:lnTo>
                  <a:pt x="67880" y="9120"/>
                </a:lnTo>
                <a:lnTo>
                  <a:pt x="68270" y="8970"/>
                </a:lnTo>
                <a:lnTo>
                  <a:pt x="68380" y="8880"/>
                </a:lnTo>
                <a:lnTo>
                  <a:pt x="68430" y="8880"/>
                </a:lnTo>
                <a:lnTo>
                  <a:pt x="68380" y="8950"/>
                </a:lnTo>
                <a:lnTo>
                  <a:pt x="68430" y="9010"/>
                </a:lnTo>
                <a:lnTo>
                  <a:pt x="68490" y="8960"/>
                </a:lnTo>
                <a:lnTo>
                  <a:pt x="68550" y="8950"/>
                </a:lnTo>
                <a:lnTo>
                  <a:pt x="68600" y="8990"/>
                </a:lnTo>
                <a:lnTo>
                  <a:pt x="68630" y="9070"/>
                </a:lnTo>
                <a:lnTo>
                  <a:pt x="68690" y="9070"/>
                </a:lnTo>
                <a:lnTo>
                  <a:pt x="68700" y="8990"/>
                </a:lnTo>
                <a:lnTo>
                  <a:pt x="68690" y="8910"/>
                </a:lnTo>
                <a:lnTo>
                  <a:pt x="68680" y="8890"/>
                </a:lnTo>
                <a:lnTo>
                  <a:pt x="68790" y="8880"/>
                </a:lnTo>
                <a:lnTo>
                  <a:pt x="68720" y="8850"/>
                </a:lnTo>
                <a:lnTo>
                  <a:pt x="68650" y="8860"/>
                </a:lnTo>
                <a:lnTo>
                  <a:pt x="68580" y="8850"/>
                </a:lnTo>
                <a:lnTo>
                  <a:pt x="68490" y="8830"/>
                </a:lnTo>
                <a:lnTo>
                  <a:pt x="69300" y="8770"/>
                </a:lnTo>
                <a:lnTo>
                  <a:pt x="69240" y="8610"/>
                </a:lnTo>
                <a:lnTo>
                  <a:pt x="69330" y="8580"/>
                </a:lnTo>
                <a:lnTo>
                  <a:pt x="69450" y="8570"/>
                </a:lnTo>
                <a:lnTo>
                  <a:pt x="69450" y="8410"/>
                </a:lnTo>
                <a:lnTo>
                  <a:pt x="69530" y="8450"/>
                </a:lnTo>
                <a:lnTo>
                  <a:pt x="69560" y="8470"/>
                </a:lnTo>
                <a:lnTo>
                  <a:pt x="69610" y="8470"/>
                </a:lnTo>
                <a:lnTo>
                  <a:pt x="69710" y="8450"/>
                </a:lnTo>
                <a:lnTo>
                  <a:pt x="70000" y="8600"/>
                </a:lnTo>
                <a:lnTo>
                  <a:pt x="70140" y="8650"/>
                </a:lnTo>
                <a:lnTo>
                  <a:pt x="70690" y="8700"/>
                </a:lnTo>
                <a:lnTo>
                  <a:pt x="70830" y="8770"/>
                </a:lnTo>
                <a:lnTo>
                  <a:pt x="70830" y="8710"/>
                </a:lnTo>
                <a:lnTo>
                  <a:pt x="71000" y="8760"/>
                </a:lnTo>
                <a:lnTo>
                  <a:pt x="71250" y="8740"/>
                </a:lnTo>
                <a:lnTo>
                  <a:pt x="72790" y="8340"/>
                </a:lnTo>
                <a:lnTo>
                  <a:pt x="74220" y="7770"/>
                </a:lnTo>
                <a:lnTo>
                  <a:pt x="75350" y="7030"/>
                </a:lnTo>
                <a:lnTo>
                  <a:pt x="75360" y="7030"/>
                </a:lnTo>
                <a:lnTo>
                  <a:pt x="75540" y="7360"/>
                </a:lnTo>
                <a:lnTo>
                  <a:pt x="75590" y="7500"/>
                </a:lnTo>
                <a:lnTo>
                  <a:pt x="75720" y="7920"/>
                </a:lnTo>
                <a:lnTo>
                  <a:pt x="75800" y="8160"/>
                </a:lnTo>
                <a:lnTo>
                  <a:pt x="76090" y="9070"/>
                </a:lnTo>
                <a:lnTo>
                  <a:pt x="76320" y="9810"/>
                </a:lnTo>
                <a:lnTo>
                  <a:pt x="76610" y="10560"/>
                </a:lnTo>
                <a:lnTo>
                  <a:pt x="76990" y="11570"/>
                </a:lnTo>
                <a:lnTo>
                  <a:pt x="77450" y="12780"/>
                </a:lnTo>
                <a:lnTo>
                  <a:pt x="77610" y="13470"/>
                </a:lnTo>
                <a:lnTo>
                  <a:pt x="77630" y="13830"/>
                </a:lnTo>
                <a:lnTo>
                  <a:pt x="77670" y="13980"/>
                </a:lnTo>
                <a:lnTo>
                  <a:pt x="77790" y="14140"/>
                </a:lnTo>
                <a:lnTo>
                  <a:pt x="77860" y="14240"/>
                </a:lnTo>
                <a:lnTo>
                  <a:pt x="77860" y="14360"/>
                </a:lnTo>
                <a:lnTo>
                  <a:pt x="77790" y="14620"/>
                </a:lnTo>
                <a:lnTo>
                  <a:pt x="77780" y="14770"/>
                </a:lnTo>
                <a:lnTo>
                  <a:pt x="77790" y="14870"/>
                </a:lnTo>
                <a:lnTo>
                  <a:pt x="77840" y="14950"/>
                </a:lnTo>
                <a:lnTo>
                  <a:pt x="78250" y="15310"/>
                </a:lnTo>
                <a:lnTo>
                  <a:pt x="78330" y="15430"/>
                </a:lnTo>
                <a:lnTo>
                  <a:pt x="78580" y="16140"/>
                </a:lnTo>
                <a:lnTo>
                  <a:pt x="79020" y="17410"/>
                </a:lnTo>
                <a:lnTo>
                  <a:pt x="79310" y="18240"/>
                </a:lnTo>
                <a:lnTo>
                  <a:pt x="79330" y="18290"/>
                </a:lnTo>
                <a:lnTo>
                  <a:pt x="79340" y="18340"/>
                </a:lnTo>
                <a:lnTo>
                  <a:pt x="79350" y="18390"/>
                </a:lnTo>
                <a:lnTo>
                  <a:pt x="79340" y="18450"/>
                </a:lnTo>
                <a:lnTo>
                  <a:pt x="79390" y="18910"/>
                </a:lnTo>
                <a:lnTo>
                  <a:pt x="79720" y="19810"/>
                </a:lnTo>
                <a:lnTo>
                  <a:pt x="80010" y="20620"/>
                </a:lnTo>
                <a:lnTo>
                  <a:pt x="80200" y="21500"/>
                </a:lnTo>
                <a:lnTo>
                  <a:pt x="80190" y="22090"/>
                </a:lnTo>
                <a:lnTo>
                  <a:pt x="80240" y="22300"/>
                </a:lnTo>
                <a:lnTo>
                  <a:pt x="80410" y="22650"/>
                </a:lnTo>
                <a:lnTo>
                  <a:pt x="80470" y="22770"/>
                </a:lnTo>
                <a:lnTo>
                  <a:pt x="80460" y="22780"/>
                </a:lnTo>
                <a:close/>
                <a:moveTo>
                  <a:pt x="66270" y="9050"/>
                </a:moveTo>
                <a:lnTo>
                  <a:pt x="66240" y="9010"/>
                </a:lnTo>
                <a:lnTo>
                  <a:pt x="66200" y="9010"/>
                </a:lnTo>
                <a:lnTo>
                  <a:pt x="66250" y="8970"/>
                </a:lnTo>
                <a:lnTo>
                  <a:pt x="66300" y="8980"/>
                </a:lnTo>
                <a:lnTo>
                  <a:pt x="66330" y="9030"/>
                </a:lnTo>
                <a:lnTo>
                  <a:pt x="66350" y="9120"/>
                </a:lnTo>
                <a:lnTo>
                  <a:pt x="66270" y="9050"/>
                </a:lnTo>
                <a:close/>
                <a:moveTo>
                  <a:pt x="69220" y="8110"/>
                </a:moveTo>
                <a:lnTo>
                  <a:pt x="69450" y="8160"/>
                </a:lnTo>
                <a:lnTo>
                  <a:pt x="69650" y="8260"/>
                </a:lnTo>
                <a:lnTo>
                  <a:pt x="69970" y="8530"/>
                </a:lnTo>
                <a:lnTo>
                  <a:pt x="69810" y="8410"/>
                </a:lnTo>
                <a:lnTo>
                  <a:pt x="68650" y="7910"/>
                </a:lnTo>
                <a:lnTo>
                  <a:pt x="68430" y="7870"/>
                </a:lnTo>
                <a:lnTo>
                  <a:pt x="68670" y="7880"/>
                </a:lnTo>
                <a:lnTo>
                  <a:pt x="69050" y="8060"/>
                </a:lnTo>
                <a:lnTo>
                  <a:pt x="69220" y="8110"/>
                </a:lnTo>
                <a:close/>
                <a:moveTo>
                  <a:pt x="67010" y="7780"/>
                </a:moveTo>
                <a:lnTo>
                  <a:pt x="67210" y="7670"/>
                </a:lnTo>
                <a:lnTo>
                  <a:pt x="68380" y="7810"/>
                </a:lnTo>
                <a:lnTo>
                  <a:pt x="68330" y="7850"/>
                </a:lnTo>
                <a:lnTo>
                  <a:pt x="68240" y="7850"/>
                </a:lnTo>
                <a:lnTo>
                  <a:pt x="68010" y="7810"/>
                </a:lnTo>
                <a:lnTo>
                  <a:pt x="67790" y="7780"/>
                </a:lnTo>
                <a:lnTo>
                  <a:pt x="67570" y="7740"/>
                </a:lnTo>
                <a:lnTo>
                  <a:pt x="67310" y="7810"/>
                </a:lnTo>
                <a:lnTo>
                  <a:pt x="67190" y="7790"/>
                </a:lnTo>
                <a:lnTo>
                  <a:pt x="66990" y="7860"/>
                </a:lnTo>
                <a:lnTo>
                  <a:pt x="66100" y="8340"/>
                </a:lnTo>
                <a:lnTo>
                  <a:pt x="65940" y="8470"/>
                </a:lnTo>
                <a:lnTo>
                  <a:pt x="66030" y="8340"/>
                </a:lnTo>
                <a:lnTo>
                  <a:pt x="66200" y="8260"/>
                </a:lnTo>
                <a:lnTo>
                  <a:pt x="66340" y="8180"/>
                </a:lnTo>
                <a:lnTo>
                  <a:pt x="66440" y="8120"/>
                </a:lnTo>
                <a:lnTo>
                  <a:pt x="66540" y="8050"/>
                </a:lnTo>
                <a:lnTo>
                  <a:pt x="66920" y="7870"/>
                </a:lnTo>
                <a:lnTo>
                  <a:pt x="67010" y="7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