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Qina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4230" y="58170"/>
                </a:moveTo>
                <a:lnTo>
                  <a:pt x="64170" y="58360"/>
                </a:lnTo>
                <a:lnTo>
                  <a:pt x="64170" y="58800"/>
                </a:lnTo>
                <a:lnTo>
                  <a:pt x="64150" y="58910"/>
                </a:lnTo>
                <a:lnTo>
                  <a:pt x="64110" y="58990"/>
                </a:lnTo>
                <a:lnTo>
                  <a:pt x="64040" y="59040"/>
                </a:lnTo>
                <a:lnTo>
                  <a:pt x="63980" y="59080"/>
                </a:lnTo>
                <a:lnTo>
                  <a:pt x="63850" y="59190"/>
                </a:lnTo>
                <a:lnTo>
                  <a:pt x="63140" y="58650"/>
                </a:lnTo>
                <a:lnTo>
                  <a:pt x="62990" y="58480"/>
                </a:lnTo>
                <a:lnTo>
                  <a:pt x="62920" y="58370"/>
                </a:lnTo>
                <a:lnTo>
                  <a:pt x="62850" y="58250"/>
                </a:lnTo>
                <a:lnTo>
                  <a:pt x="62730" y="57950"/>
                </a:lnTo>
                <a:lnTo>
                  <a:pt x="62540" y="56770"/>
                </a:lnTo>
                <a:lnTo>
                  <a:pt x="62280" y="55770"/>
                </a:lnTo>
                <a:lnTo>
                  <a:pt x="62270" y="55640"/>
                </a:lnTo>
                <a:lnTo>
                  <a:pt x="62280" y="55470"/>
                </a:lnTo>
                <a:lnTo>
                  <a:pt x="62300" y="55380"/>
                </a:lnTo>
                <a:lnTo>
                  <a:pt x="62330" y="55300"/>
                </a:lnTo>
                <a:lnTo>
                  <a:pt x="62440" y="55140"/>
                </a:lnTo>
                <a:lnTo>
                  <a:pt x="62660" y="54910"/>
                </a:lnTo>
                <a:lnTo>
                  <a:pt x="63690" y="54100"/>
                </a:lnTo>
                <a:lnTo>
                  <a:pt x="63830" y="53940"/>
                </a:lnTo>
                <a:lnTo>
                  <a:pt x="63880" y="53850"/>
                </a:lnTo>
                <a:lnTo>
                  <a:pt x="63930" y="53770"/>
                </a:lnTo>
                <a:lnTo>
                  <a:pt x="63960" y="53690"/>
                </a:lnTo>
                <a:lnTo>
                  <a:pt x="64010" y="53500"/>
                </a:lnTo>
                <a:lnTo>
                  <a:pt x="64070" y="53110"/>
                </a:lnTo>
                <a:lnTo>
                  <a:pt x="64100" y="53010"/>
                </a:lnTo>
                <a:lnTo>
                  <a:pt x="64140" y="52920"/>
                </a:lnTo>
                <a:lnTo>
                  <a:pt x="64450" y="52380"/>
                </a:lnTo>
                <a:lnTo>
                  <a:pt x="64520" y="52210"/>
                </a:lnTo>
                <a:lnTo>
                  <a:pt x="64550" y="52130"/>
                </a:lnTo>
                <a:lnTo>
                  <a:pt x="64570" y="52020"/>
                </a:lnTo>
                <a:lnTo>
                  <a:pt x="64570" y="51850"/>
                </a:lnTo>
                <a:lnTo>
                  <a:pt x="64540" y="51680"/>
                </a:lnTo>
                <a:lnTo>
                  <a:pt x="64510" y="51590"/>
                </a:lnTo>
                <a:lnTo>
                  <a:pt x="64460" y="51500"/>
                </a:lnTo>
                <a:lnTo>
                  <a:pt x="64390" y="51420"/>
                </a:lnTo>
                <a:lnTo>
                  <a:pt x="64320" y="51350"/>
                </a:lnTo>
                <a:lnTo>
                  <a:pt x="64240" y="51300"/>
                </a:lnTo>
                <a:lnTo>
                  <a:pt x="64160" y="51260"/>
                </a:lnTo>
                <a:lnTo>
                  <a:pt x="64060" y="51240"/>
                </a:lnTo>
                <a:lnTo>
                  <a:pt x="63930" y="51240"/>
                </a:lnTo>
                <a:lnTo>
                  <a:pt x="63590" y="51280"/>
                </a:lnTo>
                <a:lnTo>
                  <a:pt x="63390" y="51330"/>
                </a:lnTo>
                <a:lnTo>
                  <a:pt x="61670" y="52140"/>
                </a:lnTo>
                <a:lnTo>
                  <a:pt x="61010" y="52330"/>
                </a:lnTo>
                <a:lnTo>
                  <a:pt x="60650" y="52390"/>
                </a:lnTo>
                <a:lnTo>
                  <a:pt x="60440" y="52380"/>
                </a:lnTo>
                <a:lnTo>
                  <a:pt x="60300" y="52350"/>
                </a:lnTo>
                <a:lnTo>
                  <a:pt x="60190" y="52310"/>
                </a:lnTo>
                <a:lnTo>
                  <a:pt x="60010" y="52230"/>
                </a:lnTo>
                <a:lnTo>
                  <a:pt x="59880" y="52150"/>
                </a:lnTo>
                <a:lnTo>
                  <a:pt x="59810" y="52090"/>
                </a:lnTo>
                <a:lnTo>
                  <a:pt x="58630" y="50980"/>
                </a:lnTo>
                <a:lnTo>
                  <a:pt x="58920" y="50710"/>
                </a:lnTo>
                <a:lnTo>
                  <a:pt x="59000" y="50650"/>
                </a:lnTo>
                <a:lnTo>
                  <a:pt x="59080" y="50610"/>
                </a:lnTo>
                <a:lnTo>
                  <a:pt x="59500" y="50560"/>
                </a:lnTo>
                <a:lnTo>
                  <a:pt x="59620" y="50520"/>
                </a:lnTo>
                <a:lnTo>
                  <a:pt x="59710" y="50460"/>
                </a:lnTo>
                <a:lnTo>
                  <a:pt x="59880" y="50250"/>
                </a:lnTo>
                <a:lnTo>
                  <a:pt x="59920" y="50210"/>
                </a:lnTo>
                <a:lnTo>
                  <a:pt x="60000" y="50180"/>
                </a:lnTo>
                <a:lnTo>
                  <a:pt x="60090" y="50190"/>
                </a:lnTo>
                <a:lnTo>
                  <a:pt x="60190" y="50290"/>
                </a:lnTo>
                <a:lnTo>
                  <a:pt x="60400" y="50650"/>
                </a:lnTo>
                <a:lnTo>
                  <a:pt x="60550" y="50820"/>
                </a:lnTo>
                <a:lnTo>
                  <a:pt x="60710" y="50950"/>
                </a:lnTo>
                <a:lnTo>
                  <a:pt x="60890" y="51050"/>
                </a:lnTo>
                <a:lnTo>
                  <a:pt x="60990" y="51050"/>
                </a:lnTo>
                <a:lnTo>
                  <a:pt x="61070" y="51040"/>
                </a:lnTo>
                <a:lnTo>
                  <a:pt x="61270" y="50830"/>
                </a:lnTo>
                <a:lnTo>
                  <a:pt x="61500" y="50780"/>
                </a:lnTo>
                <a:lnTo>
                  <a:pt x="63000" y="50050"/>
                </a:lnTo>
                <a:lnTo>
                  <a:pt x="63390" y="49980"/>
                </a:lnTo>
                <a:lnTo>
                  <a:pt x="63600" y="49960"/>
                </a:lnTo>
                <a:lnTo>
                  <a:pt x="64080" y="49990"/>
                </a:lnTo>
                <a:lnTo>
                  <a:pt x="64660" y="50160"/>
                </a:lnTo>
                <a:lnTo>
                  <a:pt x="64800" y="50240"/>
                </a:lnTo>
                <a:lnTo>
                  <a:pt x="64980" y="50370"/>
                </a:lnTo>
                <a:lnTo>
                  <a:pt x="65240" y="50610"/>
                </a:lnTo>
                <a:lnTo>
                  <a:pt x="65530" y="51000"/>
                </a:lnTo>
                <a:lnTo>
                  <a:pt x="65640" y="51190"/>
                </a:lnTo>
                <a:lnTo>
                  <a:pt x="65720" y="51380"/>
                </a:lnTo>
                <a:lnTo>
                  <a:pt x="65820" y="51770"/>
                </a:lnTo>
                <a:lnTo>
                  <a:pt x="65900" y="52380"/>
                </a:lnTo>
                <a:lnTo>
                  <a:pt x="65910" y="52670"/>
                </a:lnTo>
                <a:lnTo>
                  <a:pt x="65900" y="52870"/>
                </a:lnTo>
                <a:lnTo>
                  <a:pt x="65860" y="53090"/>
                </a:lnTo>
                <a:lnTo>
                  <a:pt x="65790" y="53310"/>
                </a:lnTo>
                <a:lnTo>
                  <a:pt x="65410" y="54100"/>
                </a:lnTo>
                <a:lnTo>
                  <a:pt x="65270" y="54290"/>
                </a:lnTo>
                <a:lnTo>
                  <a:pt x="65110" y="54480"/>
                </a:lnTo>
                <a:lnTo>
                  <a:pt x="64390" y="55130"/>
                </a:lnTo>
                <a:lnTo>
                  <a:pt x="63900" y="55680"/>
                </a:lnTo>
                <a:lnTo>
                  <a:pt x="63790" y="55840"/>
                </a:lnTo>
                <a:lnTo>
                  <a:pt x="63710" y="56010"/>
                </a:lnTo>
                <a:lnTo>
                  <a:pt x="63620" y="56280"/>
                </a:lnTo>
                <a:lnTo>
                  <a:pt x="63600" y="56400"/>
                </a:lnTo>
                <a:lnTo>
                  <a:pt x="63620" y="56840"/>
                </a:lnTo>
                <a:lnTo>
                  <a:pt x="63750" y="57450"/>
                </a:lnTo>
                <a:lnTo>
                  <a:pt x="63830" y="57690"/>
                </a:lnTo>
                <a:lnTo>
                  <a:pt x="63920" y="57860"/>
                </a:lnTo>
                <a:lnTo>
                  <a:pt x="63990" y="57950"/>
                </a:lnTo>
                <a:lnTo>
                  <a:pt x="64230" y="58170"/>
                </a:lnTo>
                <a:close/>
                <a:moveTo>
                  <a:pt x="63830" y="54760"/>
                </a:moveTo>
                <a:lnTo>
                  <a:pt x="63880" y="54630"/>
                </a:lnTo>
                <a:lnTo>
                  <a:pt x="63960" y="54510"/>
                </a:lnTo>
                <a:lnTo>
                  <a:pt x="63960" y="54450"/>
                </a:lnTo>
                <a:lnTo>
                  <a:pt x="63820" y="54370"/>
                </a:lnTo>
                <a:lnTo>
                  <a:pt x="63630" y="54730"/>
                </a:lnTo>
                <a:lnTo>
                  <a:pt x="63720" y="54750"/>
                </a:lnTo>
                <a:lnTo>
                  <a:pt x="63830" y="5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