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Matruh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Matru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41100" y="9680"/>
                </a:moveTo>
                <a:lnTo>
                  <a:pt x="41300" y="15500"/>
                </a:lnTo>
                <a:lnTo>
                  <a:pt x="41650" y="16230"/>
                </a:lnTo>
                <a:lnTo>
                  <a:pt x="46540" y="19270"/>
                </a:lnTo>
                <a:lnTo>
                  <a:pt x="40740" y="22830"/>
                </a:lnTo>
                <a:lnTo>
                  <a:pt x="35910" y="27730"/>
                </a:lnTo>
                <a:lnTo>
                  <a:pt x="34410" y="28870"/>
                </a:lnTo>
                <a:lnTo>
                  <a:pt x="28500" y="30410"/>
                </a:lnTo>
                <a:lnTo>
                  <a:pt x="27950" y="30640"/>
                </a:lnTo>
                <a:lnTo>
                  <a:pt x="27600" y="31030"/>
                </a:lnTo>
                <a:lnTo>
                  <a:pt x="27390" y="31340"/>
                </a:lnTo>
                <a:lnTo>
                  <a:pt x="24170" y="38220"/>
                </a:lnTo>
                <a:lnTo>
                  <a:pt x="6870" y="38230"/>
                </a:lnTo>
                <a:lnTo>
                  <a:pt x="6730" y="38230"/>
                </a:lnTo>
                <a:lnTo>
                  <a:pt x="6730" y="35270"/>
                </a:lnTo>
                <a:lnTo>
                  <a:pt x="6730" y="34610"/>
                </a:lnTo>
                <a:lnTo>
                  <a:pt x="6730" y="31270"/>
                </a:lnTo>
                <a:lnTo>
                  <a:pt x="6730" y="27890"/>
                </a:lnTo>
                <a:lnTo>
                  <a:pt x="6730" y="26460"/>
                </a:lnTo>
                <a:lnTo>
                  <a:pt x="6730" y="25410"/>
                </a:lnTo>
                <a:lnTo>
                  <a:pt x="6670" y="24920"/>
                </a:lnTo>
                <a:lnTo>
                  <a:pt x="6540" y="24460"/>
                </a:lnTo>
                <a:lnTo>
                  <a:pt x="5930" y="22960"/>
                </a:lnTo>
                <a:lnTo>
                  <a:pt x="5850" y="22660"/>
                </a:lnTo>
                <a:lnTo>
                  <a:pt x="5840" y="22330"/>
                </a:lnTo>
                <a:lnTo>
                  <a:pt x="5900" y="21710"/>
                </a:lnTo>
                <a:lnTo>
                  <a:pt x="5900" y="21500"/>
                </a:lnTo>
                <a:lnTo>
                  <a:pt x="5800" y="21150"/>
                </a:lnTo>
                <a:lnTo>
                  <a:pt x="5410" y="20510"/>
                </a:lnTo>
                <a:lnTo>
                  <a:pt x="5360" y="20150"/>
                </a:lnTo>
                <a:lnTo>
                  <a:pt x="5490" y="19700"/>
                </a:lnTo>
                <a:lnTo>
                  <a:pt x="5500" y="19530"/>
                </a:lnTo>
                <a:lnTo>
                  <a:pt x="5460" y="19340"/>
                </a:lnTo>
                <a:lnTo>
                  <a:pt x="4820" y="17730"/>
                </a:lnTo>
                <a:lnTo>
                  <a:pt x="4610" y="17350"/>
                </a:lnTo>
                <a:lnTo>
                  <a:pt x="4550" y="17160"/>
                </a:lnTo>
                <a:lnTo>
                  <a:pt x="4550" y="16830"/>
                </a:lnTo>
                <a:lnTo>
                  <a:pt x="4670" y="16520"/>
                </a:lnTo>
                <a:lnTo>
                  <a:pt x="4980" y="15970"/>
                </a:lnTo>
                <a:lnTo>
                  <a:pt x="5100" y="15670"/>
                </a:lnTo>
                <a:lnTo>
                  <a:pt x="5170" y="15550"/>
                </a:lnTo>
                <a:lnTo>
                  <a:pt x="5370" y="15290"/>
                </a:lnTo>
                <a:lnTo>
                  <a:pt x="5600" y="15060"/>
                </a:lnTo>
                <a:lnTo>
                  <a:pt x="6030" y="14400"/>
                </a:lnTo>
                <a:lnTo>
                  <a:pt x="6180" y="14100"/>
                </a:lnTo>
                <a:lnTo>
                  <a:pt x="6250" y="13810"/>
                </a:lnTo>
                <a:lnTo>
                  <a:pt x="6270" y="13640"/>
                </a:lnTo>
                <a:lnTo>
                  <a:pt x="6500" y="13040"/>
                </a:lnTo>
                <a:lnTo>
                  <a:pt x="6580" y="12570"/>
                </a:lnTo>
                <a:lnTo>
                  <a:pt x="6670" y="12220"/>
                </a:lnTo>
                <a:lnTo>
                  <a:pt x="6780" y="11920"/>
                </a:lnTo>
                <a:lnTo>
                  <a:pt x="6830" y="11620"/>
                </a:lnTo>
                <a:lnTo>
                  <a:pt x="6730" y="11270"/>
                </a:lnTo>
                <a:lnTo>
                  <a:pt x="6400" y="10580"/>
                </a:lnTo>
                <a:lnTo>
                  <a:pt x="6300" y="10130"/>
                </a:lnTo>
                <a:lnTo>
                  <a:pt x="6040" y="9600"/>
                </a:lnTo>
                <a:lnTo>
                  <a:pt x="5990" y="9420"/>
                </a:lnTo>
                <a:lnTo>
                  <a:pt x="5820" y="8490"/>
                </a:lnTo>
                <a:lnTo>
                  <a:pt x="5810" y="7780"/>
                </a:lnTo>
                <a:lnTo>
                  <a:pt x="5740" y="7040"/>
                </a:lnTo>
                <a:lnTo>
                  <a:pt x="5740" y="6730"/>
                </a:lnTo>
                <a:lnTo>
                  <a:pt x="5830" y="6450"/>
                </a:lnTo>
                <a:lnTo>
                  <a:pt x="7040" y="5450"/>
                </a:lnTo>
                <a:lnTo>
                  <a:pt x="7320" y="4710"/>
                </a:lnTo>
                <a:lnTo>
                  <a:pt x="7520" y="4410"/>
                </a:lnTo>
                <a:lnTo>
                  <a:pt x="7990" y="4040"/>
                </a:lnTo>
                <a:lnTo>
                  <a:pt x="7980" y="4100"/>
                </a:lnTo>
                <a:lnTo>
                  <a:pt x="8070" y="4680"/>
                </a:lnTo>
                <a:lnTo>
                  <a:pt x="8150" y="4950"/>
                </a:lnTo>
                <a:lnTo>
                  <a:pt x="8290" y="5130"/>
                </a:lnTo>
                <a:lnTo>
                  <a:pt x="8450" y="5180"/>
                </a:lnTo>
                <a:lnTo>
                  <a:pt x="8830" y="5200"/>
                </a:lnTo>
                <a:lnTo>
                  <a:pt x="9110" y="5350"/>
                </a:lnTo>
                <a:lnTo>
                  <a:pt x="9270" y="5350"/>
                </a:lnTo>
                <a:lnTo>
                  <a:pt x="9610" y="5300"/>
                </a:lnTo>
                <a:lnTo>
                  <a:pt x="9680" y="5320"/>
                </a:lnTo>
                <a:lnTo>
                  <a:pt x="9770" y="5360"/>
                </a:lnTo>
                <a:lnTo>
                  <a:pt x="9860" y="5380"/>
                </a:lnTo>
                <a:lnTo>
                  <a:pt x="9990" y="5300"/>
                </a:lnTo>
                <a:lnTo>
                  <a:pt x="10180" y="5250"/>
                </a:lnTo>
                <a:lnTo>
                  <a:pt x="10390" y="5230"/>
                </a:lnTo>
                <a:lnTo>
                  <a:pt x="11600" y="4880"/>
                </a:lnTo>
                <a:lnTo>
                  <a:pt x="13000" y="4400"/>
                </a:lnTo>
                <a:lnTo>
                  <a:pt x="13330" y="4350"/>
                </a:lnTo>
                <a:lnTo>
                  <a:pt x="14060" y="4390"/>
                </a:lnTo>
                <a:lnTo>
                  <a:pt x="17010" y="5210"/>
                </a:lnTo>
                <a:lnTo>
                  <a:pt x="19150" y="5500"/>
                </a:lnTo>
                <a:lnTo>
                  <a:pt x="19280" y="5570"/>
                </a:lnTo>
                <a:lnTo>
                  <a:pt x="19400" y="5610"/>
                </a:lnTo>
                <a:lnTo>
                  <a:pt x="19770" y="5590"/>
                </a:lnTo>
                <a:lnTo>
                  <a:pt x="19920" y="5600"/>
                </a:lnTo>
                <a:lnTo>
                  <a:pt x="20450" y="5860"/>
                </a:lnTo>
                <a:lnTo>
                  <a:pt x="20760" y="5960"/>
                </a:lnTo>
                <a:lnTo>
                  <a:pt x="21100" y="5960"/>
                </a:lnTo>
                <a:lnTo>
                  <a:pt x="21370" y="5860"/>
                </a:lnTo>
                <a:lnTo>
                  <a:pt x="21500" y="5840"/>
                </a:lnTo>
                <a:lnTo>
                  <a:pt x="21630" y="5930"/>
                </a:lnTo>
                <a:lnTo>
                  <a:pt x="21730" y="6030"/>
                </a:lnTo>
                <a:lnTo>
                  <a:pt x="21800" y="6060"/>
                </a:lnTo>
                <a:lnTo>
                  <a:pt x="21870" y="6060"/>
                </a:lnTo>
                <a:lnTo>
                  <a:pt x="21960" y="6080"/>
                </a:lnTo>
                <a:lnTo>
                  <a:pt x="22160" y="6200"/>
                </a:lnTo>
                <a:lnTo>
                  <a:pt x="22630" y="6360"/>
                </a:lnTo>
                <a:lnTo>
                  <a:pt x="23130" y="6410"/>
                </a:lnTo>
                <a:lnTo>
                  <a:pt x="23320" y="6470"/>
                </a:lnTo>
                <a:lnTo>
                  <a:pt x="23440" y="6560"/>
                </a:lnTo>
                <a:lnTo>
                  <a:pt x="23490" y="6520"/>
                </a:lnTo>
                <a:lnTo>
                  <a:pt x="23560" y="6480"/>
                </a:lnTo>
                <a:lnTo>
                  <a:pt x="23590" y="6440"/>
                </a:lnTo>
                <a:lnTo>
                  <a:pt x="23680" y="6450"/>
                </a:lnTo>
                <a:lnTo>
                  <a:pt x="24140" y="6440"/>
                </a:lnTo>
                <a:lnTo>
                  <a:pt x="24190" y="6460"/>
                </a:lnTo>
                <a:lnTo>
                  <a:pt x="24250" y="6490"/>
                </a:lnTo>
                <a:lnTo>
                  <a:pt x="24300" y="6550"/>
                </a:lnTo>
                <a:lnTo>
                  <a:pt x="24300" y="6590"/>
                </a:lnTo>
                <a:lnTo>
                  <a:pt x="24290" y="6620"/>
                </a:lnTo>
                <a:lnTo>
                  <a:pt x="24300" y="6680"/>
                </a:lnTo>
                <a:lnTo>
                  <a:pt x="24360" y="6790"/>
                </a:lnTo>
                <a:lnTo>
                  <a:pt x="24390" y="6840"/>
                </a:lnTo>
                <a:lnTo>
                  <a:pt x="24430" y="6860"/>
                </a:lnTo>
                <a:lnTo>
                  <a:pt x="24450" y="6880"/>
                </a:lnTo>
                <a:lnTo>
                  <a:pt x="24460" y="7010"/>
                </a:lnTo>
                <a:lnTo>
                  <a:pt x="24480" y="7070"/>
                </a:lnTo>
                <a:lnTo>
                  <a:pt x="24540" y="7160"/>
                </a:lnTo>
                <a:lnTo>
                  <a:pt x="24610" y="7420"/>
                </a:lnTo>
                <a:lnTo>
                  <a:pt x="24690" y="7540"/>
                </a:lnTo>
                <a:lnTo>
                  <a:pt x="24860" y="7700"/>
                </a:lnTo>
                <a:lnTo>
                  <a:pt x="25080" y="7820"/>
                </a:lnTo>
                <a:lnTo>
                  <a:pt x="25310" y="7900"/>
                </a:lnTo>
                <a:lnTo>
                  <a:pt x="25780" y="7970"/>
                </a:lnTo>
                <a:lnTo>
                  <a:pt x="25970" y="8050"/>
                </a:lnTo>
                <a:lnTo>
                  <a:pt x="26130" y="8080"/>
                </a:lnTo>
                <a:lnTo>
                  <a:pt x="26300" y="7990"/>
                </a:lnTo>
                <a:lnTo>
                  <a:pt x="26670" y="8190"/>
                </a:lnTo>
                <a:lnTo>
                  <a:pt x="27110" y="8110"/>
                </a:lnTo>
                <a:lnTo>
                  <a:pt x="27980" y="7690"/>
                </a:lnTo>
                <a:lnTo>
                  <a:pt x="28110" y="7670"/>
                </a:lnTo>
                <a:lnTo>
                  <a:pt x="28180" y="7730"/>
                </a:lnTo>
                <a:lnTo>
                  <a:pt x="28220" y="7850"/>
                </a:lnTo>
                <a:lnTo>
                  <a:pt x="28230" y="8020"/>
                </a:lnTo>
                <a:lnTo>
                  <a:pt x="28250" y="8090"/>
                </a:lnTo>
                <a:lnTo>
                  <a:pt x="28380" y="8410"/>
                </a:lnTo>
                <a:lnTo>
                  <a:pt x="28410" y="8690"/>
                </a:lnTo>
                <a:lnTo>
                  <a:pt x="28430" y="8770"/>
                </a:lnTo>
                <a:lnTo>
                  <a:pt x="28660" y="8900"/>
                </a:lnTo>
                <a:lnTo>
                  <a:pt x="29020" y="8950"/>
                </a:lnTo>
                <a:lnTo>
                  <a:pt x="30350" y="8950"/>
                </a:lnTo>
                <a:lnTo>
                  <a:pt x="30440" y="8970"/>
                </a:lnTo>
                <a:lnTo>
                  <a:pt x="30510" y="9020"/>
                </a:lnTo>
                <a:lnTo>
                  <a:pt x="30570" y="9080"/>
                </a:lnTo>
                <a:lnTo>
                  <a:pt x="30630" y="9120"/>
                </a:lnTo>
                <a:lnTo>
                  <a:pt x="30720" y="9150"/>
                </a:lnTo>
                <a:lnTo>
                  <a:pt x="30940" y="9120"/>
                </a:lnTo>
                <a:lnTo>
                  <a:pt x="31110" y="9140"/>
                </a:lnTo>
                <a:lnTo>
                  <a:pt x="31430" y="9220"/>
                </a:lnTo>
                <a:lnTo>
                  <a:pt x="31570" y="9240"/>
                </a:lnTo>
                <a:lnTo>
                  <a:pt x="31720" y="9200"/>
                </a:lnTo>
                <a:lnTo>
                  <a:pt x="32050" y="9040"/>
                </a:lnTo>
                <a:lnTo>
                  <a:pt x="32220" y="9010"/>
                </a:lnTo>
                <a:lnTo>
                  <a:pt x="32360" y="9030"/>
                </a:lnTo>
                <a:lnTo>
                  <a:pt x="32490" y="9100"/>
                </a:lnTo>
                <a:lnTo>
                  <a:pt x="32610" y="9180"/>
                </a:lnTo>
                <a:lnTo>
                  <a:pt x="32700" y="9270"/>
                </a:lnTo>
                <a:lnTo>
                  <a:pt x="32760" y="9310"/>
                </a:lnTo>
                <a:lnTo>
                  <a:pt x="33030" y="9300"/>
                </a:lnTo>
                <a:lnTo>
                  <a:pt x="33130" y="9320"/>
                </a:lnTo>
                <a:lnTo>
                  <a:pt x="33210" y="9360"/>
                </a:lnTo>
                <a:lnTo>
                  <a:pt x="33330" y="9420"/>
                </a:lnTo>
                <a:lnTo>
                  <a:pt x="34660" y="9900"/>
                </a:lnTo>
                <a:lnTo>
                  <a:pt x="34920" y="10050"/>
                </a:lnTo>
                <a:lnTo>
                  <a:pt x="35070" y="10110"/>
                </a:lnTo>
                <a:lnTo>
                  <a:pt x="35250" y="10130"/>
                </a:lnTo>
                <a:lnTo>
                  <a:pt x="35290" y="10180"/>
                </a:lnTo>
                <a:lnTo>
                  <a:pt x="35340" y="10420"/>
                </a:lnTo>
                <a:lnTo>
                  <a:pt x="35370" y="10500"/>
                </a:lnTo>
                <a:lnTo>
                  <a:pt x="35420" y="10530"/>
                </a:lnTo>
                <a:lnTo>
                  <a:pt x="35560" y="10580"/>
                </a:lnTo>
                <a:lnTo>
                  <a:pt x="36850" y="11260"/>
                </a:lnTo>
                <a:lnTo>
                  <a:pt x="38050" y="11210"/>
                </a:lnTo>
                <a:lnTo>
                  <a:pt x="38280" y="11160"/>
                </a:lnTo>
                <a:lnTo>
                  <a:pt x="39290" y="10670"/>
                </a:lnTo>
                <a:lnTo>
                  <a:pt x="40390" y="10140"/>
                </a:lnTo>
                <a:lnTo>
                  <a:pt x="40790" y="9840"/>
                </a:lnTo>
                <a:lnTo>
                  <a:pt x="41100" y="9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