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Luxor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Luxor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3830" y="54760"/>
                </a:moveTo>
                <a:lnTo>
                  <a:pt x="63720" y="54750"/>
                </a:lnTo>
                <a:lnTo>
                  <a:pt x="63630" y="54730"/>
                </a:lnTo>
                <a:lnTo>
                  <a:pt x="63820" y="54370"/>
                </a:lnTo>
                <a:lnTo>
                  <a:pt x="63960" y="54450"/>
                </a:lnTo>
                <a:lnTo>
                  <a:pt x="63960" y="54510"/>
                </a:lnTo>
                <a:lnTo>
                  <a:pt x="63880" y="54630"/>
                </a:lnTo>
                <a:lnTo>
                  <a:pt x="63830" y="5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