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Kafr ash Shaykh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Kafr ash Shayk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4140" y="5150"/>
                </a:moveTo>
                <a:lnTo>
                  <a:pt x="53600" y="5440"/>
                </a:lnTo>
                <a:lnTo>
                  <a:pt x="53410" y="5590"/>
                </a:lnTo>
                <a:lnTo>
                  <a:pt x="53380" y="5640"/>
                </a:lnTo>
                <a:lnTo>
                  <a:pt x="53370" y="5720"/>
                </a:lnTo>
                <a:lnTo>
                  <a:pt x="53360" y="5790"/>
                </a:lnTo>
                <a:lnTo>
                  <a:pt x="53380" y="5870"/>
                </a:lnTo>
                <a:lnTo>
                  <a:pt x="53410" y="5910"/>
                </a:lnTo>
                <a:lnTo>
                  <a:pt x="53520" y="6030"/>
                </a:lnTo>
                <a:lnTo>
                  <a:pt x="53550" y="6110"/>
                </a:lnTo>
                <a:lnTo>
                  <a:pt x="53570" y="6200"/>
                </a:lnTo>
                <a:lnTo>
                  <a:pt x="53640" y="6720"/>
                </a:lnTo>
                <a:lnTo>
                  <a:pt x="53640" y="6990"/>
                </a:lnTo>
                <a:lnTo>
                  <a:pt x="53620" y="7380"/>
                </a:lnTo>
                <a:lnTo>
                  <a:pt x="53630" y="7530"/>
                </a:lnTo>
                <a:lnTo>
                  <a:pt x="53650" y="7680"/>
                </a:lnTo>
                <a:lnTo>
                  <a:pt x="53660" y="7930"/>
                </a:lnTo>
                <a:lnTo>
                  <a:pt x="53630" y="8080"/>
                </a:lnTo>
                <a:lnTo>
                  <a:pt x="53560" y="8270"/>
                </a:lnTo>
                <a:lnTo>
                  <a:pt x="53570" y="8350"/>
                </a:lnTo>
                <a:lnTo>
                  <a:pt x="53610" y="8420"/>
                </a:lnTo>
                <a:lnTo>
                  <a:pt x="53740" y="8540"/>
                </a:lnTo>
                <a:lnTo>
                  <a:pt x="53770" y="8620"/>
                </a:lnTo>
                <a:lnTo>
                  <a:pt x="53720" y="8640"/>
                </a:lnTo>
                <a:lnTo>
                  <a:pt x="53650" y="8640"/>
                </a:lnTo>
                <a:lnTo>
                  <a:pt x="53570" y="8690"/>
                </a:lnTo>
                <a:lnTo>
                  <a:pt x="53510" y="8740"/>
                </a:lnTo>
                <a:lnTo>
                  <a:pt x="53390" y="8800"/>
                </a:lnTo>
                <a:lnTo>
                  <a:pt x="53230" y="8660"/>
                </a:lnTo>
                <a:lnTo>
                  <a:pt x="53190" y="8630"/>
                </a:lnTo>
                <a:lnTo>
                  <a:pt x="53120" y="8610"/>
                </a:lnTo>
                <a:lnTo>
                  <a:pt x="53040" y="8600"/>
                </a:lnTo>
                <a:lnTo>
                  <a:pt x="52950" y="8610"/>
                </a:lnTo>
                <a:lnTo>
                  <a:pt x="52870" y="8650"/>
                </a:lnTo>
                <a:lnTo>
                  <a:pt x="52710" y="8800"/>
                </a:lnTo>
                <a:lnTo>
                  <a:pt x="52630" y="8800"/>
                </a:lnTo>
                <a:lnTo>
                  <a:pt x="52460" y="8730"/>
                </a:lnTo>
                <a:lnTo>
                  <a:pt x="52060" y="8710"/>
                </a:lnTo>
                <a:lnTo>
                  <a:pt x="52000" y="8780"/>
                </a:lnTo>
                <a:lnTo>
                  <a:pt x="51990" y="8860"/>
                </a:lnTo>
                <a:lnTo>
                  <a:pt x="51990" y="8950"/>
                </a:lnTo>
                <a:lnTo>
                  <a:pt x="52000" y="9100"/>
                </a:lnTo>
                <a:lnTo>
                  <a:pt x="52000" y="9150"/>
                </a:lnTo>
                <a:lnTo>
                  <a:pt x="51970" y="9220"/>
                </a:lnTo>
                <a:lnTo>
                  <a:pt x="51940" y="9290"/>
                </a:lnTo>
                <a:lnTo>
                  <a:pt x="51900" y="9460"/>
                </a:lnTo>
                <a:lnTo>
                  <a:pt x="51830" y="9540"/>
                </a:lnTo>
                <a:lnTo>
                  <a:pt x="51710" y="9590"/>
                </a:lnTo>
                <a:lnTo>
                  <a:pt x="51180" y="9630"/>
                </a:lnTo>
                <a:lnTo>
                  <a:pt x="51110" y="9650"/>
                </a:lnTo>
                <a:lnTo>
                  <a:pt x="51040" y="9690"/>
                </a:lnTo>
                <a:lnTo>
                  <a:pt x="50950" y="9740"/>
                </a:lnTo>
                <a:lnTo>
                  <a:pt x="50930" y="9760"/>
                </a:lnTo>
                <a:lnTo>
                  <a:pt x="50920" y="9770"/>
                </a:lnTo>
                <a:lnTo>
                  <a:pt x="50930" y="9800"/>
                </a:lnTo>
                <a:lnTo>
                  <a:pt x="50910" y="9820"/>
                </a:lnTo>
                <a:lnTo>
                  <a:pt x="50850" y="9840"/>
                </a:lnTo>
                <a:lnTo>
                  <a:pt x="50740" y="9830"/>
                </a:lnTo>
                <a:lnTo>
                  <a:pt x="50630" y="9840"/>
                </a:lnTo>
                <a:lnTo>
                  <a:pt x="50500" y="9890"/>
                </a:lnTo>
                <a:lnTo>
                  <a:pt x="50410" y="9910"/>
                </a:lnTo>
                <a:lnTo>
                  <a:pt x="49970" y="9750"/>
                </a:lnTo>
                <a:lnTo>
                  <a:pt x="49950" y="9740"/>
                </a:lnTo>
                <a:lnTo>
                  <a:pt x="49900" y="9720"/>
                </a:lnTo>
                <a:lnTo>
                  <a:pt x="49840" y="9730"/>
                </a:lnTo>
                <a:lnTo>
                  <a:pt x="49780" y="9900"/>
                </a:lnTo>
                <a:lnTo>
                  <a:pt x="49700" y="9770"/>
                </a:lnTo>
                <a:lnTo>
                  <a:pt x="49570" y="9650"/>
                </a:lnTo>
                <a:lnTo>
                  <a:pt x="49510" y="9590"/>
                </a:lnTo>
                <a:lnTo>
                  <a:pt x="49490" y="9520"/>
                </a:lnTo>
                <a:lnTo>
                  <a:pt x="49510" y="9390"/>
                </a:lnTo>
                <a:lnTo>
                  <a:pt x="49510" y="9300"/>
                </a:lnTo>
                <a:lnTo>
                  <a:pt x="49470" y="9220"/>
                </a:lnTo>
                <a:lnTo>
                  <a:pt x="49370" y="9080"/>
                </a:lnTo>
                <a:lnTo>
                  <a:pt x="49350" y="9040"/>
                </a:lnTo>
                <a:lnTo>
                  <a:pt x="49300" y="8960"/>
                </a:lnTo>
                <a:lnTo>
                  <a:pt x="48940" y="8760"/>
                </a:lnTo>
                <a:lnTo>
                  <a:pt x="48600" y="8260"/>
                </a:lnTo>
                <a:lnTo>
                  <a:pt x="48540" y="8190"/>
                </a:lnTo>
                <a:lnTo>
                  <a:pt x="48460" y="8160"/>
                </a:lnTo>
                <a:lnTo>
                  <a:pt x="48420" y="8140"/>
                </a:lnTo>
                <a:lnTo>
                  <a:pt x="48340" y="8020"/>
                </a:lnTo>
                <a:lnTo>
                  <a:pt x="48280" y="7990"/>
                </a:lnTo>
                <a:lnTo>
                  <a:pt x="48220" y="8000"/>
                </a:lnTo>
                <a:lnTo>
                  <a:pt x="48190" y="8020"/>
                </a:lnTo>
                <a:lnTo>
                  <a:pt x="48170" y="8040"/>
                </a:lnTo>
                <a:lnTo>
                  <a:pt x="48130" y="8050"/>
                </a:lnTo>
                <a:lnTo>
                  <a:pt x="48130" y="8060"/>
                </a:lnTo>
                <a:lnTo>
                  <a:pt x="48000" y="8050"/>
                </a:lnTo>
                <a:lnTo>
                  <a:pt x="48000" y="8000"/>
                </a:lnTo>
                <a:lnTo>
                  <a:pt x="47960" y="7760"/>
                </a:lnTo>
                <a:lnTo>
                  <a:pt x="47920" y="7690"/>
                </a:lnTo>
                <a:lnTo>
                  <a:pt x="47870" y="7690"/>
                </a:lnTo>
                <a:lnTo>
                  <a:pt x="47870" y="7750"/>
                </a:lnTo>
                <a:lnTo>
                  <a:pt x="47830" y="7750"/>
                </a:lnTo>
                <a:lnTo>
                  <a:pt x="47810" y="7730"/>
                </a:lnTo>
                <a:lnTo>
                  <a:pt x="47810" y="7720"/>
                </a:lnTo>
                <a:lnTo>
                  <a:pt x="47800" y="7710"/>
                </a:lnTo>
                <a:lnTo>
                  <a:pt x="47770" y="7690"/>
                </a:lnTo>
                <a:lnTo>
                  <a:pt x="47770" y="7640"/>
                </a:lnTo>
                <a:lnTo>
                  <a:pt x="47860" y="7550"/>
                </a:lnTo>
                <a:lnTo>
                  <a:pt x="47920" y="7410"/>
                </a:lnTo>
                <a:lnTo>
                  <a:pt x="47960" y="7240"/>
                </a:lnTo>
                <a:lnTo>
                  <a:pt x="47980" y="7060"/>
                </a:lnTo>
                <a:lnTo>
                  <a:pt x="47970" y="6970"/>
                </a:lnTo>
                <a:lnTo>
                  <a:pt x="47950" y="6900"/>
                </a:lnTo>
                <a:lnTo>
                  <a:pt x="47920" y="6850"/>
                </a:lnTo>
                <a:lnTo>
                  <a:pt x="47870" y="6800"/>
                </a:lnTo>
                <a:lnTo>
                  <a:pt x="47840" y="6780"/>
                </a:lnTo>
                <a:lnTo>
                  <a:pt x="47780" y="6740"/>
                </a:lnTo>
                <a:lnTo>
                  <a:pt x="47750" y="6710"/>
                </a:lnTo>
                <a:lnTo>
                  <a:pt x="47690" y="6670"/>
                </a:lnTo>
                <a:lnTo>
                  <a:pt x="47650" y="6710"/>
                </a:lnTo>
                <a:lnTo>
                  <a:pt x="47620" y="6770"/>
                </a:lnTo>
                <a:lnTo>
                  <a:pt x="47620" y="6800"/>
                </a:lnTo>
                <a:lnTo>
                  <a:pt x="47550" y="6770"/>
                </a:lnTo>
                <a:lnTo>
                  <a:pt x="47500" y="6730"/>
                </a:lnTo>
                <a:lnTo>
                  <a:pt x="47470" y="6670"/>
                </a:lnTo>
                <a:lnTo>
                  <a:pt x="47460" y="6590"/>
                </a:lnTo>
                <a:lnTo>
                  <a:pt x="47430" y="6500"/>
                </a:lnTo>
                <a:lnTo>
                  <a:pt x="47360" y="6460"/>
                </a:lnTo>
                <a:lnTo>
                  <a:pt x="47290" y="6440"/>
                </a:lnTo>
                <a:lnTo>
                  <a:pt x="47260" y="6410"/>
                </a:lnTo>
                <a:lnTo>
                  <a:pt x="47270" y="6190"/>
                </a:lnTo>
                <a:lnTo>
                  <a:pt x="47250" y="6020"/>
                </a:lnTo>
                <a:lnTo>
                  <a:pt x="47180" y="5920"/>
                </a:lnTo>
                <a:lnTo>
                  <a:pt x="47060" y="5900"/>
                </a:lnTo>
                <a:lnTo>
                  <a:pt x="46850" y="5740"/>
                </a:lnTo>
                <a:lnTo>
                  <a:pt x="46740" y="5480"/>
                </a:lnTo>
                <a:lnTo>
                  <a:pt x="46790" y="5330"/>
                </a:lnTo>
                <a:lnTo>
                  <a:pt x="47060" y="5480"/>
                </a:lnTo>
                <a:lnTo>
                  <a:pt x="47260" y="5640"/>
                </a:lnTo>
                <a:lnTo>
                  <a:pt x="47490" y="5730"/>
                </a:lnTo>
                <a:lnTo>
                  <a:pt x="47760" y="5760"/>
                </a:lnTo>
                <a:lnTo>
                  <a:pt x="48080" y="5720"/>
                </a:lnTo>
                <a:lnTo>
                  <a:pt x="49130" y="5440"/>
                </a:lnTo>
                <a:lnTo>
                  <a:pt x="51340" y="4650"/>
                </a:lnTo>
                <a:lnTo>
                  <a:pt x="51340" y="4710"/>
                </a:lnTo>
                <a:lnTo>
                  <a:pt x="51230" y="4720"/>
                </a:lnTo>
                <a:lnTo>
                  <a:pt x="50540" y="4980"/>
                </a:lnTo>
                <a:lnTo>
                  <a:pt x="49970" y="5320"/>
                </a:lnTo>
                <a:lnTo>
                  <a:pt x="49570" y="5500"/>
                </a:lnTo>
                <a:lnTo>
                  <a:pt x="49250" y="5720"/>
                </a:lnTo>
                <a:lnTo>
                  <a:pt x="49210" y="5740"/>
                </a:lnTo>
                <a:lnTo>
                  <a:pt x="49110" y="5760"/>
                </a:lnTo>
                <a:lnTo>
                  <a:pt x="49050" y="5780"/>
                </a:lnTo>
                <a:lnTo>
                  <a:pt x="48770" y="5980"/>
                </a:lnTo>
                <a:lnTo>
                  <a:pt x="48640" y="6020"/>
                </a:lnTo>
                <a:lnTo>
                  <a:pt x="48340" y="6050"/>
                </a:lnTo>
                <a:lnTo>
                  <a:pt x="48280" y="6080"/>
                </a:lnTo>
                <a:lnTo>
                  <a:pt x="48240" y="6080"/>
                </a:lnTo>
                <a:lnTo>
                  <a:pt x="48130" y="6260"/>
                </a:lnTo>
                <a:lnTo>
                  <a:pt x="48130" y="6320"/>
                </a:lnTo>
                <a:lnTo>
                  <a:pt x="48280" y="6360"/>
                </a:lnTo>
                <a:lnTo>
                  <a:pt x="48340" y="6360"/>
                </a:lnTo>
                <a:lnTo>
                  <a:pt x="48380" y="6320"/>
                </a:lnTo>
                <a:lnTo>
                  <a:pt x="48430" y="6320"/>
                </a:lnTo>
                <a:lnTo>
                  <a:pt x="48550" y="6390"/>
                </a:lnTo>
                <a:lnTo>
                  <a:pt x="48760" y="6380"/>
                </a:lnTo>
                <a:lnTo>
                  <a:pt x="48960" y="6310"/>
                </a:lnTo>
                <a:lnTo>
                  <a:pt x="49050" y="6230"/>
                </a:lnTo>
                <a:lnTo>
                  <a:pt x="49120" y="6090"/>
                </a:lnTo>
                <a:lnTo>
                  <a:pt x="49270" y="6130"/>
                </a:lnTo>
                <a:lnTo>
                  <a:pt x="49420" y="6260"/>
                </a:lnTo>
                <a:lnTo>
                  <a:pt x="49510" y="6380"/>
                </a:lnTo>
                <a:lnTo>
                  <a:pt x="49560" y="6380"/>
                </a:lnTo>
                <a:lnTo>
                  <a:pt x="49610" y="6230"/>
                </a:lnTo>
                <a:lnTo>
                  <a:pt x="49720" y="6080"/>
                </a:lnTo>
                <a:lnTo>
                  <a:pt x="49860" y="5960"/>
                </a:lnTo>
                <a:lnTo>
                  <a:pt x="49970" y="5900"/>
                </a:lnTo>
                <a:lnTo>
                  <a:pt x="50040" y="5870"/>
                </a:lnTo>
                <a:lnTo>
                  <a:pt x="50120" y="5910"/>
                </a:lnTo>
                <a:lnTo>
                  <a:pt x="50210" y="5970"/>
                </a:lnTo>
                <a:lnTo>
                  <a:pt x="50320" y="6020"/>
                </a:lnTo>
                <a:lnTo>
                  <a:pt x="50400" y="6010"/>
                </a:lnTo>
                <a:lnTo>
                  <a:pt x="50490" y="5990"/>
                </a:lnTo>
                <a:lnTo>
                  <a:pt x="50600" y="5980"/>
                </a:lnTo>
                <a:lnTo>
                  <a:pt x="50680" y="6020"/>
                </a:lnTo>
                <a:lnTo>
                  <a:pt x="50660" y="6030"/>
                </a:lnTo>
                <a:lnTo>
                  <a:pt x="50640" y="6030"/>
                </a:lnTo>
                <a:lnTo>
                  <a:pt x="50630" y="6040"/>
                </a:lnTo>
                <a:lnTo>
                  <a:pt x="50630" y="6080"/>
                </a:lnTo>
                <a:lnTo>
                  <a:pt x="50730" y="6110"/>
                </a:lnTo>
                <a:lnTo>
                  <a:pt x="50860" y="6070"/>
                </a:lnTo>
                <a:lnTo>
                  <a:pt x="50990" y="5990"/>
                </a:lnTo>
                <a:lnTo>
                  <a:pt x="51090" y="5900"/>
                </a:lnTo>
                <a:lnTo>
                  <a:pt x="51070" y="5890"/>
                </a:lnTo>
                <a:lnTo>
                  <a:pt x="51050" y="5890"/>
                </a:lnTo>
                <a:lnTo>
                  <a:pt x="51040" y="5880"/>
                </a:lnTo>
                <a:lnTo>
                  <a:pt x="51040" y="5850"/>
                </a:lnTo>
                <a:lnTo>
                  <a:pt x="51070" y="5830"/>
                </a:lnTo>
                <a:lnTo>
                  <a:pt x="51070" y="5820"/>
                </a:lnTo>
                <a:lnTo>
                  <a:pt x="51070" y="5810"/>
                </a:lnTo>
                <a:lnTo>
                  <a:pt x="51090" y="5780"/>
                </a:lnTo>
                <a:lnTo>
                  <a:pt x="51340" y="5890"/>
                </a:lnTo>
                <a:lnTo>
                  <a:pt x="51390" y="5960"/>
                </a:lnTo>
                <a:lnTo>
                  <a:pt x="51460" y="5900"/>
                </a:lnTo>
                <a:lnTo>
                  <a:pt x="51510" y="5830"/>
                </a:lnTo>
                <a:lnTo>
                  <a:pt x="51600" y="5660"/>
                </a:lnTo>
                <a:lnTo>
                  <a:pt x="51550" y="5580"/>
                </a:lnTo>
                <a:lnTo>
                  <a:pt x="51580" y="5530"/>
                </a:lnTo>
                <a:lnTo>
                  <a:pt x="51700" y="5420"/>
                </a:lnTo>
                <a:lnTo>
                  <a:pt x="51720" y="5370"/>
                </a:lnTo>
                <a:lnTo>
                  <a:pt x="51710" y="5320"/>
                </a:lnTo>
                <a:lnTo>
                  <a:pt x="51710" y="5280"/>
                </a:lnTo>
                <a:lnTo>
                  <a:pt x="51750" y="5240"/>
                </a:lnTo>
                <a:lnTo>
                  <a:pt x="51800" y="5230"/>
                </a:lnTo>
                <a:lnTo>
                  <a:pt x="52070" y="5250"/>
                </a:lnTo>
                <a:lnTo>
                  <a:pt x="52140" y="5280"/>
                </a:lnTo>
                <a:lnTo>
                  <a:pt x="52260" y="5360"/>
                </a:lnTo>
                <a:lnTo>
                  <a:pt x="52280" y="5400"/>
                </a:lnTo>
                <a:lnTo>
                  <a:pt x="52280" y="5440"/>
                </a:lnTo>
                <a:lnTo>
                  <a:pt x="52290" y="5470"/>
                </a:lnTo>
                <a:lnTo>
                  <a:pt x="52360" y="5480"/>
                </a:lnTo>
                <a:lnTo>
                  <a:pt x="52420" y="5470"/>
                </a:lnTo>
                <a:lnTo>
                  <a:pt x="52470" y="5420"/>
                </a:lnTo>
                <a:lnTo>
                  <a:pt x="52500" y="5370"/>
                </a:lnTo>
                <a:lnTo>
                  <a:pt x="52360" y="5300"/>
                </a:lnTo>
                <a:lnTo>
                  <a:pt x="52410" y="5270"/>
                </a:lnTo>
                <a:lnTo>
                  <a:pt x="52460" y="5250"/>
                </a:lnTo>
                <a:lnTo>
                  <a:pt x="52510" y="5260"/>
                </a:lnTo>
                <a:lnTo>
                  <a:pt x="52360" y="5060"/>
                </a:lnTo>
                <a:lnTo>
                  <a:pt x="52060" y="4830"/>
                </a:lnTo>
                <a:lnTo>
                  <a:pt x="51710" y="4680"/>
                </a:lnTo>
                <a:lnTo>
                  <a:pt x="51370" y="4670"/>
                </a:lnTo>
                <a:lnTo>
                  <a:pt x="51440" y="4630"/>
                </a:lnTo>
                <a:lnTo>
                  <a:pt x="51630" y="4560"/>
                </a:lnTo>
                <a:lnTo>
                  <a:pt x="52260" y="4460"/>
                </a:lnTo>
                <a:lnTo>
                  <a:pt x="52490" y="4490"/>
                </a:lnTo>
                <a:lnTo>
                  <a:pt x="53180" y="4710"/>
                </a:lnTo>
                <a:lnTo>
                  <a:pt x="54140" y="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