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Janub Sina'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Janub Sina'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5340" y="19140"/>
                </a:moveTo>
                <a:lnTo>
                  <a:pt x="67400" y="19040"/>
                </a:lnTo>
                <a:lnTo>
                  <a:pt x="72150" y="19890"/>
                </a:lnTo>
                <a:lnTo>
                  <a:pt x="74050" y="20910"/>
                </a:lnTo>
                <a:lnTo>
                  <a:pt x="75560" y="21490"/>
                </a:lnTo>
                <a:lnTo>
                  <a:pt x="76430" y="21950"/>
                </a:lnTo>
                <a:lnTo>
                  <a:pt x="77360" y="22290"/>
                </a:lnTo>
                <a:lnTo>
                  <a:pt x="80460" y="22780"/>
                </a:lnTo>
                <a:lnTo>
                  <a:pt x="80390" y="22820"/>
                </a:lnTo>
                <a:lnTo>
                  <a:pt x="80320" y="22870"/>
                </a:lnTo>
                <a:lnTo>
                  <a:pt x="80270" y="22930"/>
                </a:lnTo>
                <a:lnTo>
                  <a:pt x="80220" y="23010"/>
                </a:lnTo>
                <a:lnTo>
                  <a:pt x="80180" y="23110"/>
                </a:lnTo>
                <a:lnTo>
                  <a:pt x="80150" y="23190"/>
                </a:lnTo>
                <a:lnTo>
                  <a:pt x="80110" y="23260"/>
                </a:lnTo>
                <a:lnTo>
                  <a:pt x="80020" y="23300"/>
                </a:lnTo>
                <a:lnTo>
                  <a:pt x="80040" y="23310"/>
                </a:lnTo>
                <a:lnTo>
                  <a:pt x="80060" y="23310"/>
                </a:lnTo>
                <a:lnTo>
                  <a:pt x="80070" y="23320"/>
                </a:lnTo>
                <a:lnTo>
                  <a:pt x="80070" y="23360"/>
                </a:lnTo>
                <a:lnTo>
                  <a:pt x="80010" y="23390"/>
                </a:lnTo>
                <a:lnTo>
                  <a:pt x="79960" y="23440"/>
                </a:lnTo>
                <a:lnTo>
                  <a:pt x="79940" y="23490"/>
                </a:lnTo>
                <a:lnTo>
                  <a:pt x="79970" y="23540"/>
                </a:lnTo>
                <a:lnTo>
                  <a:pt x="79900" y="23550"/>
                </a:lnTo>
                <a:lnTo>
                  <a:pt x="79860" y="23570"/>
                </a:lnTo>
                <a:lnTo>
                  <a:pt x="79870" y="23610"/>
                </a:lnTo>
                <a:lnTo>
                  <a:pt x="79920" y="23650"/>
                </a:lnTo>
                <a:lnTo>
                  <a:pt x="79830" y="23730"/>
                </a:lnTo>
                <a:lnTo>
                  <a:pt x="79660" y="24000"/>
                </a:lnTo>
                <a:lnTo>
                  <a:pt x="79620" y="24040"/>
                </a:lnTo>
                <a:lnTo>
                  <a:pt x="79540" y="24080"/>
                </a:lnTo>
                <a:lnTo>
                  <a:pt x="79510" y="24110"/>
                </a:lnTo>
                <a:lnTo>
                  <a:pt x="79480" y="24170"/>
                </a:lnTo>
                <a:lnTo>
                  <a:pt x="79450" y="24220"/>
                </a:lnTo>
                <a:lnTo>
                  <a:pt x="79420" y="24260"/>
                </a:lnTo>
                <a:lnTo>
                  <a:pt x="79350" y="24300"/>
                </a:lnTo>
                <a:lnTo>
                  <a:pt x="79350" y="24350"/>
                </a:lnTo>
                <a:lnTo>
                  <a:pt x="79420" y="24470"/>
                </a:lnTo>
                <a:lnTo>
                  <a:pt x="79390" y="24590"/>
                </a:lnTo>
                <a:lnTo>
                  <a:pt x="79340" y="24710"/>
                </a:lnTo>
                <a:lnTo>
                  <a:pt x="79300" y="24820"/>
                </a:lnTo>
                <a:lnTo>
                  <a:pt x="79300" y="25260"/>
                </a:lnTo>
                <a:lnTo>
                  <a:pt x="79260" y="25360"/>
                </a:lnTo>
                <a:lnTo>
                  <a:pt x="79170" y="25440"/>
                </a:lnTo>
                <a:lnTo>
                  <a:pt x="79080" y="25500"/>
                </a:lnTo>
                <a:lnTo>
                  <a:pt x="79040" y="25550"/>
                </a:lnTo>
                <a:lnTo>
                  <a:pt x="79040" y="25670"/>
                </a:lnTo>
                <a:lnTo>
                  <a:pt x="79010" y="25810"/>
                </a:lnTo>
                <a:lnTo>
                  <a:pt x="78960" y="25940"/>
                </a:lnTo>
                <a:lnTo>
                  <a:pt x="78890" y="26050"/>
                </a:lnTo>
                <a:lnTo>
                  <a:pt x="78910" y="26150"/>
                </a:lnTo>
                <a:lnTo>
                  <a:pt x="78890" y="26660"/>
                </a:lnTo>
                <a:lnTo>
                  <a:pt x="78910" y="26740"/>
                </a:lnTo>
                <a:lnTo>
                  <a:pt x="78980" y="26850"/>
                </a:lnTo>
                <a:lnTo>
                  <a:pt x="79000" y="26950"/>
                </a:lnTo>
                <a:lnTo>
                  <a:pt x="78980" y="27050"/>
                </a:lnTo>
                <a:lnTo>
                  <a:pt x="78920" y="27100"/>
                </a:lnTo>
                <a:lnTo>
                  <a:pt x="78850" y="27120"/>
                </a:lnTo>
                <a:lnTo>
                  <a:pt x="78690" y="27230"/>
                </a:lnTo>
                <a:lnTo>
                  <a:pt x="78660" y="27280"/>
                </a:lnTo>
                <a:lnTo>
                  <a:pt x="78640" y="27390"/>
                </a:lnTo>
                <a:lnTo>
                  <a:pt x="78640" y="27440"/>
                </a:lnTo>
                <a:lnTo>
                  <a:pt x="78680" y="27610"/>
                </a:lnTo>
                <a:lnTo>
                  <a:pt x="78690" y="28120"/>
                </a:lnTo>
                <a:lnTo>
                  <a:pt x="78490" y="28270"/>
                </a:lnTo>
                <a:lnTo>
                  <a:pt x="78490" y="28320"/>
                </a:lnTo>
                <a:lnTo>
                  <a:pt x="78510" y="28400"/>
                </a:lnTo>
                <a:lnTo>
                  <a:pt x="78530" y="28510"/>
                </a:lnTo>
                <a:lnTo>
                  <a:pt x="78530" y="28630"/>
                </a:lnTo>
                <a:lnTo>
                  <a:pt x="78490" y="28730"/>
                </a:lnTo>
                <a:lnTo>
                  <a:pt x="78520" y="28770"/>
                </a:lnTo>
                <a:lnTo>
                  <a:pt x="78540" y="28800"/>
                </a:lnTo>
                <a:lnTo>
                  <a:pt x="78590" y="28900"/>
                </a:lnTo>
                <a:lnTo>
                  <a:pt x="78520" y="28950"/>
                </a:lnTo>
                <a:lnTo>
                  <a:pt x="78510" y="29000"/>
                </a:lnTo>
                <a:lnTo>
                  <a:pt x="78520" y="29050"/>
                </a:lnTo>
                <a:lnTo>
                  <a:pt x="78540" y="29110"/>
                </a:lnTo>
                <a:lnTo>
                  <a:pt x="78520" y="29200"/>
                </a:lnTo>
                <a:lnTo>
                  <a:pt x="78490" y="29260"/>
                </a:lnTo>
                <a:lnTo>
                  <a:pt x="78450" y="29300"/>
                </a:lnTo>
                <a:lnTo>
                  <a:pt x="78430" y="29340"/>
                </a:lnTo>
                <a:lnTo>
                  <a:pt x="78390" y="29490"/>
                </a:lnTo>
                <a:lnTo>
                  <a:pt x="78220" y="29740"/>
                </a:lnTo>
                <a:lnTo>
                  <a:pt x="78120" y="30130"/>
                </a:lnTo>
                <a:lnTo>
                  <a:pt x="77820" y="30580"/>
                </a:lnTo>
                <a:lnTo>
                  <a:pt x="77720" y="30830"/>
                </a:lnTo>
                <a:lnTo>
                  <a:pt x="77710" y="30850"/>
                </a:lnTo>
                <a:lnTo>
                  <a:pt x="77720" y="30870"/>
                </a:lnTo>
                <a:lnTo>
                  <a:pt x="77710" y="30880"/>
                </a:lnTo>
                <a:lnTo>
                  <a:pt x="77670" y="30880"/>
                </a:lnTo>
                <a:lnTo>
                  <a:pt x="77770" y="31140"/>
                </a:lnTo>
                <a:lnTo>
                  <a:pt x="77680" y="31300"/>
                </a:lnTo>
                <a:lnTo>
                  <a:pt x="77510" y="31430"/>
                </a:lnTo>
                <a:lnTo>
                  <a:pt x="77360" y="31580"/>
                </a:lnTo>
                <a:lnTo>
                  <a:pt x="77380" y="31600"/>
                </a:lnTo>
                <a:lnTo>
                  <a:pt x="77390" y="31600"/>
                </a:lnTo>
                <a:lnTo>
                  <a:pt x="77410" y="31640"/>
                </a:lnTo>
                <a:lnTo>
                  <a:pt x="77310" y="31690"/>
                </a:lnTo>
                <a:lnTo>
                  <a:pt x="77250" y="31800"/>
                </a:lnTo>
                <a:lnTo>
                  <a:pt x="77180" y="32180"/>
                </a:lnTo>
                <a:lnTo>
                  <a:pt x="77150" y="32270"/>
                </a:lnTo>
                <a:lnTo>
                  <a:pt x="77070" y="32410"/>
                </a:lnTo>
                <a:lnTo>
                  <a:pt x="77050" y="32420"/>
                </a:lnTo>
                <a:lnTo>
                  <a:pt x="77030" y="32510"/>
                </a:lnTo>
                <a:lnTo>
                  <a:pt x="76920" y="32720"/>
                </a:lnTo>
                <a:lnTo>
                  <a:pt x="76900" y="32830"/>
                </a:lnTo>
                <a:lnTo>
                  <a:pt x="76910" y="32970"/>
                </a:lnTo>
                <a:lnTo>
                  <a:pt x="76930" y="33080"/>
                </a:lnTo>
                <a:lnTo>
                  <a:pt x="76960" y="33170"/>
                </a:lnTo>
                <a:lnTo>
                  <a:pt x="77000" y="33260"/>
                </a:lnTo>
                <a:lnTo>
                  <a:pt x="77000" y="33320"/>
                </a:lnTo>
                <a:lnTo>
                  <a:pt x="76940" y="33460"/>
                </a:lnTo>
                <a:lnTo>
                  <a:pt x="77010" y="33580"/>
                </a:lnTo>
                <a:lnTo>
                  <a:pt x="77100" y="33700"/>
                </a:lnTo>
                <a:lnTo>
                  <a:pt x="77170" y="33840"/>
                </a:lnTo>
                <a:lnTo>
                  <a:pt x="77240" y="33900"/>
                </a:lnTo>
                <a:lnTo>
                  <a:pt x="77260" y="33950"/>
                </a:lnTo>
                <a:lnTo>
                  <a:pt x="77260" y="34010"/>
                </a:lnTo>
                <a:lnTo>
                  <a:pt x="77240" y="34050"/>
                </a:lnTo>
                <a:lnTo>
                  <a:pt x="77220" y="34070"/>
                </a:lnTo>
                <a:lnTo>
                  <a:pt x="77210" y="34100"/>
                </a:lnTo>
                <a:lnTo>
                  <a:pt x="77200" y="34210"/>
                </a:lnTo>
                <a:lnTo>
                  <a:pt x="77140" y="34500"/>
                </a:lnTo>
                <a:lnTo>
                  <a:pt x="77050" y="34740"/>
                </a:lnTo>
                <a:lnTo>
                  <a:pt x="77180" y="34970"/>
                </a:lnTo>
                <a:lnTo>
                  <a:pt x="77050" y="35570"/>
                </a:lnTo>
                <a:lnTo>
                  <a:pt x="77110" y="35630"/>
                </a:lnTo>
                <a:lnTo>
                  <a:pt x="76910" y="35660"/>
                </a:lnTo>
                <a:lnTo>
                  <a:pt x="76850" y="35690"/>
                </a:lnTo>
                <a:lnTo>
                  <a:pt x="76830" y="35740"/>
                </a:lnTo>
                <a:lnTo>
                  <a:pt x="76810" y="35820"/>
                </a:lnTo>
                <a:lnTo>
                  <a:pt x="76770" y="35890"/>
                </a:lnTo>
                <a:lnTo>
                  <a:pt x="76680" y="35950"/>
                </a:lnTo>
                <a:lnTo>
                  <a:pt x="76630" y="36070"/>
                </a:lnTo>
                <a:lnTo>
                  <a:pt x="76570" y="36100"/>
                </a:lnTo>
                <a:lnTo>
                  <a:pt x="76510" y="36100"/>
                </a:lnTo>
                <a:lnTo>
                  <a:pt x="76410" y="36140"/>
                </a:lnTo>
                <a:lnTo>
                  <a:pt x="76340" y="36150"/>
                </a:lnTo>
                <a:lnTo>
                  <a:pt x="76350" y="36180"/>
                </a:lnTo>
                <a:lnTo>
                  <a:pt x="76350" y="36190"/>
                </a:lnTo>
                <a:lnTo>
                  <a:pt x="76360" y="36190"/>
                </a:lnTo>
                <a:lnTo>
                  <a:pt x="76390" y="36210"/>
                </a:lnTo>
                <a:lnTo>
                  <a:pt x="76340" y="36340"/>
                </a:lnTo>
                <a:lnTo>
                  <a:pt x="76260" y="36590"/>
                </a:lnTo>
                <a:lnTo>
                  <a:pt x="76190" y="36670"/>
                </a:lnTo>
                <a:lnTo>
                  <a:pt x="76140" y="36670"/>
                </a:lnTo>
                <a:lnTo>
                  <a:pt x="76110" y="36630"/>
                </a:lnTo>
                <a:lnTo>
                  <a:pt x="76050" y="36610"/>
                </a:lnTo>
                <a:lnTo>
                  <a:pt x="76000" y="36570"/>
                </a:lnTo>
                <a:lnTo>
                  <a:pt x="75950" y="36620"/>
                </a:lnTo>
                <a:lnTo>
                  <a:pt x="75900" y="36810"/>
                </a:lnTo>
                <a:lnTo>
                  <a:pt x="75830" y="36900"/>
                </a:lnTo>
                <a:lnTo>
                  <a:pt x="75890" y="37010"/>
                </a:lnTo>
                <a:lnTo>
                  <a:pt x="75800" y="37100"/>
                </a:lnTo>
                <a:lnTo>
                  <a:pt x="75650" y="37160"/>
                </a:lnTo>
                <a:lnTo>
                  <a:pt x="75550" y="37180"/>
                </a:lnTo>
                <a:lnTo>
                  <a:pt x="75480" y="37180"/>
                </a:lnTo>
                <a:lnTo>
                  <a:pt x="75460" y="37180"/>
                </a:lnTo>
                <a:lnTo>
                  <a:pt x="75490" y="37310"/>
                </a:lnTo>
                <a:lnTo>
                  <a:pt x="75520" y="37360"/>
                </a:lnTo>
                <a:lnTo>
                  <a:pt x="75790" y="37370"/>
                </a:lnTo>
                <a:lnTo>
                  <a:pt x="75790" y="37420"/>
                </a:lnTo>
                <a:lnTo>
                  <a:pt x="75730" y="37420"/>
                </a:lnTo>
                <a:lnTo>
                  <a:pt x="75730" y="37480"/>
                </a:lnTo>
                <a:lnTo>
                  <a:pt x="75770" y="37510"/>
                </a:lnTo>
                <a:lnTo>
                  <a:pt x="75790" y="37550"/>
                </a:lnTo>
                <a:lnTo>
                  <a:pt x="75830" y="37650"/>
                </a:lnTo>
                <a:lnTo>
                  <a:pt x="75760" y="37610"/>
                </a:lnTo>
                <a:lnTo>
                  <a:pt x="75730" y="37590"/>
                </a:lnTo>
                <a:lnTo>
                  <a:pt x="75740" y="37620"/>
                </a:lnTo>
                <a:lnTo>
                  <a:pt x="75740" y="37640"/>
                </a:lnTo>
                <a:lnTo>
                  <a:pt x="75750" y="37650"/>
                </a:lnTo>
                <a:lnTo>
                  <a:pt x="75790" y="37650"/>
                </a:lnTo>
                <a:lnTo>
                  <a:pt x="75790" y="37710"/>
                </a:lnTo>
                <a:lnTo>
                  <a:pt x="75730" y="37710"/>
                </a:lnTo>
                <a:lnTo>
                  <a:pt x="75690" y="37640"/>
                </a:lnTo>
                <a:lnTo>
                  <a:pt x="75560" y="37460"/>
                </a:lnTo>
                <a:lnTo>
                  <a:pt x="75420" y="37310"/>
                </a:lnTo>
                <a:lnTo>
                  <a:pt x="75360" y="37260"/>
                </a:lnTo>
                <a:lnTo>
                  <a:pt x="75280" y="37220"/>
                </a:lnTo>
                <a:lnTo>
                  <a:pt x="75170" y="37180"/>
                </a:lnTo>
                <a:lnTo>
                  <a:pt x="74450" y="37110"/>
                </a:lnTo>
                <a:lnTo>
                  <a:pt x="74280" y="36990"/>
                </a:lnTo>
                <a:lnTo>
                  <a:pt x="73780" y="36380"/>
                </a:lnTo>
                <a:lnTo>
                  <a:pt x="73740" y="36350"/>
                </a:lnTo>
                <a:lnTo>
                  <a:pt x="73680" y="36360"/>
                </a:lnTo>
                <a:lnTo>
                  <a:pt x="73250" y="35970"/>
                </a:lnTo>
                <a:lnTo>
                  <a:pt x="73160" y="35920"/>
                </a:lnTo>
                <a:lnTo>
                  <a:pt x="73060" y="35910"/>
                </a:lnTo>
                <a:lnTo>
                  <a:pt x="72970" y="35980"/>
                </a:lnTo>
                <a:lnTo>
                  <a:pt x="72870" y="35750"/>
                </a:lnTo>
                <a:lnTo>
                  <a:pt x="72820" y="35800"/>
                </a:lnTo>
                <a:lnTo>
                  <a:pt x="72750" y="35720"/>
                </a:lnTo>
                <a:lnTo>
                  <a:pt x="72490" y="35500"/>
                </a:lnTo>
                <a:lnTo>
                  <a:pt x="72430" y="35470"/>
                </a:lnTo>
                <a:lnTo>
                  <a:pt x="72410" y="35460"/>
                </a:lnTo>
                <a:lnTo>
                  <a:pt x="72380" y="35420"/>
                </a:lnTo>
                <a:lnTo>
                  <a:pt x="72360" y="35350"/>
                </a:lnTo>
                <a:lnTo>
                  <a:pt x="72330" y="35320"/>
                </a:lnTo>
                <a:lnTo>
                  <a:pt x="72280" y="35270"/>
                </a:lnTo>
                <a:lnTo>
                  <a:pt x="72230" y="35250"/>
                </a:lnTo>
                <a:lnTo>
                  <a:pt x="72110" y="35220"/>
                </a:lnTo>
                <a:lnTo>
                  <a:pt x="72110" y="35010"/>
                </a:lnTo>
                <a:lnTo>
                  <a:pt x="71760" y="34790"/>
                </a:lnTo>
                <a:lnTo>
                  <a:pt x="71750" y="34640"/>
                </a:lnTo>
                <a:lnTo>
                  <a:pt x="71650" y="34550"/>
                </a:lnTo>
                <a:lnTo>
                  <a:pt x="71520" y="34380"/>
                </a:lnTo>
                <a:lnTo>
                  <a:pt x="71430" y="34190"/>
                </a:lnTo>
                <a:lnTo>
                  <a:pt x="71450" y="34070"/>
                </a:lnTo>
                <a:lnTo>
                  <a:pt x="71410" y="34040"/>
                </a:lnTo>
                <a:lnTo>
                  <a:pt x="71380" y="34030"/>
                </a:lnTo>
                <a:lnTo>
                  <a:pt x="71360" y="34000"/>
                </a:lnTo>
                <a:lnTo>
                  <a:pt x="71340" y="33950"/>
                </a:lnTo>
                <a:lnTo>
                  <a:pt x="71290" y="33950"/>
                </a:lnTo>
                <a:lnTo>
                  <a:pt x="71290" y="34010"/>
                </a:lnTo>
                <a:lnTo>
                  <a:pt x="71240" y="34010"/>
                </a:lnTo>
                <a:lnTo>
                  <a:pt x="71220" y="33970"/>
                </a:lnTo>
                <a:lnTo>
                  <a:pt x="71150" y="33900"/>
                </a:lnTo>
                <a:lnTo>
                  <a:pt x="71140" y="33870"/>
                </a:lnTo>
                <a:lnTo>
                  <a:pt x="71030" y="33460"/>
                </a:lnTo>
                <a:lnTo>
                  <a:pt x="70990" y="33390"/>
                </a:lnTo>
                <a:lnTo>
                  <a:pt x="70930" y="33430"/>
                </a:lnTo>
                <a:lnTo>
                  <a:pt x="70880" y="33320"/>
                </a:lnTo>
                <a:lnTo>
                  <a:pt x="70700" y="33060"/>
                </a:lnTo>
                <a:lnTo>
                  <a:pt x="70630" y="32920"/>
                </a:lnTo>
                <a:lnTo>
                  <a:pt x="69660" y="32330"/>
                </a:lnTo>
                <a:lnTo>
                  <a:pt x="69610" y="32240"/>
                </a:lnTo>
                <a:lnTo>
                  <a:pt x="69580" y="32230"/>
                </a:lnTo>
                <a:lnTo>
                  <a:pt x="69400" y="31920"/>
                </a:lnTo>
                <a:lnTo>
                  <a:pt x="69260" y="31790"/>
                </a:lnTo>
                <a:lnTo>
                  <a:pt x="69170" y="31690"/>
                </a:lnTo>
                <a:lnTo>
                  <a:pt x="69170" y="31640"/>
                </a:lnTo>
                <a:lnTo>
                  <a:pt x="68700" y="31290"/>
                </a:lnTo>
                <a:lnTo>
                  <a:pt x="68620" y="31210"/>
                </a:lnTo>
                <a:lnTo>
                  <a:pt x="68590" y="31140"/>
                </a:lnTo>
                <a:lnTo>
                  <a:pt x="68560" y="31070"/>
                </a:lnTo>
                <a:lnTo>
                  <a:pt x="68500" y="30970"/>
                </a:lnTo>
                <a:lnTo>
                  <a:pt x="68420" y="30870"/>
                </a:lnTo>
                <a:lnTo>
                  <a:pt x="68330" y="30830"/>
                </a:lnTo>
                <a:lnTo>
                  <a:pt x="68380" y="30760"/>
                </a:lnTo>
                <a:lnTo>
                  <a:pt x="68380" y="30830"/>
                </a:lnTo>
                <a:lnTo>
                  <a:pt x="68430" y="30830"/>
                </a:lnTo>
                <a:lnTo>
                  <a:pt x="68380" y="30550"/>
                </a:lnTo>
                <a:lnTo>
                  <a:pt x="68260" y="30530"/>
                </a:lnTo>
                <a:lnTo>
                  <a:pt x="68190" y="30640"/>
                </a:lnTo>
                <a:lnTo>
                  <a:pt x="68330" y="30760"/>
                </a:lnTo>
                <a:lnTo>
                  <a:pt x="68210" y="30720"/>
                </a:lnTo>
                <a:lnTo>
                  <a:pt x="68130" y="30610"/>
                </a:lnTo>
                <a:lnTo>
                  <a:pt x="68090" y="30460"/>
                </a:lnTo>
                <a:lnTo>
                  <a:pt x="68060" y="30120"/>
                </a:lnTo>
                <a:lnTo>
                  <a:pt x="68010" y="29970"/>
                </a:lnTo>
                <a:lnTo>
                  <a:pt x="67880" y="29720"/>
                </a:lnTo>
                <a:lnTo>
                  <a:pt x="67950" y="29550"/>
                </a:lnTo>
                <a:lnTo>
                  <a:pt x="68050" y="29160"/>
                </a:lnTo>
                <a:lnTo>
                  <a:pt x="68120" y="28960"/>
                </a:lnTo>
                <a:lnTo>
                  <a:pt x="68030" y="28850"/>
                </a:lnTo>
                <a:lnTo>
                  <a:pt x="67990" y="28780"/>
                </a:lnTo>
                <a:lnTo>
                  <a:pt x="67950" y="28610"/>
                </a:lnTo>
                <a:lnTo>
                  <a:pt x="67900" y="28570"/>
                </a:lnTo>
                <a:lnTo>
                  <a:pt x="67830" y="28550"/>
                </a:lnTo>
                <a:lnTo>
                  <a:pt x="67770" y="28500"/>
                </a:lnTo>
                <a:lnTo>
                  <a:pt x="67730" y="28340"/>
                </a:lnTo>
                <a:lnTo>
                  <a:pt x="67700" y="27960"/>
                </a:lnTo>
                <a:lnTo>
                  <a:pt x="67670" y="27850"/>
                </a:lnTo>
                <a:lnTo>
                  <a:pt x="67670" y="27800"/>
                </a:lnTo>
                <a:lnTo>
                  <a:pt x="67740" y="27720"/>
                </a:lnTo>
                <a:lnTo>
                  <a:pt x="67750" y="27650"/>
                </a:lnTo>
                <a:lnTo>
                  <a:pt x="67720" y="27450"/>
                </a:lnTo>
                <a:lnTo>
                  <a:pt x="67700" y="27410"/>
                </a:lnTo>
                <a:lnTo>
                  <a:pt x="67670" y="27290"/>
                </a:lnTo>
                <a:lnTo>
                  <a:pt x="67660" y="27160"/>
                </a:lnTo>
                <a:lnTo>
                  <a:pt x="67700" y="27100"/>
                </a:lnTo>
                <a:lnTo>
                  <a:pt x="67750" y="27040"/>
                </a:lnTo>
                <a:lnTo>
                  <a:pt x="67700" y="26930"/>
                </a:lnTo>
                <a:lnTo>
                  <a:pt x="67610" y="26830"/>
                </a:lnTo>
                <a:lnTo>
                  <a:pt x="67570" y="26840"/>
                </a:lnTo>
                <a:lnTo>
                  <a:pt x="67550" y="26750"/>
                </a:lnTo>
                <a:lnTo>
                  <a:pt x="67510" y="26680"/>
                </a:lnTo>
                <a:lnTo>
                  <a:pt x="67440" y="26660"/>
                </a:lnTo>
                <a:lnTo>
                  <a:pt x="67370" y="26690"/>
                </a:lnTo>
                <a:lnTo>
                  <a:pt x="67290" y="26590"/>
                </a:lnTo>
                <a:lnTo>
                  <a:pt x="67090" y="26480"/>
                </a:lnTo>
                <a:lnTo>
                  <a:pt x="67010" y="26400"/>
                </a:lnTo>
                <a:lnTo>
                  <a:pt x="66920" y="26190"/>
                </a:lnTo>
                <a:lnTo>
                  <a:pt x="66900" y="26140"/>
                </a:lnTo>
                <a:lnTo>
                  <a:pt x="66880" y="26090"/>
                </a:lnTo>
                <a:lnTo>
                  <a:pt x="66770" y="26000"/>
                </a:lnTo>
                <a:lnTo>
                  <a:pt x="66750" y="25960"/>
                </a:lnTo>
                <a:lnTo>
                  <a:pt x="66720" y="25950"/>
                </a:lnTo>
                <a:lnTo>
                  <a:pt x="66600" y="25760"/>
                </a:lnTo>
                <a:lnTo>
                  <a:pt x="66580" y="25740"/>
                </a:lnTo>
                <a:lnTo>
                  <a:pt x="66520" y="25710"/>
                </a:lnTo>
                <a:lnTo>
                  <a:pt x="66490" y="25700"/>
                </a:lnTo>
                <a:lnTo>
                  <a:pt x="66480" y="25670"/>
                </a:lnTo>
                <a:lnTo>
                  <a:pt x="66460" y="25600"/>
                </a:lnTo>
                <a:lnTo>
                  <a:pt x="66450" y="25580"/>
                </a:lnTo>
                <a:lnTo>
                  <a:pt x="66110" y="25230"/>
                </a:lnTo>
                <a:lnTo>
                  <a:pt x="65990" y="25190"/>
                </a:lnTo>
                <a:lnTo>
                  <a:pt x="65830" y="25100"/>
                </a:lnTo>
                <a:lnTo>
                  <a:pt x="65670" y="24990"/>
                </a:lnTo>
                <a:lnTo>
                  <a:pt x="65570" y="24880"/>
                </a:lnTo>
                <a:lnTo>
                  <a:pt x="65530" y="24750"/>
                </a:lnTo>
                <a:lnTo>
                  <a:pt x="65500" y="24570"/>
                </a:lnTo>
                <a:lnTo>
                  <a:pt x="65450" y="24420"/>
                </a:lnTo>
                <a:lnTo>
                  <a:pt x="65350" y="24350"/>
                </a:lnTo>
                <a:lnTo>
                  <a:pt x="65280" y="24330"/>
                </a:lnTo>
                <a:lnTo>
                  <a:pt x="65230" y="24260"/>
                </a:lnTo>
                <a:lnTo>
                  <a:pt x="65080" y="23890"/>
                </a:lnTo>
                <a:lnTo>
                  <a:pt x="65070" y="23890"/>
                </a:lnTo>
                <a:lnTo>
                  <a:pt x="65090" y="23570"/>
                </a:lnTo>
                <a:lnTo>
                  <a:pt x="65060" y="23420"/>
                </a:lnTo>
                <a:lnTo>
                  <a:pt x="64860" y="23330"/>
                </a:lnTo>
                <a:lnTo>
                  <a:pt x="64500" y="23060"/>
                </a:lnTo>
                <a:lnTo>
                  <a:pt x="64560" y="23060"/>
                </a:lnTo>
                <a:lnTo>
                  <a:pt x="64530" y="23000"/>
                </a:lnTo>
                <a:lnTo>
                  <a:pt x="64500" y="22970"/>
                </a:lnTo>
                <a:lnTo>
                  <a:pt x="64460" y="22960"/>
                </a:lnTo>
                <a:lnTo>
                  <a:pt x="64400" y="22950"/>
                </a:lnTo>
                <a:lnTo>
                  <a:pt x="64420" y="22930"/>
                </a:lnTo>
                <a:lnTo>
                  <a:pt x="64440" y="22910"/>
                </a:lnTo>
                <a:lnTo>
                  <a:pt x="64460" y="22880"/>
                </a:lnTo>
                <a:lnTo>
                  <a:pt x="64450" y="22830"/>
                </a:lnTo>
                <a:lnTo>
                  <a:pt x="64400" y="22830"/>
                </a:lnTo>
                <a:lnTo>
                  <a:pt x="64370" y="22900"/>
                </a:lnTo>
                <a:lnTo>
                  <a:pt x="64350" y="22970"/>
                </a:lnTo>
                <a:lnTo>
                  <a:pt x="64360" y="23020"/>
                </a:lnTo>
                <a:lnTo>
                  <a:pt x="64400" y="23060"/>
                </a:lnTo>
                <a:lnTo>
                  <a:pt x="64300" y="23060"/>
                </a:lnTo>
                <a:lnTo>
                  <a:pt x="64360" y="22750"/>
                </a:lnTo>
                <a:lnTo>
                  <a:pt x="64370" y="22350"/>
                </a:lnTo>
                <a:lnTo>
                  <a:pt x="64280" y="22000"/>
                </a:lnTo>
                <a:lnTo>
                  <a:pt x="64050" y="21830"/>
                </a:lnTo>
                <a:lnTo>
                  <a:pt x="64050" y="21780"/>
                </a:lnTo>
                <a:lnTo>
                  <a:pt x="64090" y="21680"/>
                </a:lnTo>
                <a:lnTo>
                  <a:pt x="64090" y="21560"/>
                </a:lnTo>
                <a:lnTo>
                  <a:pt x="64060" y="21430"/>
                </a:lnTo>
                <a:lnTo>
                  <a:pt x="64050" y="21310"/>
                </a:lnTo>
                <a:lnTo>
                  <a:pt x="64070" y="21180"/>
                </a:lnTo>
                <a:lnTo>
                  <a:pt x="64130" y="21010"/>
                </a:lnTo>
                <a:lnTo>
                  <a:pt x="64150" y="20920"/>
                </a:lnTo>
                <a:lnTo>
                  <a:pt x="64140" y="20780"/>
                </a:lnTo>
                <a:lnTo>
                  <a:pt x="64120" y="20690"/>
                </a:lnTo>
                <a:lnTo>
                  <a:pt x="64090" y="20620"/>
                </a:lnTo>
                <a:lnTo>
                  <a:pt x="64050" y="20540"/>
                </a:lnTo>
                <a:lnTo>
                  <a:pt x="63870" y="20310"/>
                </a:lnTo>
                <a:lnTo>
                  <a:pt x="63840" y="20220"/>
                </a:lnTo>
                <a:lnTo>
                  <a:pt x="63830" y="20200"/>
                </a:lnTo>
                <a:lnTo>
                  <a:pt x="65340" y="19140"/>
                </a:lnTo>
                <a:close/>
                <a:moveTo>
                  <a:pt x="78230" y="35800"/>
                </a:moveTo>
                <a:lnTo>
                  <a:pt x="78350" y="35910"/>
                </a:lnTo>
                <a:lnTo>
                  <a:pt x="78490" y="36030"/>
                </a:lnTo>
                <a:lnTo>
                  <a:pt x="78490" y="36100"/>
                </a:lnTo>
                <a:lnTo>
                  <a:pt x="78200" y="36120"/>
                </a:lnTo>
                <a:lnTo>
                  <a:pt x="77940" y="36100"/>
                </a:lnTo>
                <a:lnTo>
                  <a:pt x="77730" y="36010"/>
                </a:lnTo>
                <a:lnTo>
                  <a:pt x="77580" y="35820"/>
                </a:lnTo>
                <a:lnTo>
                  <a:pt x="77570" y="35800"/>
                </a:lnTo>
                <a:lnTo>
                  <a:pt x="77580" y="35690"/>
                </a:lnTo>
                <a:lnTo>
                  <a:pt x="77550" y="35530"/>
                </a:lnTo>
                <a:lnTo>
                  <a:pt x="77510" y="35460"/>
                </a:lnTo>
                <a:lnTo>
                  <a:pt x="77540" y="35420"/>
                </a:lnTo>
                <a:lnTo>
                  <a:pt x="77550" y="35410"/>
                </a:lnTo>
                <a:lnTo>
                  <a:pt x="77570" y="35460"/>
                </a:lnTo>
                <a:lnTo>
                  <a:pt x="77590" y="35390"/>
                </a:lnTo>
                <a:lnTo>
                  <a:pt x="77630" y="35340"/>
                </a:lnTo>
                <a:lnTo>
                  <a:pt x="77670" y="35310"/>
                </a:lnTo>
                <a:lnTo>
                  <a:pt x="77720" y="35290"/>
                </a:lnTo>
                <a:lnTo>
                  <a:pt x="77850" y="35360"/>
                </a:lnTo>
                <a:lnTo>
                  <a:pt x="77890" y="35400"/>
                </a:lnTo>
                <a:lnTo>
                  <a:pt x="77920" y="35460"/>
                </a:lnTo>
                <a:lnTo>
                  <a:pt x="77730" y="35500"/>
                </a:lnTo>
                <a:lnTo>
                  <a:pt x="77640" y="35540"/>
                </a:lnTo>
                <a:lnTo>
                  <a:pt x="77620" y="35630"/>
                </a:lnTo>
                <a:lnTo>
                  <a:pt x="77650" y="35670"/>
                </a:lnTo>
                <a:lnTo>
                  <a:pt x="77680" y="35700"/>
                </a:lnTo>
                <a:lnTo>
                  <a:pt x="77810" y="35710"/>
                </a:lnTo>
                <a:lnTo>
                  <a:pt x="78020" y="35680"/>
                </a:lnTo>
                <a:lnTo>
                  <a:pt x="78120" y="35640"/>
                </a:lnTo>
                <a:lnTo>
                  <a:pt x="78130" y="35660"/>
                </a:lnTo>
                <a:lnTo>
                  <a:pt x="78150" y="35660"/>
                </a:lnTo>
                <a:lnTo>
                  <a:pt x="78190" y="35720"/>
                </a:lnTo>
                <a:lnTo>
                  <a:pt x="78220" y="35780"/>
                </a:lnTo>
                <a:lnTo>
                  <a:pt x="78230" y="35800"/>
                </a:lnTo>
                <a:close/>
                <a:moveTo>
                  <a:pt x="79320" y="35790"/>
                </a:moveTo>
                <a:lnTo>
                  <a:pt x="79320" y="36110"/>
                </a:lnTo>
                <a:lnTo>
                  <a:pt x="79120" y="36200"/>
                </a:lnTo>
                <a:lnTo>
                  <a:pt x="78940" y="36140"/>
                </a:lnTo>
                <a:lnTo>
                  <a:pt x="78800" y="36010"/>
                </a:lnTo>
                <a:lnTo>
                  <a:pt x="78950" y="35770"/>
                </a:lnTo>
                <a:lnTo>
                  <a:pt x="79320" y="3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