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Dumyat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Dumyat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7450" y="7340"/>
                </a:moveTo>
                <a:lnTo>
                  <a:pt x="57340" y="7620"/>
                </a:lnTo>
                <a:lnTo>
                  <a:pt x="57110" y="7770"/>
                </a:lnTo>
                <a:lnTo>
                  <a:pt x="56780" y="7860"/>
                </a:lnTo>
                <a:lnTo>
                  <a:pt x="56580" y="7960"/>
                </a:lnTo>
                <a:lnTo>
                  <a:pt x="56170" y="8320"/>
                </a:lnTo>
                <a:lnTo>
                  <a:pt x="56080" y="8330"/>
                </a:lnTo>
                <a:lnTo>
                  <a:pt x="56030" y="8290"/>
                </a:lnTo>
                <a:lnTo>
                  <a:pt x="56000" y="8210"/>
                </a:lnTo>
                <a:lnTo>
                  <a:pt x="55980" y="8100"/>
                </a:lnTo>
                <a:lnTo>
                  <a:pt x="56100" y="8060"/>
                </a:lnTo>
                <a:lnTo>
                  <a:pt x="56240" y="7870"/>
                </a:lnTo>
                <a:lnTo>
                  <a:pt x="56230" y="7750"/>
                </a:lnTo>
                <a:lnTo>
                  <a:pt x="56190" y="7680"/>
                </a:lnTo>
                <a:lnTo>
                  <a:pt x="56190" y="7640"/>
                </a:lnTo>
                <a:lnTo>
                  <a:pt x="56320" y="7640"/>
                </a:lnTo>
                <a:lnTo>
                  <a:pt x="56460" y="7600"/>
                </a:lnTo>
                <a:lnTo>
                  <a:pt x="56570" y="7510"/>
                </a:lnTo>
                <a:lnTo>
                  <a:pt x="56580" y="7410"/>
                </a:lnTo>
                <a:lnTo>
                  <a:pt x="56440" y="7340"/>
                </a:lnTo>
                <a:lnTo>
                  <a:pt x="56460" y="7270"/>
                </a:lnTo>
                <a:lnTo>
                  <a:pt x="56480" y="7240"/>
                </a:lnTo>
                <a:lnTo>
                  <a:pt x="56500" y="7210"/>
                </a:lnTo>
                <a:lnTo>
                  <a:pt x="56550" y="7210"/>
                </a:lnTo>
                <a:lnTo>
                  <a:pt x="56610" y="7270"/>
                </a:lnTo>
                <a:lnTo>
                  <a:pt x="56670" y="7270"/>
                </a:lnTo>
                <a:lnTo>
                  <a:pt x="56700" y="7230"/>
                </a:lnTo>
                <a:lnTo>
                  <a:pt x="56650" y="7160"/>
                </a:lnTo>
                <a:lnTo>
                  <a:pt x="56650" y="7090"/>
                </a:lnTo>
                <a:lnTo>
                  <a:pt x="56680" y="7060"/>
                </a:lnTo>
                <a:lnTo>
                  <a:pt x="56660" y="6990"/>
                </a:lnTo>
                <a:lnTo>
                  <a:pt x="56640" y="6920"/>
                </a:lnTo>
                <a:lnTo>
                  <a:pt x="56610" y="6860"/>
                </a:lnTo>
                <a:lnTo>
                  <a:pt x="56570" y="6860"/>
                </a:lnTo>
                <a:lnTo>
                  <a:pt x="56530" y="6860"/>
                </a:lnTo>
                <a:lnTo>
                  <a:pt x="56380" y="6920"/>
                </a:lnTo>
                <a:lnTo>
                  <a:pt x="56370" y="6960"/>
                </a:lnTo>
                <a:lnTo>
                  <a:pt x="56370" y="6990"/>
                </a:lnTo>
                <a:lnTo>
                  <a:pt x="56390" y="7070"/>
                </a:lnTo>
                <a:lnTo>
                  <a:pt x="56390" y="7100"/>
                </a:lnTo>
                <a:lnTo>
                  <a:pt x="56380" y="7150"/>
                </a:lnTo>
                <a:lnTo>
                  <a:pt x="56330" y="7200"/>
                </a:lnTo>
                <a:lnTo>
                  <a:pt x="56250" y="7230"/>
                </a:lnTo>
                <a:lnTo>
                  <a:pt x="56210" y="7210"/>
                </a:lnTo>
                <a:lnTo>
                  <a:pt x="56180" y="7200"/>
                </a:lnTo>
                <a:lnTo>
                  <a:pt x="56130" y="7090"/>
                </a:lnTo>
                <a:lnTo>
                  <a:pt x="56090" y="7050"/>
                </a:lnTo>
                <a:lnTo>
                  <a:pt x="56040" y="7050"/>
                </a:lnTo>
                <a:lnTo>
                  <a:pt x="55990" y="7020"/>
                </a:lnTo>
                <a:lnTo>
                  <a:pt x="55900" y="6940"/>
                </a:lnTo>
                <a:lnTo>
                  <a:pt x="55840" y="6930"/>
                </a:lnTo>
                <a:lnTo>
                  <a:pt x="55790" y="6950"/>
                </a:lnTo>
                <a:lnTo>
                  <a:pt x="55740" y="6920"/>
                </a:lnTo>
                <a:lnTo>
                  <a:pt x="55710" y="6880"/>
                </a:lnTo>
                <a:lnTo>
                  <a:pt x="55710" y="6820"/>
                </a:lnTo>
                <a:lnTo>
                  <a:pt x="55720" y="6760"/>
                </a:lnTo>
                <a:lnTo>
                  <a:pt x="55700" y="6700"/>
                </a:lnTo>
                <a:lnTo>
                  <a:pt x="55660" y="6680"/>
                </a:lnTo>
                <a:lnTo>
                  <a:pt x="55320" y="6630"/>
                </a:lnTo>
                <a:lnTo>
                  <a:pt x="55260" y="6580"/>
                </a:lnTo>
                <a:lnTo>
                  <a:pt x="55250" y="6530"/>
                </a:lnTo>
                <a:lnTo>
                  <a:pt x="55270" y="6500"/>
                </a:lnTo>
                <a:lnTo>
                  <a:pt x="55400" y="6350"/>
                </a:lnTo>
                <a:lnTo>
                  <a:pt x="55660" y="6160"/>
                </a:lnTo>
                <a:lnTo>
                  <a:pt x="55710" y="6100"/>
                </a:lnTo>
                <a:lnTo>
                  <a:pt x="55740" y="6040"/>
                </a:lnTo>
                <a:lnTo>
                  <a:pt x="55760" y="5990"/>
                </a:lnTo>
                <a:lnTo>
                  <a:pt x="55790" y="5910"/>
                </a:lnTo>
                <a:lnTo>
                  <a:pt x="55790" y="5900"/>
                </a:lnTo>
                <a:lnTo>
                  <a:pt x="55980" y="5890"/>
                </a:lnTo>
                <a:lnTo>
                  <a:pt x="57110" y="5570"/>
                </a:lnTo>
                <a:lnTo>
                  <a:pt x="57770" y="5180"/>
                </a:lnTo>
                <a:lnTo>
                  <a:pt x="58040" y="5090"/>
                </a:lnTo>
                <a:lnTo>
                  <a:pt x="58330" y="5100"/>
                </a:lnTo>
                <a:lnTo>
                  <a:pt x="58570" y="5220"/>
                </a:lnTo>
                <a:lnTo>
                  <a:pt x="58680" y="5450"/>
                </a:lnTo>
                <a:lnTo>
                  <a:pt x="58710" y="5560"/>
                </a:lnTo>
                <a:lnTo>
                  <a:pt x="58950" y="5880"/>
                </a:lnTo>
                <a:lnTo>
                  <a:pt x="59050" y="6130"/>
                </a:lnTo>
                <a:lnTo>
                  <a:pt x="59170" y="6280"/>
                </a:lnTo>
                <a:lnTo>
                  <a:pt x="59400" y="6490"/>
                </a:lnTo>
                <a:lnTo>
                  <a:pt x="59480" y="6530"/>
                </a:lnTo>
                <a:lnTo>
                  <a:pt x="59670" y="6570"/>
                </a:lnTo>
                <a:lnTo>
                  <a:pt x="59680" y="6580"/>
                </a:lnTo>
                <a:lnTo>
                  <a:pt x="59630" y="6620"/>
                </a:lnTo>
                <a:lnTo>
                  <a:pt x="59600" y="6630"/>
                </a:lnTo>
                <a:lnTo>
                  <a:pt x="59600" y="6640"/>
                </a:lnTo>
                <a:lnTo>
                  <a:pt x="59550" y="6620"/>
                </a:lnTo>
                <a:lnTo>
                  <a:pt x="59400" y="6600"/>
                </a:lnTo>
                <a:lnTo>
                  <a:pt x="59360" y="6570"/>
                </a:lnTo>
                <a:lnTo>
                  <a:pt x="59340" y="6530"/>
                </a:lnTo>
                <a:lnTo>
                  <a:pt x="59310" y="6490"/>
                </a:lnTo>
                <a:lnTo>
                  <a:pt x="59110" y="6390"/>
                </a:lnTo>
                <a:lnTo>
                  <a:pt x="59030" y="6320"/>
                </a:lnTo>
                <a:lnTo>
                  <a:pt x="59000" y="6320"/>
                </a:lnTo>
                <a:lnTo>
                  <a:pt x="58940" y="6320"/>
                </a:lnTo>
                <a:lnTo>
                  <a:pt x="58920" y="6200"/>
                </a:lnTo>
                <a:lnTo>
                  <a:pt x="58870" y="6100"/>
                </a:lnTo>
                <a:lnTo>
                  <a:pt x="58810" y="6020"/>
                </a:lnTo>
                <a:lnTo>
                  <a:pt x="58740" y="5960"/>
                </a:lnTo>
                <a:lnTo>
                  <a:pt x="58840" y="5960"/>
                </a:lnTo>
                <a:lnTo>
                  <a:pt x="58930" y="5950"/>
                </a:lnTo>
                <a:lnTo>
                  <a:pt x="58560" y="5480"/>
                </a:lnTo>
                <a:lnTo>
                  <a:pt x="58480" y="5340"/>
                </a:lnTo>
                <a:lnTo>
                  <a:pt x="58370" y="5200"/>
                </a:lnTo>
                <a:lnTo>
                  <a:pt x="58280" y="5150"/>
                </a:lnTo>
                <a:lnTo>
                  <a:pt x="58280" y="5180"/>
                </a:lnTo>
                <a:lnTo>
                  <a:pt x="58160" y="5130"/>
                </a:lnTo>
                <a:lnTo>
                  <a:pt x="58110" y="5160"/>
                </a:lnTo>
                <a:lnTo>
                  <a:pt x="58080" y="5240"/>
                </a:lnTo>
                <a:lnTo>
                  <a:pt x="57980" y="5180"/>
                </a:lnTo>
                <a:lnTo>
                  <a:pt x="57980" y="5210"/>
                </a:lnTo>
                <a:lnTo>
                  <a:pt x="57980" y="5270"/>
                </a:lnTo>
                <a:lnTo>
                  <a:pt x="57980" y="5300"/>
                </a:lnTo>
                <a:lnTo>
                  <a:pt x="57950" y="5280"/>
                </a:lnTo>
                <a:lnTo>
                  <a:pt x="57900" y="5260"/>
                </a:lnTo>
                <a:lnTo>
                  <a:pt x="57870" y="5240"/>
                </a:lnTo>
                <a:lnTo>
                  <a:pt x="57870" y="5310"/>
                </a:lnTo>
                <a:lnTo>
                  <a:pt x="57860" y="5360"/>
                </a:lnTo>
                <a:lnTo>
                  <a:pt x="57820" y="5420"/>
                </a:lnTo>
                <a:lnTo>
                  <a:pt x="57980" y="5420"/>
                </a:lnTo>
                <a:lnTo>
                  <a:pt x="57940" y="5520"/>
                </a:lnTo>
                <a:lnTo>
                  <a:pt x="58050" y="5730"/>
                </a:lnTo>
                <a:lnTo>
                  <a:pt x="58030" y="5850"/>
                </a:lnTo>
                <a:lnTo>
                  <a:pt x="58080" y="5850"/>
                </a:lnTo>
                <a:lnTo>
                  <a:pt x="58080" y="5900"/>
                </a:lnTo>
                <a:lnTo>
                  <a:pt x="58030" y="5900"/>
                </a:lnTo>
                <a:lnTo>
                  <a:pt x="58040" y="5940"/>
                </a:lnTo>
                <a:lnTo>
                  <a:pt x="58070" y="5980"/>
                </a:lnTo>
                <a:lnTo>
                  <a:pt x="58080" y="6020"/>
                </a:lnTo>
                <a:lnTo>
                  <a:pt x="58030" y="6020"/>
                </a:lnTo>
                <a:lnTo>
                  <a:pt x="58000" y="5920"/>
                </a:lnTo>
                <a:lnTo>
                  <a:pt x="57950" y="5840"/>
                </a:lnTo>
                <a:lnTo>
                  <a:pt x="57880" y="5790"/>
                </a:lnTo>
                <a:lnTo>
                  <a:pt x="57770" y="5780"/>
                </a:lnTo>
                <a:lnTo>
                  <a:pt x="57800" y="5720"/>
                </a:lnTo>
                <a:lnTo>
                  <a:pt x="57770" y="5710"/>
                </a:lnTo>
                <a:lnTo>
                  <a:pt x="57720" y="5760"/>
                </a:lnTo>
                <a:lnTo>
                  <a:pt x="57670" y="5900"/>
                </a:lnTo>
                <a:lnTo>
                  <a:pt x="57720" y="5910"/>
                </a:lnTo>
                <a:lnTo>
                  <a:pt x="57740" y="5900"/>
                </a:lnTo>
                <a:lnTo>
                  <a:pt x="57770" y="5850"/>
                </a:lnTo>
                <a:lnTo>
                  <a:pt x="57830" y="5890"/>
                </a:lnTo>
                <a:lnTo>
                  <a:pt x="57870" y="5900"/>
                </a:lnTo>
                <a:lnTo>
                  <a:pt x="57930" y="5900"/>
                </a:lnTo>
                <a:lnTo>
                  <a:pt x="57930" y="5960"/>
                </a:lnTo>
                <a:lnTo>
                  <a:pt x="57870" y="5960"/>
                </a:lnTo>
                <a:lnTo>
                  <a:pt x="57870" y="6020"/>
                </a:lnTo>
                <a:lnTo>
                  <a:pt x="57900" y="6080"/>
                </a:lnTo>
                <a:lnTo>
                  <a:pt x="57940" y="6110"/>
                </a:lnTo>
                <a:lnTo>
                  <a:pt x="58000" y="6130"/>
                </a:lnTo>
                <a:lnTo>
                  <a:pt x="58080" y="6140"/>
                </a:lnTo>
                <a:lnTo>
                  <a:pt x="58030" y="6190"/>
                </a:lnTo>
                <a:lnTo>
                  <a:pt x="57950" y="6210"/>
                </a:lnTo>
                <a:lnTo>
                  <a:pt x="57880" y="6190"/>
                </a:lnTo>
                <a:lnTo>
                  <a:pt x="57820" y="6140"/>
                </a:lnTo>
                <a:lnTo>
                  <a:pt x="57770" y="6140"/>
                </a:lnTo>
                <a:lnTo>
                  <a:pt x="57780" y="6180"/>
                </a:lnTo>
                <a:lnTo>
                  <a:pt x="57760" y="6190"/>
                </a:lnTo>
                <a:lnTo>
                  <a:pt x="57740" y="6190"/>
                </a:lnTo>
                <a:lnTo>
                  <a:pt x="57720" y="6200"/>
                </a:lnTo>
                <a:lnTo>
                  <a:pt x="57750" y="6230"/>
                </a:lnTo>
                <a:lnTo>
                  <a:pt x="57780" y="6260"/>
                </a:lnTo>
                <a:lnTo>
                  <a:pt x="57820" y="6320"/>
                </a:lnTo>
                <a:lnTo>
                  <a:pt x="57720" y="6450"/>
                </a:lnTo>
                <a:lnTo>
                  <a:pt x="57700" y="6550"/>
                </a:lnTo>
                <a:lnTo>
                  <a:pt x="57770" y="6610"/>
                </a:lnTo>
                <a:lnTo>
                  <a:pt x="57930" y="6610"/>
                </a:lnTo>
                <a:lnTo>
                  <a:pt x="57930" y="6680"/>
                </a:lnTo>
                <a:lnTo>
                  <a:pt x="57830" y="6660"/>
                </a:lnTo>
                <a:lnTo>
                  <a:pt x="57750" y="6630"/>
                </a:lnTo>
                <a:lnTo>
                  <a:pt x="57680" y="6620"/>
                </a:lnTo>
                <a:lnTo>
                  <a:pt x="57620" y="6680"/>
                </a:lnTo>
                <a:lnTo>
                  <a:pt x="57570" y="6680"/>
                </a:lnTo>
                <a:lnTo>
                  <a:pt x="57520" y="6630"/>
                </a:lnTo>
                <a:lnTo>
                  <a:pt x="57470" y="6630"/>
                </a:lnTo>
                <a:lnTo>
                  <a:pt x="57430" y="6680"/>
                </a:lnTo>
                <a:lnTo>
                  <a:pt x="57420" y="6770"/>
                </a:lnTo>
                <a:lnTo>
                  <a:pt x="57450" y="6810"/>
                </a:lnTo>
                <a:lnTo>
                  <a:pt x="57500" y="6850"/>
                </a:lnTo>
                <a:lnTo>
                  <a:pt x="57510" y="6880"/>
                </a:lnTo>
                <a:lnTo>
                  <a:pt x="57420" y="6920"/>
                </a:lnTo>
                <a:lnTo>
                  <a:pt x="57420" y="6970"/>
                </a:lnTo>
                <a:lnTo>
                  <a:pt x="57460" y="7050"/>
                </a:lnTo>
                <a:lnTo>
                  <a:pt x="57410" y="7080"/>
                </a:lnTo>
                <a:lnTo>
                  <a:pt x="57320" y="7110"/>
                </a:lnTo>
                <a:lnTo>
                  <a:pt x="57260" y="7160"/>
                </a:lnTo>
                <a:lnTo>
                  <a:pt x="57250" y="7280"/>
                </a:lnTo>
                <a:lnTo>
                  <a:pt x="57290" y="7360"/>
                </a:lnTo>
                <a:lnTo>
                  <a:pt x="57370" y="7380"/>
                </a:lnTo>
                <a:lnTo>
                  <a:pt x="57450" y="7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