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Bani Suwayf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Bani Suwayf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440" y="24410"/>
                </a:moveTo>
                <a:lnTo>
                  <a:pt x="53410" y="24770"/>
                </a:lnTo>
                <a:lnTo>
                  <a:pt x="53430" y="25110"/>
                </a:lnTo>
                <a:lnTo>
                  <a:pt x="53420" y="25230"/>
                </a:lnTo>
                <a:lnTo>
                  <a:pt x="53370" y="25380"/>
                </a:lnTo>
                <a:lnTo>
                  <a:pt x="53280" y="25560"/>
                </a:lnTo>
                <a:lnTo>
                  <a:pt x="53150" y="25910"/>
                </a:lnTo>
                <a:lnTo>
                  <a:pt x="53060" y="26100"/>
                </a:lnTo>
                <a:lnTo>
                  <a:pt x="52950" y="26260"/>
                </a:lnTo>
                <a:lnTo>
                  <a:pt x="52620" y="26620"/>
                </a:lnTo>
                <a:lnTo>
                  <a:pt x="52410" y="26890"/>
                </a:lnTo>
                <a:lnTo>
                  <a:pt x="51980" y="27590"/>
                </a:lnTo>
                <a:lnTo>
                  <a:pt x="51480" y="28260"/>
                </a:lnTo>
                <a:lnTo>
                  <a:pt x="51330" y="28560"/>
                </a:lnTo>
                <a:lnTo>
                  <a:pt x="51190" y="28950"/>
                </a:lnTo>
                <a:lnTo>
                  <a:pt x="51130" y="29200"/>
                </a:lnTo>
                <a:lnTo>
                  <a:pt x="51120" y="29370"/>
                </a:lnTo>
                <a:lnTo>
                  <a:pt x="49950" y="28960"/>
                </a:lnTo>
                <a:lnTo>
                  <a:pt x="49810" y="28820"/>
                </a:lnTo>
                <a:lnTo>
                  <a:pt x="42220" y="29000"/>
                </a:lnTo>
                <a:lnTo>
                  <a:pt x="42410" y="28350"/>
                </a:lnTo>
                <a:lnTo>
                  <a:pt x="42710" y="26200"/>
                </a:lnTo>
                <a:lnTo>
                  <a:pt x="45950" y="26800"/>
                </a:lnTo>
                <a:lnTo>
                  <a:pt x="46450" y="27160"/>
                </a:lnTo>
                <a:lnTo>
                  <a:pt x="46800" y="27130"/>
                </a:lnTo>
                <a:lnTo>
                  <a:pt x="49900" y="26250"/>
                </a:lnTo>
                <a:lnTo>
                  <a:pt x="50530" y="25930"/>
                </a:lnTo>
                <a:lnTo>
                  <a:pt x="51030" y="25370"/>
                </a:lnTo>
                <a:lnTo>
                  <a:pt x="51270" y="25010"/>
                </a:lnTo>
                <a:lnTo>
                  <a:pt x="51400" y="24750"/>
                </a:lnTo>
                <a:lnTo>
                  <a:pt x="51710" y="24410"/>
                </a:lnTo>
                <a:lnTo>
                  <a:pt x="52000" y="23840"/>
                </a:lnTo>
                <a:lnTo>
                  <a:pt x="52290" y="23540"/>
                </a:lnTo>
                <a:lnTo>
                  <a:pt x="52630" y="23530"/>
                </a:lnTo>
                <a:lnTo>
                  <a:pt x="52820" y="23560"/>
                </a:lnTo>
                <a:lnTo>
                  <a:pt x="53040" y="23630"/>
                </a:lnTo>
                <a:lnTo>
                  <a:pt x="53150" y="23690"/>
                </a:lnTo>
                <a:lnTo>
                  <a:pt x="53220" y="23730"/>
                </a:lnTo>
                <a:lnTo>
                  <a:pt x="53280" y="23790"/>
                </a:lnTo>
                <a:lnTo>
                  <a:pt x="53330" y="23850"/>
                </a:lnTo>
                <a:lnTo>
                  <a:pt x="53400" y="23980"/>
                </a:lnTo>
                <a:lnTo>
                  <a:pt x="53440" y="24060"/>
                </a:lnTo>
                <a:lnTo>
                  <a:pt x="53460" y="24150"/>
                </a:lnTo>
                <a:lnTo>
                  <a:pt x="53460" y="24240"/>
                </a:lnTo>
                <a:lnTo>
                  <a:pt x="53460" y="24310"/>
                </a:lnTo>
                <a:lnTo>
                  <a:pt x="53440" y="24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